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2823150"/>
            <a:ext cx="8953501" cy="18186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kumar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</a:t>
            </a:r>
            <a:endParaRPr b="1" dirty="0" sz="2000" lang="en-US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lang="en-IN"/>
              <a:t>312</a:t>
            </a:r>
            <a:r>
              <a:rPr b="1" dirty="0" lang="en-US"/>
              <a:t>217</a:t>
            </a:r>
            <a:r>
              <a:rPr altLang="en-IN" b="1" dirty="0" lang="en-US"/>
              <a:t>2</a:t>
            </a:r>
            <a:r>
              <a:rPr altLang="en-IN" b="1" dirty="0" lang="en-US"/>
              <a:t>9</a:t>
            </a:r>
            <a:r>
              <a:rPr altLang="en-IN" b="1" dirty="0" lang="en-US"/>
              <a:t>5</a:t>
            </a:r>
            <a:endParaRPr altLang="en-US" dirty="0" lang="zh-CN"/>
          </a:p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(G)</a:t>
            </a:r>
            <a:endParaRPr altLang="en-US" dirty="0" lang="zh-CN"/>
          </a:p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Sri </a:t>
            </a:r>
            <a:r>
              <a:rPr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Malolan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College of Arts And Science Maduranthakam-1661</a:t>
            </a: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b="1" dirty="0" sz="2000" lang="en-IN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739640"/>
          </a:xfrm>
          <a:prstGeom prst="rect"/>
        </p:spPr>
        <p:txBody>
          <a:bodyPr wrap="square">
            <a:spAutoFit/>
          </a:bodyPr>
          <a:p>
            <a:r>
              <a:rPr b="1" dirty="0" sz="2000" lang="en-IN"/>
              <a:t>Data Preparation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Import and clean employee data (e.g., demographics, job info, performance metrics)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Ensure data quality and </a:t>
            </a:r>
            <a:r>
              <a:rPr dirty="0" lang="en-IN" err="1"/>
              <a:t>consistencyII</a:t>
            </a:r>
            <a:r>
              <a:rPr dirty="0" lang="en-IN"/>
              <a:t>. </a:t>
            </a:r>
          </a:p>
          <a:p>
            <a:r>
              <a:rPr b="1" dirty="0" sz="2000" lang="en-IN"/>
              <a:t>Descriptive Analytic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Create summaries and visualizations (e.g., tables, charts, graphs) to understand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Employee demographics (e.g., age, gender, department)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Job characteristics (e.g., role, tenure, 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dirty="0" lang="en-IN"/>
              <a:t>(e.g., ratings, promotions, turnover)</a:t>
            </a:r>
          </a:p>
          <a:p>
            <a:r>
              <a:rPr b="1" dirty="0" sz="2000" lang="en-IN"/>
              <a:t>Inferential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Correlation analysis (e.g., between performance and 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Regression analysis (e.g., predicting turnover based on demographics)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3101340"/>
          </a:xfrm>
          <a:prstGeom prst="rect"/>
        </p:spPr>
        <p:txBody>
          <a:bodyPr wrap="square">
            <a:spAutoFit/>
          </a:bodyPr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Talent development and training programs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Diversity, equity, and inclusion initiatives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engagement and retention plan</a:t>
            </a:r>
          </a:p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b="1"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and Power Pivot for data summarization and analysis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and </a:t>
            </a:r>
            <a:r>
              <a:rPr dirty="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visualization-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Correlation analysis using Excel's built-in functions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Solver and Scenario Manager for optimization and forecasting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0600" y="1685380"/>
            <a:ext cx="7382905" cy="390579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/>
        </p:spPr>
        <p:txBody>
          <a:bodyPr>
            <a:spAutoFit/>
          </a:bodyPr>
          <a:p>
            <a:r>
              <a:rPr b="1"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/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/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/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/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Track attendance and absenteeism</a:t>
            </a:r>
          </a:p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Evaluate sales performance or revenue generation</a:t>
            </a:r>
          </a:p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Assess task completion rates or productivity</a:t>
            </a:r>
          </a:p>
          <a:p>
            <a:pPr indent="-342900" marL="342900">
              <a:buAutoNum type="arabicPeriod"/>
            </a:pPr>
            <a:r>
              <a:rPr b="1"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customer satisfaction ratings or feedback</a:t>
            </a:r>
          </a:p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across different departments or teams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dirty="0" sz="2400" lang="en-GB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/>
        </p:spPr>
        <p:txBody>
          <a:bodyPr wrap="square">
            <a:spAutoFit/>
          </a:bodyPr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 Excel workbook with a user-friendly dashboard2. Clear and concise performance metrics and charts3. Formulas and calculations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HR Generalists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Team 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0124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dirty="0" sz="36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978694" cy="3863340"/>
          </a:xfrm>
          <a:prstGeom prst="rect"/>
        </p:spPr>
        <p:txBody>
          <a:bodyPr wrap="non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b="1" dirty="0" sz="28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8788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3200" lang="en-GB" u="sng">
                <a:cs typeface="Times New Roman" panose="02020603050405020304" pitchFamily="18" charset="0"/>
              </a:rPr>
              <a:t>=</a:t>
            </a:r>
            <a:r>
              <a:rPr b="1" dirty="0" sz="2000" lang="en-GB" u="sng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manikarthik38737@gmail.com</cp:lastModifiedBy>
  <dcterms:created xsi:type="dcterms:W3CDTF">2024-03-27T08:07:22Z</dcterms:created>
  <dcterms:modified xsi:type="dcterms:W3CDTF">2024-09-30T16:40:37Z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075f17a8347b424e848485f9c2318502</vt:lpwstr>
  </property>
</Properties>
</file>