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C6D0-9622-BE23-E974-19905CE61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50D26F-90BE-CE4F-0998-69285D6FA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02CA4C-4BA9-6432-D24D-5A4BB2ACA5CB}"/>
              </a:ext>
            </a:extLst>
          </p:cNvPr>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5" name="Footer Placeholder 4">
            <a:extLst>
              <a:ext uri="{FF2B5EF4-FFF2-40B4-BE49-F238E27FC236}">
                <a16:creationId xmlns:a16="http://schemas.microsoft.com/office/drawing/2014/main" id="{0B57C6A7-0CE1-4F3C-CF02-93BB6E2CFF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EA856D-E7BE-94F3-CAE2-EC91A359F8A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086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EE4A-EED0-31D5-ECE8-7C169B652F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847F86-6B3A-28B8-640F-20A31E487A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52D037-AFAA-839C-D346-8ABA473403E7}"/>
              </a:ext>
            </a:extLst>
          </p:cNvPr>
          <p:cNvSpPr>
            <a:spLocks noGrp="1"/>
          </p:cNvSpPr>
          <p:nvPr>
            <p:ph type="dt" sz="half" idx="10"/>
          </p:nvPr>
        </p:nvSpPr>
        <p:spPr/>
        <p:txBody>
          <a:bodyPr/>
          <a:lstStyle/>
          <a:p>
            <a:fld id="{48A87A34-81AB-432B-8DAE-1953F412C126}" type="datetimeFigureOut">
              <a:rPr lang="en-US" smtClean="0"/>
              <a:pPr/>
              <a:t>10/11/2023</a:t>
            </a:fld>
            <a:endParaRPr lang="en-US" dirty="0"/>
          </a:p>
        </p:txBody>
      </p:sp>
      <p:sp>
        <p:nvSpPr>
          <p:cNvPr id="5" name="Footer Placeholder 4">
            <a:extLst>
              <a:ext uri="{FF2B5EF4-FFF2-40B4-BE49-F238E27FC236}">
                <a16:creationId xmlns:a16="http://schemas.microsoft.com/office/drawing/2014/main" id="{0E3E4285-620B-861A-1C96-DFE234DF3A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E8F459-6392-DAFA-52BE-DB991DCFC6D1}"/>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61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A660DF-FF30-45BB-6069-CC66002B4C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BE4F4B-5FCD-A148-B5E2-F153A3A37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1EE39-CB64-CCDF-E376-80A87E3B16ED}"/>
              </a:ext>
            </a:extLst>
          </p:cNvPr>
          <p:cNvSpPr>
            <a:spLocks noGrp="1"/>
          </p:cNvSpPr>
          <p:nvPr>
            <p:ph type="dt" sz="half" idx="10"/>
          </p:nvPr>
        </p:nvSpPr>
        <p:spPr/>
        <p:txBody>
          <a:bodyPr/>
          <a:lstStyle/>
          <a:p>
            <a:fld id="{48A87A34-81AB-432B-8DAE-1953F412C126}" type="datetimeFigureOut">
              <a:rPr lang="en-US" smtClean="0"/>
              <a:pPr/>
              <a:t>10/11/2023</a:t>
            </a:fld>
            <a:endParaRPr lang="en-US" dirty="0"/>
          </a:p>
        </p:txBody>
      </p:sp>
      <p:sp>
        <p:nvSpPr>
          <p:cNvPr id="5" name="Footer Placeholder 4">
            <a:extLst>
              <a:ext uri="{FF2B5EF4-FFF2-40B4-BE49-F238E27FC236}">
                <a16:creationId xmlns:a16="http://schemas.microsoft.com/office/drawing/2014/main" id="{958F1C60-6204-1620-679D-26B78D92DA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B11110-18C1-5643-91B7-49D8F45D5399}"/>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328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13764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DDA2-AC9C-D9B9-EF0B-DBA36D45F8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50E24B-B1D0-FCD1-87C9-F28FB7BFEF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BEC1E-C93E-8A82-A868-A8285588642F}"/>
              </a:ext>
            </a:extLst>
          </p:cNvPr>
          <p:cNvSpPr>
            <a:spLocks noGrp="1"/>
          </p:cNvSpPr>
          <p:nvPr>
            <p:ph type="dt" sz="half" idx="10"/>
          </p:nvPr>
        </p:nvSpPr>
        <p:spPr/>
        <p:txBody>
          <a:bodyPr/>
          <a:lstStyle/>
          <a:p>
            <a:fld id="{48A87A34-81AB-432B-8DAE-1953F412C126}" type="datetimeFigureOut">
              <a:rPr lang="en-US" smtClean="0"/>
              <a:pPr/>
              <a:t>10/11/2023</a:t>
            </a:fld>
            <a:endParaRPr lang="en-US" dirty="0"/>
          </a:p>
        </p:txBody>
      </p:sp>
      <p:sp>
        <p:nvSpPr>
          <p:cNvPr id="5" name="Footer Placeholder 4">
            <a:extLst>
              <a:ext uri="{FF2B5EF4-FFF2-40B4-BE49-F238E27FC236}">
                <a16:creationId xmlns:a16="http://schemas.microsoft.com/office/drawing/2014/main" id="{F7BB77FA-0896-8E23-1DD7-B15B1C5E66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07BBC9-295E-E9D9-7089-474A223ACC4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496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787B-B8D6-8170-18FD-A15C2CED2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1E71A4-1E93-A7F0-4F65-BE00A58F5B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8DA7CC-8D96-1958-809E-59BD1519ED29}"/>
              </a:ext>
            </a:extLst>
          </p:cNvPr>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5" name="Footer Placeholder 4">
            <a:extLst>
              <a:ext uri="{FF2B5EF4-FFF2-40B4-BE49-F238E27FC236}">
                <a16:creationId xmlns:a16="http://schemas.microsoft.com/office/drawing/2014/main" id="{4184ACD1-59C6-EF60-31B9-332521FC59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4DEFCF-CC1E-D42D-5269-EBD097448F3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58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67E7-3CAF-7C3C-331B-69756C0D54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D28469-A5EF-1B1C-8007-C8DDF38E4E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605278-D6A7-8AA4-5DC8-2CD9A59C3F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39D0EF-D5B4-1EA1-2372-5DF8139FB597}"/>
              </a:ext>
            </a:extLst>
          </p:cNvPr>
          <p:cNvSpPr>
            <a:spLocks noGrp="1"/>
          </p:cNvSpPr>
          <p:nvPr>
            <p:ph type="dt" sz="half" idx="10"/>
          </p:nvPr>
        </p:nvSpPr>
        <p:spPr/>
        <p:txBody>
          <a:bodyPr/>
          <a:lstStyle/>
          <a:p>
            <a:fld id="{48A87A34-81AB-432B-8DAE-1953F412C126}" type="datetimeFigureOut">
              <a:rPr lang="en-US" smtClean="0"/>
              <a:pPr/>
              <a:t>10/11/2023</a:t>
            </a:fld>
            <a:endParaRPr lang="en-US" dirty="0"/>
          </a:p>
        </p:txBody>
      </p:sp>
      <p:sp>
        <p:nvSpPr>
          <p:cNvPr id="6" name="Footer Placeholder 5">
            <a:extLst>
              <a:ext uri="{FF2B5EF4-FFF2-40B4-BE49-F238E27FC236}">
                <a16:creationId xmlns:a16="http://schemas.microsoft.com/office/drawing/2014/main" id="{BCE504BA-743D-DFF3-4885-71A992ED85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85D116-3B9C-0E14-5633-9F956BB28AC0}"/>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796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9B1-34E3-3C97-3A18-ADC8D95AFB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70389-68ED-0DAE-5CF1-8CCF55DB34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D02C4-7A8C-F721-8768-D58ADC582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A737C4-EA3E-9E1C-1C60-3A36C5501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CE2FB-6709-1420-321B-EA637095D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2A5DAF-5EA5-4340-D627-25C5D527288C}"/>
              </a:ext>
            </a:extLst>
          </p:cNvPr>
          <p:cNvSpPr>
            <a:spLocks noGrp="1"/>
          </p:cNvSpPr>
          <p:nvPr>
            <p:ph type="dt" sz="half" idx="10"/>
          </p:nvPr>
        </p:nvSpPr>
        <p:spPr/>
        <p:txBody>
          <a:bodyPr/>
          <a:lstStyle/>
          <a:p>
            <a:fld id="{48A87A34-81AB-432B-8DAE-1953F412C126}" type="datetimeFigureOut">
              <a:rPr lang="en-US" smtClean="0"/>
              <a:pPr/>
              <a:t>10/11/2023</a:t>
            </a:fld>
            <a:endParaRPr lang="en-US" dirty="0"/>
          </a:p>
        </p:txBody>
      </p:sp>
      <p:sp>
        <p:nvSpPr>
          <p:cNvPr id="8" name="Footer Placeholder 7">
            <a:extLst>
              <a:ext uri="{FF2B5EF4-FFF2-40B4-BE49-F238E27FC236}">
                <a16:creationId xmlns:a16="http://schemas.microsoft.com/office/drawing/2014/main" id="{CD75637A-2D79-3034-10C0-DCDAC26E460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09807F5-3BB6-3DD8-9AA1-B1F295C4AAC3}"/>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354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30B0-F42F-BE47-332C-7F19DD6981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085CDC-E745-E09C-378F-2E40AA49E557}"/>
              </a:ext>
            </a:extLst>
          </p:cNvPr>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4" name="Footer Placeholder 3">
            <a:extLst>
              <a:ext uri="{FF2B5EF4-FFF2-40B4-BE49-F238E27FC236}">
                <a16:creationId xmlns:a16="http://schemas.microsoft.com/office/drawing/2014/main" id="{EE54DBA5-AC07-D512-E0B0-D4F14FB1D9A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833B5B-E427-C53B-7BA6-6BC3635BA1F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626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307EB-49E2-AD33-9CDB-C38D7655F9A4}"/>
              </a:ext>
            </a:extLst>
          </p:cNvPr>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3" name="Footer Placeholder 2">
            <a:extLst>
              <a:ext uri="{FF2B5EF4-FFF2-40B4-BE49-F238E27FC236}">
                <a16:creationId xmlns:a16="http://schemas.microsoft.com/office/drawing/2014/main" id="{95223EDB-38C7-042D-B5AA-36802815E7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F9A2B58-CAEB-5160-DB14-BE10FFBAA3F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253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6E1E-6908-933D-0A17-5B0214A3F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43485F-4BEF-FECE-5009-1A2BA971A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4A109E-E1A6-FC2E-92E7-624657DF8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94A48-D41B-1E41-E9EB-D72F5FFAA415}"/>
              </a:ext>
            </a:extLst>
          </p:cNvPr>
          <p:cNvSpPr>
            <a:spLocks noGrp="1"/>
          </p:cNvSpPr>
          <p:nvPr>
            <p:ph type="dt" sz="half" idx="10"/>
          </p:nvPr>
        </p:nvSpPr>
        <p:spPr/>
        <p:txBody>
          <a:bodyPr/>
          <a:lstStyle/>
          <a:p>
            <a:fld id="{48A87A34-81AB-432B-8DAE-1953F412C126}" type="datetimeFigureOut">
              <a:rPr lang="en-US" smtClean="0"/>
              <a:pPr/>
              <a:t>10/11/2023</a:t>
            </a:fld>
            <a:endParaRPr lang="en-US" dirty="0"/>
          </a:p>
        </p:txBody>
      </p:sp>
      <p:sp>
        <p:nvSpPr>
          <p:cNvPr id="6" name="Footer Placeholder 5">
            <a:extLst>
              <a:ext uri="{FF2B5EF4-FFF2-40B4-BE49-F238E27FC236}">
                <a16:creationId xmlns:a16="http://schemas.microsoft.com/office/drawing/2014/main" id="{DDB36742-9CCD-1006-D0A0-4245AA878D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20FEAA-FCFE-3497-416C-054414D355B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85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93CB-0BD0-CFF7-8DFE-0EE03C69F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E5A474-6896-F0C7-7153-21F777599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4BEBE2-5630-6FD3-9C2B-70915F9D6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A3106-8BB2-55DA-C400-67343512CC12}"/>
              </a:ext>
            </a:extLst>
          </p:cNvPr>
          <p:cNvSpPr>
            <a:spLocks noGrp="1"/>
          </p:cNvSpPr>
          <p:nvPr>
            <p:ph type="dt" sz="half" idx="10"/>
          </p:nvPr>
        </p:nvSpPr>
        <p:spPr/>
        <p:txBody>
          <a:bodyPr/>
          <a:lstStyle/>
          <a:p>
            <a:fld id="{48A87A34-81AB-432B-8DAE-1953F412C126}" type="datetimeFigureOut">
              <a:rPr lang="en-US" smtClean="0"/>
              <a:t>10/11/2023</a:t>
            </a:fld>
            <a:endParaRPr lang="en-US" dirty="0"/>
          </a:p>
        </p:txBody>
      </p:sp>
      <p:sp>
        <p:nvSpPr>
          <p:cNvPr id="6" name="Footer Placeholder 5">
            <a:extLst>
              <a:ext uri="{FF2B5EF4-FFF2-40B4-BE49-F238E27FC236}">
                <a16:creationId xmlns:a16="http://schemas.microsoft.com/office/drawing/2014/main" id="{4EEDF00C-E18D-7DEE-E007-94F24E266F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C37D1F-2057-F884-C38B-6E90355289E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302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77CDB7-5E30-6607-ACAA-262B5066E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7F3B8F-7F38-C974-FB56-BFE12BB76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5A7479-455A-4157-0A75-83D3EA5C1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10/11/2023</a:t>
            </a:fld>
            <a:endParaRPr lang="en-US" dirty="0"/>
          </a:p>
        </p:txBody>
      </p:sp>
      <p:sp>
        <p:nvSpPr>
          <p:cNvPr id="5" name="Footer Placeholder 4">
            <a:extLst>
              <a:ext uri="{FF2B5EF4-FFF2-40B4-BE49-F238E27FC236}">
                <a16:creationId xmlns:a16="http://schemas.microsoft.com/office/drawing/2014/main" id="{4FC47B30-481A-ABC0-A3FC-A9BCEC6E8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A089EAD-5428-42B6-C7B3-A693CD5DE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853020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5728" y="134875"/>
            <a:ext cx="8689976" cy="2509213"/>
          </a:xfrm>
        </p:spPr>
        <p:txBody>
          <a:bodyPr/>
          <a:lstStyle/>
          <a:p>
            <a:r>
              <a:rPr lang="en-IN" dirty="0"/>
              <a:t>Personal blog in IBM Cloud static web apps</a:t>
            </a:r>
          </a:p>
        </p:txBody>
      </p:sp>
      <p:sp>
        <p:nvSpPr>
          <p:cNvPr id="3" name="Subtitle 2"/>
          <p:cNvSpPr>
            <a:spLocks noGrp="1"/>
          </p:cNvSpPr>
          <p:nvPr>
            <p:ph type="subTitle" idx="1"/>
          </p:nvPr>
        </p:nvSpPr>
        <p:spPr>
          <a:xfrm>
            <a:off x="1626657" y="4213913"/>
            <a:ext cx="8689976" cy="1371599"/>
          </a:xfrm>
        </p:spPr>
        <p:txBody>
          <a:bodyPr>
            <a:normAutofit fontScale="47500" lnSpcReduction="20000"/>
          </a:bodyPr>
          <a:lstStyle/>
          <a:p>
            <a:r>
              <a:rPr lang="en-US" sz="2900" dirty="0">
                <a:solidFill>
                  <a:schemeClr val="tx1"/>
                </a:solidFill>
              </a:rPr>
              <a:t>SUBMITTED BY </a:t>
            </a:r>
          </a:p>
          <a:p>
            <a:r>
              <a:rPr lang="en-US" sz="2900" dirty="0">
                <a:solidFill>
                  <a:schemeClr val="tx1"/>
                </a:solidFill>
              </a:rPr>
              <a:t>RUTHRAKUMAR S</a:t>
            </a:r>
          </a:p>
          <a:p>
            <a:r>
              <a:rPr lang="en-US" sz="2900" dirty="0"/>
              <a:t>710021106304</a:t>
            </a:r>
            <a:endParaRPr lang="en-US" sz="2900" dirty="0">
              <a:solidFill>
                <a:schemeClr val="tx1"/>
              </a:solidFill>
            </a:endParaRPr>
          </a:p>
          <a:p>
            <a:r>
              <a:rPr lang="en-US" sz="2900" dirty="0">
                <a:solidFill>
                  <a:schemeClr val="tx1"/>
                </a:solidFill>
              </a:rPr>
              <a:t>DEPT. OF ELECTRONICS AND COMMUNICATION ENGINEERING </a:t>
            </a:r>
          </a:p>
          <a:p>
            <a:r>
              <a:rPr lang="en-US" sz="2900" dirty="0">
                <a:solidFill>
                  <a:schemeClr val="tx1"/>
                </a:solidFill>
              </a:rPr>
              <a:t>ANNA UNIVERSITY REGIONAL CAMPUS COIMBATORE</a:t>
            </a:r>
          </a:p>
          <a:p>
            <a:endParaRPr lang="en-IN" dirty="0"/>
          </a:p>
          <a:p>
            <a:endParaRPr lang="en-IN" dirty="0"/>
          </a:p>
        </p:txBody>
      </p:sp>
      <p:sp>
        <p:nvSpPr>
          <p:cNvPr id="4" name="TextBox 3"/>
          <p:cNvSpPr txBox="1"/>
          <p:nvPr/>
        </p:nvSpPr>
        <p:spPr>
          <a:xfrm>
            <a:off x="3930732" y="2873829"/>
            <a:ext cx="4975761" cy="369332"/>
          </a:xfrm>
          <a:prstGeom prst="rect">
            <a:avLst/>
          </a:prstGeom>
          <a:noFill/>
        </p:spPr>
        <p:txBody>
          <a:bodyPr wrap="square" rtlCol="0">
            <a:spAutoFit/>
          </a:bodyPr>
          <a:lstStyle/>
          <a:p>
            <a:r>
              <a:rPr lang="en-IN" b="1" dirty="0"/>
              <a:t>ACADEMIC YEAR 2023-2024 (SEMESTER 5)</a:t>
            </a:r>
          </a:p>
        </p:txBody>
      </p:sp>
    </p:spTree>
    <p:extLst>
      <p:ext uri="{BB962C8B-B14F-4D97-AF65-F5344CB8AC3E}">
        <p14:creationId xmlns:p14="http://schemas.microsoft.com/office/powerpoint/2010/main" val="140677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0915"/>
            <a:ext cx="3669476" cy="1596177"/>
          </a:xfrm>
        </p:spPr>
        <p:txBody>
          <a:bodyPr/>
          <a:lstStyle/>
          <a:p>
            <a:r>
              <a:rPr lang="en-IN" b="1" dirty="0"/>
              <a:t>Abstract</a:t>
            </a:r>
          </a:p>
        </p:txBody>
      </p:sp>
      <p:sp>
        <p:nvSpPr>
          <p:cNvPr id="3" name="Content Placeholder 2"/>
          <p:cNvSpPr>
            <a:spLocks noGrp="1"/>
          </p:cNvSpPr>
          <p:nvPr>
            <p:ph sz="quarter" idx="13"/>
          </p:nvPr>
        </p:nvSpPr>
        <p:spPr/>
        <p:txBody>
          <a:bodyPr>
            <a:normAutofit fontScale="92500"/>
          </a:bodyPr>
          <a:lstStyle/>
          <a:p>
            <a:r>
              <a:rPr lang="en-IN" dirty="0"/>
              <a:t>The aim of this study is to investigate the creation of a virtual presence in personal blogs through h self‐presentation and self‐disclosure.</a:t>
            </a:r>
          </a:p>
          <a:p>
            <a:r>
              <a:rPr lang="en-IN" dirty="0"/>
              <a:t>In the first phase a statistical analysis yielded quantifiable demographic data about the participants, the personal information they disclose in their blogs, and statistical data on feelings involved in blogging.</a:t>
            </a:r>
          </a:p>
          <a:p>
            <a:r>
              <a:rPr lang="en-IN" dirty="0"/>
              <a:t> In the second phase a content analysis examined the bloggers' textual answers using open coding.</a:t>
            </a:r>
          </a:p>
        </p:txBody>
      </p:sp>
    </p:spTree>
    <p:extLst>
      <p:ext uri="{BB962C8B-B14F-4D97-AF65-F5344CB8AC3E}">
        <p14:creationId xmlns:p14="http://schemas.microsoft.com/office/powerpoint/2010/main" val="282118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18517"/>
            <a:ext cx="2838830" cy="1174657"/>
          </a:xfrm>
        </p:spPr>
        <p:txBody>
          <a:bodyPr/>
          <a:lstStyle/>
          <a:p>
            <a:r>
              <a:rPr lang="en-IN" b="1" dirty="0"/>
              <a:t>Scalability</a:t>
            </a:r>
          </a:p>
        </p:txBody>
      </p:sp>
      <p:sp>
        <p:nvSpPr>
          <p:cNvPr id="3" name="Content Placeholder 2"/>
          <p:cNvSpPr>
            <a:spLocks noGrp="1"/>
          </p:cNvSpPr>
          <p:nvPr>
            <p:ph sz="quarter" idx="13"/>
          </p:nvPr>
        </p:nvSpPr>
        <p:spPr>
          <a:xfrm>
            <a:off x="913774" y="1793174"/>
            <a:ext cx="10363826" cy="3424107"/>
          </a:xfrm>
        </p:spPr>
        <p:txBody>
          <a:bodyPr>
            <a:normAutofit fontScale="92500" lnSpcReduction="20000"/>
          </a:bodyPr>
          <a:lstStyle/>
          <a:p>
            <a:r>
              <a:rPr lang="en-IN" dirty="0"/>
              <a:t>The ability to swiftly harness the power of the cloud, whether through scaling up or scaling out, to accommodate unforeseen rapid growth or seasonal fluctuations in demand has become a significant advantage of public cloud services.</a:t>
            </a:r>
          </a:p>
          <a:p>
            <a:r>
              <a:rPr lang="en-IN" dirty="0"/>
              <a:t> However, without effective management, it can also turn into a liability. </a:t>
            </a:r>
          </a:p>
          <a:p>
            <a:r>
              <a:rPr lang="en-IN" dirty="0"/>
              <a:t>The appeal of gaining access to additional infrastructure within minutes is undeniable.</a:t>
            </a:r>
          </a:p>
          <a:p>
            <a:r>
              <a:rPr lang="en-IN" dirty="0"/>
              <a:t>However, to do so effectively, decisions must be made about what type of scalability is required to meet demand, specific use cases, and how to meticulously monitor expenses.</a:t>
            </a:r>
          </a:p>
        </p:txBody>
      </p:sp>
    </p:spTree>
    <p:extLst>
      <p:ext uri="{BB962C8B-B14F-4D97-AF65-F5344CB8AC3E}">
        <p14:creationId xmlns:p14="http://schemas.microsoft.com/office/powerpoint/2010/main" val="121792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88769"/>
            <a:ext cx="4262616" cy="1585301"/>
          </a:xfrm>
        </p:spPr>
        <p:txBody>
          <a:bodyPr/>
          <a:lstStyle/>
          <a:p>
            <a:r>
              <a:rPr lang="en-IN" b="1" dirty="0"/>
              <a:t>Table of Contents</a:t>
            </a:r>
          </a:p>
        </p:txBody>
      </p:sp>
      <p:sp>
        <p:nvSpPr>
          <p:cNvPr id="3" name="Content Placeholder 2"/>
          <p:cNvSpPr>
            <a:spLocks noGrp="1"/>
          </p:cNvSpPr>
          <p:nvPr>
            <p:ph sz="quarter" idx="13"/>
          </p:nvPr>
        </p:nvSpPr>
        <p:spPr/>
        <p:txBody>
          <a:bodyPr/>
          <a:lstStyle/>
          <a:p>
            <a:r>
              <a:rPr lang="en-IN" dirty="0"/>
              <a:t>In recent years, Google’s cloud hosting solution has risen to prominence and established itself as a leading service for millions of customers.</a:t>
            </a:r>
          </a:p>
          <a:p>
            <a:r>
              <a:rPr lang="en-IN" dirty="0"/>
              <a:t> If you’re considering Google as an option, we’ve compiled the top advantages of choosing Google Cloud hosting to help you make your decision — including why we think it’s currently the best solution on the market.</a:t>
            </a:r>
          </a:p>
        </p:txBody>
      </p:sp>
    </p:spTree>
    <p:extLst>
      <p:ext uri="{BB962C8B-B14F-4D97-AF65-F5344CB8AC3E}">
        <p14:creationId xmlns:p14="http://schemas.microsoft.com/office/powerpoint/2010/main" val="212112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781790"/>
            <a:ext cx="2184433" cy="1585302"/>
          </a:xfrm>
        </p:spPr>
        <p:txBody>
          <a:bodyPr/>
          <a:lstStyle/>
          <a:p>
            <a:r>
              <a:rPr lang="en-IN" b="1" dirty="0"/>
              <a:t>Contact</a:t>
            </a:r>
          </a:p>
        </p:txBody>
      </p:sp>
      <p:sp>
        <p:nvSpPr>
          <p:cNvPr id="3" name="Content Placeholder 2"/>
          <p:cNvSpPr>
            <a:spLocks noGrp="1"/>
          </p:cNvSpPr>
          <p:nvPr>
            <p:ph sz="quarter" idx="13"/>
          </p:nvPr>
        </p:nvSpPr>
        <p:spPr>
          <a:xfrm>
            <a:off x="901273" y="2105835"/>
            <a:ext cx="10363826" cy="3424107"/>
          </a:xfrm>
        </p:spPr>
        <p:txBody>
          <a:bodyPr/>
          <a:lstStyle/>
          <a:p>
            <a:r>
              <a:rPr lang="en-IN" dirty="0"/>
              <a:t>Your site is ready! You’ve brought in all your existing work, come up with your branding, set up social interactions, started a newsletter, and made your site discoverable.</a:t>
            </a:r>
          </a:p>
          <a:p>
            <a:r>
              <a:rPr lang="en-IN" dirty="0"/>
              <a:t>Create content that you’re an expert in. Share recent experience. Build walkthroughs. Cross post on other sites.</a:t>
            </a:r>
          </a:p>
          <a:p>
            <a:r>
              <a:rPr lang="en-IN" dirty="0"/>
              <a:t>Promote your content. Social media is going to be your best friend. Post links, create branded hashtags, or send DMs. You know your content is great, help get it in front of the people that need to see it.</a:t>
            </a:r>
          </a:p>
        </p:txBody>
      </p:sp>
    </p:spTree>
    <p:extLst>
      <p:ext uri="{BB962C8B-B14F-4D97-AF65-F5344CB8AC3E}">
        <p14:creationId xmlns:p14="http://schemas.microsoft.com/office/powerpoint/2010/main" val="300280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770915"/>
            <a:ext cx="2910081" cy="1596177"/>
          </a:xfrm>
        </p:spPr>
        <p:txBody>
          <a:bodyPr/>
          <a:lstStyle/>
          <a:p>
            <a:r>
              <a:rPr lang="en-IN" b="1" dirty="0"/>
              <a:t>Conclusion</a:t>
            </a:r>
          </a:p>
        </p:txBody>
      </p:sp>
      <p:sp>
        <p:nvSpPr>
          <p:cNvPr id="3" name="Content Placeholder 2"/>
          <p:cNvSpPr>
            <a:spLocks noGrp="1"/>
          </p:cNvSpPr>
          <p:nvPr>
            <p:ph sz="quarter" idx="13"/>
          </p:nvPr>
        </p:nvSpPr>
        <p:spPr/>
        <p:txBody>
          <a:bodyPr/>
          <a:lstStyle/>
          <a:p>
            <a:r>
              <a:rPr lang="en-IN" dirty="0"/>
              <a:t>A good conclusion clearly and concisely summarizes the key points of your article, explains why they matter, and leaves some kind of lasting impression on readers. Including a call to action (CTA) can be an excellent way to engage your audience even after they finish the post, but if you do, it should be tactful and with clear benefit to the reader.</a:t>
            </a:r>
          </a:p>
        </p:txBody>
      </p:sp>
    </p:spTree>
    <p:extLst>
      <p:ext uri="{BB962C8B-B14F-4D97-AF65-F5344CB8AC3E}">
        <p14:creationId xmlns:p14="http://schemas.microsoft.com/office/powerpoint/2010/main" val="1021486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TotalTime>
  <Words>451</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Personal blog in IBM Cloud static web apps</vt:lpstr>
      <vt:lpstr>Abstract</vt:lpstr>
      <vt:lpstr>Scalability</vt:lpstr>
      <vt:lpstr>Table of Contents</vt:lpstr>
      <vt:lpstr>Contact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blog in IBM Cloud static web apps</dc:title>
  <dc:creator>SK</dc:creator>
  <cp:lastModifiedBy>ruthrak828@gmail.com</cp:lastModifiedBy>
  <cp:revision>4</cp:revision>
  <dcterms:created xsi:type="dcterms:W3CDTF">2023-09-27T12:38:22Z</dcterms:created>
  <dcterms:modified xsi:type="dcterms:W3CDTF">2023-10-11T04:55:22Z</dcterms:modified>
</cp:coreProperties>
</file>