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256" r:id="rId2"/>
    <p:sldId id="257" r:id="rId3"/>
    <p:sldId id="258" r:id="rId4"/>
    <p:sldId id="259" r:id="rId5"/>
    <p:sldId id="260" r:id="rId6"/>
    <p:sldId id="262" r:id="rId7"/>
    <p:sldId id="261" r:id="rId8"/>
    <p:sldId id="265" r:id="rId9"/>
    <p:sldId id="264" r:id="rId10"/>
    <p:sldId id="263" r:id="rId11"/>
    <p:sldId id="268" r:id="rId12"/>
    <p:sldId id="266" r:id="rId13"/>
  </p:sldIdLst>
  <p:sldSz cx="12192000" cy="828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25" autoAdjust="0"/>
  </p:normalViewPr>
  <p:slideViewPr>
    <p:cSldViewPr snapToGrid="0">
      <p:cViewPr varScale="1">
        <p:scale>
          <a:sx n="62" d="100"/>
          <a:sy n="62" d="100"/>
        </p:scale>
        <p:origin x="828" y="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huja, Yalawar" userId="9e156ad6-6a16-4236-86a9-801f0e4f6034" providerId="ADAL" clId="{D73FE8C6-5AEE-4D8C-ADDA-5753825D0B83}"/>
    <pc:docChg chg="modSld">
      <pc:chgData name="Ruthuja, Yalawar" userId="9e156ad6-6a16-4236-86a9-801f0e4f6034" providerId="ADAL" clId="{D73FE8C6-5AEE-4D8C-ADDA-5753825D0B83}" dt="2023-02-17T08:08:20.782" v="28" actId="20577"/>
      <pc:docMkLst>
        <pc:docMk/>
      </pc:docMkLst>
      <pc:sldChg chg="modSp mod">
        <pc:chgData name="Ruthuja, Yalawar" userId="9e156ad6-6a16-4236-86a9-801f0e4f6034" providerId="ADAL" clId="{D73FE8C6-5AEE-4D8C-ADDA-5753825D0B83}" dt="2023-02-17T08:08:20.782" v="28" actId="20577"/>
        <pc:sldMkLst>
          <pc:docMk/>
          <pc:sldMk cId="3210614269" sldId="261"/>
        </pc:sldMkLst>
        <pc:graphicFrameChg chg="modGraphic">
          <ac:chgData name="Ruthuja, Yalawar" userId="9e156ad6-6a16-4236-86a9-801f0e4f6034" providerId="ADAL" clId="{D73FE8C6-5AEE-4D8C-ADDA-5753825D0B83}" dt="2023-02-17T08:08:20.782" v="28" actId="20577"/>
          <ac:graphicFrameMkLst>
            <pc:docMk/>
            <pc:sldMk cId="3210614269" sldId="261"/>
            <ac:graphicFrameMk id="4" creationId="{62749CDC-A39D-479D-B361-F444A65F77A6}"/>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723B93-C67C-49EA-8FDA-2D1E9669F3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Home Loan</a:t>
            </a:r>
          </a:p>
        </p:txBody>
      </p:sp>
      <p:sp>
        <p:nvSpPr>
          <p:cNvPr id="3" name="Date Placeholder 2">
            <a:extLst>
              <a:ext uri="{FF2B5EF4-FFF2-40B4-BE49-F238E27FC236}">
                <a16:creationId xmlns:a16="http://schemas.microsoft.com/office/drawing/2014/main" id="{28598631-6716-4EFB-8A6D-08FDE55C14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05E5A6-74B0-444E-909A-70F0BA53F193}" type="datetimeFigureOut">
              <a:rPr lang="en-IN" smtClean="0"/>
              <a:t>17-02-2023</a:t>
            </a:fld>
            <a:endParaRPr lang="en-IN"/>
          </a:p>
        </p:txBody>
      </p:sp>
      <p:sp>
        <p:nvSpPr>
          <p:cNvPr id="4" name="Footer Placeholder 3">
            <a:extLst>
              <a:ext uri="{FF2B5EF4-FFF2-40B4-BE49-F238E27FC236}">
                <a16:creationId xmlns:a16="http://schemas.microsoft.com/office/drawing/2014/main" id="{1F30C7A5-1C56-4565-88AD-6F3482A46E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FB7E4E7-C290-4512-BC4F-4BA41972CB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E26F8B-1537-4369-9E9E-E614E035DB51}" type="slidenum">
              <a:rPr lang="en-IN" smtClean="0"/>
              <a:t>‹#›</a:t>
            </a:fld>
            <a:endParaRPr lang="en-IN"/>
          </a:p>
        </p:txBody>
      </p:sp>
    </p:spTree>
    <p:extLst>
      <p:ext uri="{BB962C8B-B14F-4D97-AF65-F5344CB8AC3E}">
        <p14:creationId xmlns:p14="http://schemas.microsoft.com/office/powerpoint/2010/main" val="329711345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Home Loan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B01091-9D8F-462E-8D31-BEF3A7678418}" type="datetimeFigureOut">
              <a:rPr lang="en-IN" smtClean="0"/>
              <a:t>17-02-2023</a:t>
            </a:fld>
            <a:endParaRPr lang="en-IN"/>
          </a:p>
        </p:txBody>
      </p:sp>
      <p:sp>
        <p:nvSpPr>
          <p:cNvPr id="4" name="Slide Image Placeholder 3"/>
          <p:cNvSpPr>
            <a:spLocks noGrp="1" noRot="1" noChangeAspect="1"/>
          </p:cNvSpPr>
          <p:nvPr>
            <p:ph type="sldImg" idx="2"/>
          </p:nvPr>
        </p:nvSpPr>
        <p:spPr>
          <a:xfrm>
            <a:off x="1157288" y="1143000"/>
            <a:ext cx="4543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88805-BA64-4EF1-93DF-2F42C348BE3A}" type="slidenum">
              <a:rPr lang="en-IN" smtClean="0"/>
              <a:t>‹#›</a:t>
            </a:fld>
            <a:endParaRPr lang="en-IN"/>
          </a:p>
        </p:txBody>
      </p:sp>
    </p:spTree>
    <p:extLst>
      <p:ext uri="{BB962C8B-B14F-4D97-AF65-F5344CB8AC3E}">
        <p14:creationId xmlns:p14="http://schemas.microsoft.com/office/powerpoint/2010/main" val="191693870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55149"/>
            <a:ext cx="10363200" cy="2882806"/>
          </a:xfrm>
        </p:spPr>
        <p:txBody>
          <a:bodyPr anchor="b"/>
          <a:lstStyle>
            <a:lvl1pPr algn="ctr">
              <a:defRPr sz="7244"/>
            </a:lvl1pPr>
          </a:lstStyle>
          <a:p>
            <a:r>
              <a:rPr lang="en-US"/>
              <a:t>Click to edit Master title style</a:t>
            </a:r>
            <a:endParaRPr lang="en-US" dirty="0"/>
          </a:p>
        </p:txBody>
      </p:sp>
      <p:sp>
        <p:nvSpPr>
          <p:cNvPr id="3" name="Subtitle 2"/>
          <p:cNvSpPr>
            <a:spLocks noGrp="1"/>
          </p:cNvSpPr>
          <p:nvPr>
            <p:ph type="subTitle" idx="1"/>
          </p:nvPr>
        </p:nvSpPr>
        <p:spPr>
          <a:xfrm>
            <a:off x="1524000" y="4349128"/>
            <a:ext cx="9144000" cy="1999179"/>
          </a:xfrm>
        </p:spPr>
        <p:txBody>
          <a:bodyPr/>
          <a:lstStyle>
            <a:lvl1pPr marL="0" indent="0" algn="ctr">
              <a:buNone/>
              <a:defRPr sz="2898"/>
            </a:lvl1pPr>
            <a:lvl2pPr marL="552023" indent="0" algn="ctr">
              <a:buNone/>
              <a:defRPr sz="2415"/>
            </a:lvl2pPr>
            <a:lvl3pPr marL="1104047" indent="0" algn="ctr">
              <a:buNone/>
              <a:defRPr sz="2173"/>
            </a:lvl3pPr>
            <a:lvl4pPr marL="1656070" indent="0" algn="ctr">
              <a:buNone/>
              <a:defRPr sz="1932"/>
            </a:lvl4pPr>
            <a:lvl5pPr marL="2208093" indent="0" algn="ctr">
              <a:buNone/>
              <a:defRPr sz="1932"/>
            </a:lvl5pPr>
            <a:lvl6pPr marL="2760116" indent="0" algn="ctr">
              <a:buNone/>
              <a:defRPr sz="1932"/>
            </a:lvl6pPr>
            <a:lvl7pPr marL="3312140" indent="0" algn="ctr">
              <a:buNone/>
              <a:defRPr sz="1932"/>
            </a:lvl7pPr>
            <a:lvl8pPr marL="3864163" indent="0" algn="ctr">
              <a:buNone/>
              <a:defRPr sz="1932"/>
            </a:lvl8pPr>
            <a:lvl9pPr marL="4416186" indent="0" algn="ctr">
              <a:buNone/>
              <a:defRPr sz="193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7B4C29-66FB-48A8-A593-9DC187FF9D9B}" type="datetime1">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308477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874F6-D450-42C8-B931-1671955B85EB}" type="datetime1">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1671097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40855"/>
            <a:ext cx="2628900" cy="70172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40855"/>
            <a:ext cx="7734300" cy="7017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8CBFD8-2B25-4ABD-B950-CA38761D010D}" type="datetime1">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233451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C39A6-2E00-472A-8BBF-06CFF92565D8}" type="datetime1">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1870130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064352"/>
            <a:ext cx="10515600" cy="3444416"/>
          </a:xfrm>
        </p:spPr>
        <p:txBody>
          <a:bodyPr anchor="b"/>
          <a:lstStyle>
            <a:lvl1pPr>
              <a:defRPr sz="7244"/>
            </a:lvl1pPr>
          </a:lstStyle>
          <a:p>
            <a:r>
              <a:rPr lang="en-US"/>
              <a:t>Click to edit Master title style</a:t>
            </a:r>
            <a:endParaRPr lang="en-US" dirty="0"/>
          </a:p>
        </p:txBody>
      </p:sp>
      <p:sp>
        <p:nvSpPr>
          <p:cNvPr id="3" name="Text Placeholder 2"/>
          <p:cNvSpPr>
            <a:spLocks noGrp="1"/>
          </p:cNvSpPr>
          <p:nvPr>
            <p:ph type="body" idx="1"/>
          </p:nvPr>
        </p:nvSpPr>
        <p:spPr>
          <a:xfrm>
            <a:off x="831851" y="5541353"/>
            <a:ext cx="10515600" cy="1811337"/>
          </a:xfrm>
        </p:spPr>
        <p:txBody>
          <a:bodyPr/>
          <a:lstStyle>
            <a:lvl1pPr marL="0" indent="0">
              <a:buNone/>
              <a:defRPr sz="2898">
                <a:solidFill>
                  <a:schemeClr val="tx1"/>
                </a:solidFill>
              </a:defRPr>
            </a:lvl1pPr>
            <a:lvl2pPr marL="552023" indent="0">
              <a:buNone/>
              <a:defRPr sz="2415">
                <a:solidFill>
                  <a:schemeClr val="tx1">
                    <a:tint val="75000"/>
                  </a:schemeClr>
                </a:solidFill>
              </a:defRPr>
            </a:lvl2pPr>
            <a:lvl3pPr marL="1104047" indent="0">
              <a:buNone/>
              <a:defRPr sz="2173">
                <a:solidFill>
                  <a:schemeClr val="tx1">
                    <a:tint val="75000"/>
                  </a:schemeClr>
                </a:solidFill>
              </a:defRPr>
            </a:lvl3pPr>
            <a:lvl4pPr marL="1656070" indent="0">
              <a:buNone/>
              <a:defRPr sz="1932">
                <a:solidFill>
                  <a:schemeClr val="tx1">
                    <a:tint val="75000"/>
                  </a:schemeClr>
                </a:solidFill>
              </a:defRPr>
            </a:lvl4pPr>
            <a:lvl5pPr marL="2208093" indent="0">
              <a:buNone/>
              <a:defRPr sz="1932">
                <a:solidFill>
                  <a:schemeClr val="tx1">
                    <a:tint val="75000"/>
                  </a:schemeClr>
                </a:solidFill>
              </a:defRPr>
            </a:lvl5pPr>
            <a:lvl6pPr marL="2760116" indent="0">
              <a:buNone/>
              <a:defRPr sz="1932">
                <a:solidFill>
                  <a:schemeClr val="tx1">
                    <a:tint val="75000"/>
                  </a:schemeClr>
                </a:solidFill>
              </a:defRPr>
            </a:lvl6pPr>
            <a:lvl7pPr marL="3312140" indent="0">
              <a:buNone/>
              <a:defRPr sz="1932">
                <a:solidFill>
                  <a:schemeClr val="tx1">
                    <a:tint val="75000"/>
                  </a:schemeClr>
                </a:solidFill>
              </a:defRPr>
            </a:lvl7pPr>
            <a:lvl8pPr marL="3864163" indent="0">
              <a:buNone/>
              <a:defRPr sz="1932">
                <a:solidFill>
                  <a:schemeClr val="tx1">
                    <a:tint val="75000"/>
                  </a:schemeClr>
                </a:solidFill>
              </a:defRPr>
            </a:lvl8pPr>
            <a:lvl9pPr marL="4416186" indent="0">
              <a:buNone/>
              <a:defRPr sz="19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9A0766-AB41-42AB-8B8D-D18221F4EBE3}" type="datetime1">
              <a:rPr lang="en-IN" smtClean="0"/>
              <a:t>17-02-2023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222126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204273"/>
            <a:ext cx="5181600" cy="5253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04273"/>
            <a:ext cx="5181600" cy="5253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A670C-8D85-41BE-B234-05895B11035E}" type="datetime1">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346624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40856"/>
            <a:ext cx="10515600" cy="1600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029849"/>
            <a:ext cx="5157787" cy="994797"/>
          </a:xfrm>
        </p:spPr>
        <p:txBody>
          <a:bodyPr anchor="b"/>
          <a:lstStyle>
            <a:lvl1pPr marL="0" indent="0">
              <a:buNone/>
              <a:defRPr sz="2898" b="1"/>
            </a:lvl1pPr>
            <a:lvl2pPr marL="552023" indent="0">
              <a:buNone/>
              <a:defRPr sz="2415" b="1"/>
            </a:lvl2pPr>
            <a:lvl3pPr marL="1104047" indent="0">
              <a:buNone/>
              <a:defRPr sz="2173" b="1"/>
            </a:lvl3pPr>
            <a:lvl4pPr marL="1656070" indent="0">
              <a:buNone/>
              <a:defRPr sz="1932" b="1"/>
            </a:lvl4pPr>
            <a:lvl5pPr marL="2208093" indent="0">
              <a:buNone/>
              <a:defRPr sz="1932" b="1"/>
            </a:lvl5pPr>
            <a:lvl6pPr marL="2760116" indent="0">
              <a:buNone/>
              <a:defRPr sz="1932" b="1"/>
            </a:lvl6pPr>
            <a:lvl7pPr marL="3312140" indent="0">
              <a:buNone/>
              <a:defRPr sz="1932" b="1"/>
            </a:lvl7pPr>
            <a:lvl8pPr marL="3864163" indent="0">
              <a:buNone/>
              <a:defRPr sz="1932" b="1"/>
            </a:lvl8pPr>
            <a:lvl9pPr marL="4416186" indent="0">
              <a:buNone/>
              <a:defRPr sz="1932" b="1"/>
            </a:lvl9pPr>
          </a:lstStyle>
          <a:p>
            <a:pPr lvl="0"/>
            <a:r>
              <a:rPr lang="en-US"/>
              <a:t>Click to edit Master text styles</a:t>
            </a:r>
          </a:p>
        </p:txBody>
      </p:sp>
      <p:sp>
        <p:nvSpPr>
          <p:cNvPr id="4" name="Content Placeholder 3"/>
          <p:cNvSpPr>
            <a:spLocks noGrp="1"/>
          </p:cNvSpPr>
          <p:nvPr>
            <p:ph sz="half" idx="2"/>
          </p:nvPr>
        </p:nvSpPr>
        <p:spPr>
          <a:xfrm>
            <a:off x="839789" y="3024646"/>
            <a:ext cx="5157787" cy="444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029849"/>
            <a:ext cx="5183188" cy="994797"/>
          </a:xfrm>
        </p:spPr>
        <p:txBody>
          <a:bodyPr anchor="b"/>
          <a:lstStyle>
            <a:lvl1pPr marL="0" indent="0">
              <a:buNone/>
              <a:defRPr sz="2898" b="1"/>
            </a:lvl1pPr>
            <a:lvl2pPr marL="552023" indent="0">
              <a:buNone/>
              <a:defRPr sz="2415" b="1"/>
            </a:lvl2pPr>
            <a:lvl3pPr marL="1104047" indent="0">
              <a:buNone/>
              <a:defRPr sz="2173" b="1"/>
            </a:lvl3pPr>
            <a:lvl4pPr marL="1656070" indent="0">
              <a:buNone/>
              <a:defRPr sz="1932" b="1"/>
            </a:lvl4pPr>
            <a:lvl5pPr marL="2208093" indent="0">
              <a:buNone/>
              <a:defRPr sz="1932" b="1"/>
            </a:lvl5pPr>
            <a:lvl6pPr marL="2760116" indent="0">
              <a:buNone/>
              <a:defRPr sz="1932" b="1"/>
            </a:lvl6pPr>
            <a:lvl7pPr marL="3312140" indent="0">
              <a:buNone/>
              <a:defRPr sz="1932" b="1"/>
            </a:lvl7pPr>
            <a:lvl8pPr marL="3864163" indent="0">
              <a:buNone/>
              <a:defRPr sz="1932" b="1"/>
            </a:lvl8pPr>
            <a:lvl9pPr marL="4416186" indent="0">
              <a:buNone/>
              <a:defRPr sz="1932" b="1"/>
            </a:lvl9pPr>
          </a:lstStyle>
          <a:p>
            <a:pPr lvl="0"/>
            <a:r>
              <a:rPr lang="en-US"/>
              <a:t>Click to edit Master text styles</a:t>
            </a:r>
          </a:p>
        </p:txBody>
      </p:sp>
      <p:sp>
        <p:nvSpPr>
          <p:cNvPr id="6" name="Content Placeholder 5"/>
          <p:cNvSpPr>
            <a:spLocks noGrp="1"/>
          </p:cNvSpPr>
          <p:nvPr>
            <p:ph sz="quarter" idx="4"/>
          </p:nvPr>
        </p:nvSpPr>
        <p:spPr>
          <a:xfrm>
            <a:off x="6172201" y="3024646"/>
            <a:ext cx="5183188" cy="444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F895E2-5629-4660-B155-97D254355E81}" type="datetime1">
              <a:rPr lang="en-IN" smtClean="0"/>
              <a:t>17-02-2023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425461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554B8-0E33-4A11-BAB2-CE5C10DFE9C5}" type="datetime1">
              <a:rPr lang="en-IN" smtClean="0"/>
              <a:t>17-02-2023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340223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AEF68-96E3-4601-A902-2867F57DD9A6}" type="datetime1">
              <a:rPr lang="en-IN" smtClean="0"/>
              <a:t>17-02-2023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214228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52027"/>
            <a:ext cx="3932237" cy="1932093"/>
          </a:xfrm>
        </p:spPr>
        <p:txBody>
          <a:bodyPr anchor="b"/>
          <a:lstStyle>
            <a:lvl1pPr>
              <a:defRPr sz="3864"/>
            </a:lvl1pPr>
          </a:lstStyle>
          <a:p>
            <a:r>
              <a:rPr lang="en-US"/>
              <a:t>Click to edit Master title style</a:t>
            </a:r>
            <a:endParaRPr lang="en-US" dirty="0"/>
          </a:p>
        </p:txBody>
      </p:sp>
      <p:sp>
        <p:nvSpPr>
          <p:cNvPr id="3" name="Content Placeholder 2"/>
          <p:cNvSpPr>
            <a:spLocks noGrp="1"/>
          </p:cNvSpPr>
          <p:nvPr>
            <p:ph idx="1"/>
          </p:nvPr>
        </p:nvSpPr>
        <p:spPr>
          <a:xfrm>
            <a:off x="5183188" y="1192226"/>
            <a:ext cx="6172200" cy="5884451"/>
          </a:xfrm>
        </p:spPr>
        <p:txBody>
          <a:bodyPr/>
          <a:lstStyle>
            <a:lvl1pPr>
              <a:defRPr sz="3864"/>
            </a:lvl1pPr>
            <a:lvl2pPr>
              <a:defRPr sz="3381"/>
            </a:lvl2pPr>
            <a:lvl3pPr>
              <a:defRPr sz="2898"/>
            </a:lvl3pPr>
            <a:lvl4pPr>
              <a:defRPr sz="2415"/>
            </a:lvl4pPr>
            <a:lvl5pPr>
              <a:defRPr sz="2415"/>
            </a:lvl5pPr>
            <a:lvl6pPr>
              <a:defRPr sz="2415"/>
            </a:lvl6pPr>
            <a:lvl7pPr>
              <a:defRPr sz="2415"/>
            </a:lvl7pPr>
            <a:lvl8pPr>
              <a:defRPr sz="2415"/>
            </a:lvl8pPr>
            <a:lvl9pPr>
              <a:defRPr sz="2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484120"/>
            <a:ext cx="3932237" cy="4602140"/>
          </a:xfrm>
        </p:spPr>
        <p:txBody>
          <a:bodyPr/>
          <a:lstStyle>
            <a:lvl1pPr marL="0" indent="0">
              <a:buNone/>
              <a:defRPr sz="1932"/>
            </a:lvl1pPr>
            <a:lvl2pPr marL="552023" indent="0">
              <a:buNone/>
              <a:defRPr sz="1690"/>
            </a:lvl2pPr>
            <a:lvl3pPr marL="1104047" indent="0">
              <a:buNone/>
              <a:defRPr sz="1449"/>
            </a:lvl3pPr>
            <a:lvl4pPr marL="1656070" indent="0">
              <a:buNone/>
              <a:defRPr sz="1207"/>
            </a:lvl4pPr>
            <a:lvl5pPr marL="2208093" indent="0">
              <a:buNone/>
              <a:defRPr sz="1207"/>
            </a:lvl5pPr>
            <a:lvl6pPr marL="2760116" indent="0">
              <a:buNone/>
              <a:defRPr sz="1207"/>
            </a:lvl6pPr>
            <a:lvl7pPr marL="3312140" indent="0">
              <a:buNone/>
              <a:defRPr sz="1207"/>
            </a:lvl7pPr>
            <a:lvl8pPr marL="3864163" indent="0">
              <a:buNone/>
              <a:defRPr sz="1207"/>
            </a:lvl8pPr>
            <a:lvl9pPr marL="4416186" indent="0">
              <a:buNone/>
              <a:defRPr sz="1207"/>
            </a:lvl9pPr>
          </a:lstStyle>
          <a:p>
            <a:pPr lvl="0"/>
            <a:r>
              <a:rPr lang="en-US"/>
              <a:t>Click to edit Master text styles</a:t>
            </a:r>
          </a:p>
        </p:txBody>
      </p:sp>
      <p:sp>
        <p:nvSpPr>
          <p:cNvPr id="5" name="Date Placeholder 4"/>
          <p:cNvSpPr>
            <a:spLocks noGrp="1"/>
          </p:cNvSpPr>
          <p:nvPr>
            <p:ph type="dt" sz="half" idx="10"/>
          </p:nvPr>
        </p:nvSpPr>
        <p:spPr/>
        <p:txBody>
          <a:bodyPr/>
          <a:lstStyle/>
          <a:p>
            <a:fld id="{2F8B11A4-90CF-4403-B558-5027145F1E32}" type="datetime1">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433032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52027"/>
            <a:ext cx="3932237" cy="1932093"/>
          </a:xfrm>
        </p:spPr>
        <p:txBody>
          <a:bodyPr anchor="b"/>
          <a:lstStyle>
            <a:lvl1pPr>
              <a:defRPr sz="3864"/>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192226"/>
            <a:ext cx="6172200" cy="5884451"/>
          </a:xfrm>
        </p:spPr>
        <p:txBody>
          <a:bodyPr anchor="t"/>
          <a:lstStyle>
            <a:lvl1pPr marL="0" indent="0">
              <a:buNone/>
              <a:defRPr sz="3864"/>
            </a:lvl1pPr>
            <a:lvl2pPr marL="552023" indent="0">
              <a:buNone/>
              <a:defRPr sz="3381"/>
            </a:lvl2pPr>
            <a:lvl3pPr marL="1104047" indent="0">
              <a:buNone/>
              <a:defRPr sz="2898"/>
            </a:lvl3pPr>
            <a:lvl4pPr marL="1656070" indent="0">
              <a:buNone/>
              <a:defRPr sz="2415"/>
            </a:lvl4pPr>
            <a:lvl5pPr marL="2208093" indent="0">
              <a:buNone/>
              <a:defRPr sz="2415"/>
            </a:lvl5pPr>
            <a:lvl6pPr marL="2760116" indent="0">
              <a:buNone/>
              <a:defRPr sz="2415"/>
            </a:lvl6pPr>
            <a:lvl7pPr marL="3312140" indent="0">
              <a:buNone/>
              <a:defRPr sz="2415"/>
            </a:lvl7pPr>
            <a:lvl8pPr marL="3864163" indent="0">
              <a:buNone/>
              <a:defRPr sz="2415"/>
            </a:lvl8pPr>
            <a:lvl9pPr marL="4416186" indent="0">
              <a:buNone/>
              <a:defRPr sz="2415"/>
            </a:lvl9pPr>
          </a:lstStyle>
          <a:p>
            <a:r>
              <a:rPr lang="en-US"/>
              <a:t>Click icon to add picture</a:t>
            </a:r>
            <a:endParaRPr lang="en-US" dirty="0"/>
          </a:p>
        </p:txBody>
      </p:sp>
      <p:sp>
        <p:nvSpPr>
          <p:cNvPr id="4" name="Text Placeholder 3"/>
          <p:cNvSpPr>
            <a:spLocks noGrp="1"/>
          </p:cNvSpPr>
          <p:nvPr>
            <p:ph type="body" sz="half" idx="2"/>
          </p:nvPr>
        </p:nvSpPr>
        <p:spPr>
          <a:xfrm>
            <a:off x="839788" y="2484120"/>
            <a:ext cx="3932237" cy="4602140"/>
          </a:xfrm>
        </p:spPr>
        <p:txBody>
          <a:bodyPr/>
          <a:lstStyle>
            <a:lvl1pPr marL="0" indent="0">
              <a:buNone/>
              <a:defRPr sz="1932"/>
            </a:lvl1pPr>
            <a:lvl2pPr marL="552023" indent="0">
              <a:buNone/>
              <a:defRPr sz="1690"/>
            </a:lvl2pPr>
            <a:lvl3pPr marL="1104047" indent="0">
              <a:buNone/>
              <a:defRPr sz="1449"/>
            </a:lvl3pPr>
            <a:lvl4pPr marL="1656070" indent="0">
              <a:buNone/>
              <a:defRPr sz="1207"/>
            </a:lvl4pPr>
            <a:lvl5pPr marL="2208093" indent="0">
              <a:buNone/>
              <a:defRPr sz="1207"/>
            </a:lvl5pPr>
            <a:lvl6pPr marL="2760116" indent="0">
              <a:buNone/>
              <a:defRPr sz="1207"/>
            </a:lvl6pPr>
            <a:lvl7pPr marL="3312140" indent="0">
              <a:buNone/>
              <a:defRPr sz="1207"/>
            </a:lvl7pPr>
            <a:lvl8pPr marL="3864163" indent="0">
              <a:buNone/>
              <a:defRPr sz="1207"/>
            </a:lvl8pPr>
            <a:lvl9pPr marL="4416186" indent="0">
              <a:buNone/>
              <a:defRPr sz="1207"/>
            </a:lvl9pPr>
          </a:lstStyle>
          <a:p>
            <a:pPr lvl="0"/>
            <a:r>
              <a:rPr lang="en-US"/>
              <a:t>Click to edit Master text styles</a:t>
            </a:r>
          </a:p>
        </p:txBody>
      </p:sp>
      <p:sp>
        <p:nvSpPr>
          <p:cNvPr id="5" name="Date Placeholder 4"/>
          <p:cNvSpPr>
            <a:spLocks noGrp="1"/>
          </p:cNvSpPr>
          <p:nvPr>
            <p:ph type="dt" sz="half" idx="10"/>
          </p:nvPr>
        </p:nvSpPr>
        <p:spPr/>
        <p:txBody>
          <a:bodyPr/>
          <a:lstStyle/>
          <a:p>
            <a:fld id="{4D96B651-EFE4-46FF-86FC-9934C9E362A9}" type="datetime1">
              <a:rPr lang="en-IN" smtClean="0"/>
              <a:t>17-02-2023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DAF65D-BF92-4569-AB10-ADC0AFF874BC}" type="slidenum">
              <a:rPr lang="en-IN" smtClean="0"/>
              <a:t>‹#›</a:t>
            </a:fld>
            <a:endParaRPr lang="en-IN"/>
          </a:p>
        </p:txBody>
      </p:sp>
    </p:spTree>
    <p:extLst>
      <p:ext uri="{BB962C8B-B14F-4D97-AF65-F5344CB8AC3E}">
        <p14:creationId xmlns:p14="http://schemas.microsoft.com/office/powerpoint/2010/main" val="387103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40856"/>
            <a:ext cx="10515600" cy="1600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204273"/>
            <a:ext cx="10515600" cy="52538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674706"/>
            <a:ext cx="2743200" cy="440855"/>
          </a:xfrm>
          <a:prstGeom prst="rect">
            <a:avLst/>
          </a:prstGeom>
        </p:spPr>
        <p:txBody>
          <a:bodyPr vert="horz" lIns="91440" tIns="45720" rIns="91440" bIns="45720" rtlCol="0" anchor="ctr"/>
          <a:lstStyle>
            <a:lvl1pPr algn="l">
              <a:defRPr sz="1449">
                <a:solidFill>
                  <a:schemeClr val="tx1">
                    <a:tint val="75000"/>
                  </a:schemeClr>
                </a:solidFill>
              </a:defRPr>
            </a:lvl1pPr>
          </a:lstStyle>
          <a:p>
            <a:fld id="{0AA80AA9-08C0-41C6-B369-856357A88B42}" type="datetime1">
              <a:rPr lang="en-IN" smtClean="0"/>
              <a:t>17-02-2023</a:t>
            </a:fld>
            <a:endParaRPr lang="en-IN"/>
          </a:p>
        </p:txBody>
      </p:sp>
      <p:sp>
        <p:nvSpPr>
          <p:cNvPr id="5" name="Footer Placeholder 4"/>
          <p:cNvSpPr>
            <a:spLocks noGrp="1"/>
          </p:cNvSpPr>
          <p:nvPr>
            <p:ph type="ftr" sz="quarter" idx="3"/>
          </p:nvPr>
        </p:nvSpPr>
        <p:spPr>
          <a:xfrm>
            <a:off x="4038600" y="7674706"/>
            <a:ext cx="4114800" cy="440855"/>
          </a:xfrm>
          <a:prstGeom prst="rect">
            <a:avLst/>
          </a:prstGeom>
        </p:spPr>
        <p:txBody>
          <a:bodyPr vert="horz" lIns="91440" tIns="45720" rIns="91440" bIns="45720" rtlCol="0" anchor="ctr"/>
          <a:lstStyle>
            <a:lvl1pPr algn="ctr">
              <a:defRPr sz="144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7674706"/>
            <a:ext cx="2743200" cy="440855"/>
          </a:xfrm>
          <a:prstGeom prst="rect">
            <a:avLst/>
          </a:prstGeom>
        </p:spPr>
        <p:txBody>
          <a:bodyPr vert="horz" lIns="91440" tIns="45720" rIns="91440" bIns="45720" rtlCol="0" anchor="ctr"/>
          <a:lstStyle>
            <a:lvl1pPr algn="r">
              <a:defRPr sz="1449">
                <a:solidFill>
                  <a:schemeClr val="tx1">
                    <a:tint val="75000"/>
                  </a:schemeClr>
                </a:solidFill>
              </a:defRPr>
            </a:lvl1pPr>
          </a:lstStyle>
          <a:p>
            <a:fld id="{81DAF65D-BF92-4569-AB10-ADC0AFF874BC}" type="slidenum">
              <a:rPr lang="en-IN" smtClean="0"/>
              <a:t>‹#›</a:t>
            </a:fld>
            <a:endParaRPr lang="en-IN"/>
          </a:p>
        </p:txBody>
      </p:sp>
    </p:spTree>
    <p:extLst>
      <p:ext uri="{BB962C8B-B14F-4D97-AF65-F5344CB8AC3E}">
        <p14:creationId xmlns:p14="http://schemas.microsoft.com/office/powerpoint/2010/main" val="801178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1104047" rtl="0" eaLnBrk="1" latinLnBrk="0" hangingPunct="1">
        <a:lnSpc>
          <a:spcPct val="90000"/>
        </a:lnSpc>
        <a:spcBef>
          <a:spcPct val="0"/>
        </a:spcBef>
        <a:buNone/>
        <a:defRPr sz="5313" kern="1200">
          <a:solidFill>
            <a:schemeClr val="tx1"/>
          </a:solidFill>
          <a:latin typeface="+mj-lt"/>
          <a:ea typeface="+mj-ea"/>
          <a:cs typeface="+mj-cs"/>
        </a:defRPr>
      </a:lvl1pPr>
    </p:titleStyle>
    <p:bodyStyle>
      <a:lvl1pPr marL="276012" indent="-276012" algn="l" defTabSz="1104047" rtl="0" eaLnBrk="1" latinLnBrk="0" hangingPunct="1">
        <a:lnSpc>
          <a:spcPct val="90000"/>
        </a:lnSpc>
        <a:spcBef>
          <a:spcPts val="1207"/>
        </a:spcBef>
        <a:buFont typeface="Arial" panose="020B0604020202020204" pitchFamily="34" charset="0"/>
        <a:buChar char="•"/>
        <a:defRPr sz="3381" kern="1200">
          <a:solidFill>
            <a:schemeClr val="tx1"/>
          </a:solidFill>
          <a:latin typeface="+mn-lt"/>
          <a:ea typeface="+mn-ea"/>
          <a:cs typeface="+mn-cs"/>
        </a:defRPr>
      </a:lvl1pPr>
      <a:lvl2pPr marL="828035" indent="-276012" algn="l" defTabSz="1104047" rtl="0" eaLnBrk="1" latinLnBrk="0" hangingPunct="1">
        <a:lnSpc>
          <a:spcPct val="90000"/>
        </a:lnSpc>
        <a:spcBef>
          <a:spcPts val="604"/>
        </a:spcBef>
        <a:buFont typeface="Arial" panose="020B0604020202020204" pitchFamily="34" charset="0"/>
        <a:buChar char="•"/>
        <a:defRPr sz="2898" kern="1200">
          <a:solidFill>
            <a:schemeClr val="tx1"/>
          </a:solidFill>
          <a:latin typeface="+mn-lt"/>
          <a:ea typeface="+mn-ea"/>
          <a:cs typeface="+mn-cs"/>
        </a:defRPr>
      </a:lvl2pPr>
      <a:lvl3pPr marL="1380058" indent="-276012" algn="l" defTabSz="1104047" rtl="0" eaLnBrk="1" latinLnBrk="0" hangingPunct="1">
        <a:lnSpc>
          <a:spcPct val="90000"/>
        </a:lnSpc>
        <a:spcBef>
          <a:spcPts val="604"/>
        </a:spcBef>
        <a:buFont typeface="Arial" panose="020B0604020202020204" pitchFamily="34" charset="0"/>
        <a:buChar char="•"/>
        <a:defRPr sz="2415" kern="1200">
          <a:solidFill>
            <a:schemeClr val="tx1"/>
          </a:solidFill>
          <a:latin typeface="+mn-lt"/>
          <a:ea typeface="+mn-ea"/>
          <a:cs typeface="+mn-cs"/>
        </a:defRPr>
      </a:lvl3pPr>
      <a:lvl4pPr marL="1932081" indent="-276012" algn="l" defTabSz="1104047" rtl="0" eaLnBrk="1" latinLnBrk="0" hangingPunct="1">
        <a:lnSpc>
          <a:spcPct val="90000"/>
        </a:lnSpc>
        <a:spcBef>
          <a:spcPts val="604"/>
        </a:spcBef>
        <a:buFont typeface="Arial" panose="020B0604020202020204" pitchFamily="34" charset="0"/>
        <a:buChar char="•"/>
        <a:defRPr sz="2173" kern="1200">
          <a:solidFill>
            <a:schemeClr val="tx1"/>
          </a:solidFill>
          <a:latin typeface="+mn-lt"/>
          <a:ea typeface="+mn-ea"/>
          <a:cs typeface="+mn-cs"/>
        </a:defRPr>
      </a:lvl4pPr>
      <a:lvl5pPr marL="2484105" indent="-276012" algn="l" defTabSz="1104047" rtl="0" eaLnBrk="1" latinLnBrk="0" hangingPunct="1">
        <a:lnSpc>
          <a:spcPct val="90000"/>
        </a:lnSpc>
        <a:spcBef>
          <a:spcPts val="604"/>
        </a:spcBef>
        <a:buFont typeface="Arial" panose="020B0604020202020204" pitchFamily="34" charset="0"/>
        <a:buChar char="•"/>
        <a:defRPr sz="2173" kern="1200">
          <a:solidFill>
            <a:schemeClr val="tx1"/>
          </a:solidFill>
          <a:latin typeface="+mn-lt"/>
          <a:ea typeface="+mn-ea"/>
          <a:cs typeface="+mn-cs"/>
        </a:defRPr>
      </a:lvl5pPr>
      <a:lvl6pPr marL="3036128" indent="-276012" algn="l" defTabSz="1104047" rtl="0" eaLnBrk="1" latinLnBrk="0" hangingPunct="1">
        <a:lnSpc>
          <a:spcPct val="90000"/>
        </a:lnSpc>
        <a:spcBef>
          <a:spcPts val="604"/>
        </a:spcBef>
        <a:buFont typeface="Arial" panose="020B0604020202020204" pitchFamily="34" charset="0"/>
        <a:buChar char="•"/>
        <a:defRPr sz="2173" kern="1200">
          <a:solidFill>
            <a:schemeClr val="tx1"/>
          </a:solidFill>
          <a:latin typeface="+mn-lt"/>
          <a:ea typeface="+mn-ea"/>
          <a:cs typeface="+mn-cs"/>
        </a:defRPr>
      </a:lvl6pPr>
      <a:lvl7pPr marL="3588151" indent="-276012" algn="l" defTabSz="1104047" rtl="0" eaLnBrk="1" latinLnBrk="0" hangingPunct="1">
        <a:lnSpc>
          <a:spcPct val="90000"/>
        </a:lnSpc>
        <a:spcBef>
          <a:spcPts val="604"/>
        </a:spcBef>
        <a:buFont typeface="Arial" panose="020B0604020202020204" pitchFamily="34" charset="0"/>
        <a:buChar char="•"/>
        <a:defRPr sz="2173" kern="1200">
          <a:solidFill>
            <a:schemeClr val="tx1"/>
          </a:solidFill>
          <a:latin typeface="+mn-lt"/>
          <a:ea typeface="+mn-ea"/>
          <a:cs typeface="+mn-cs"/>
        </a:defRPr>
      </a:lvl7pPr>
      <a:lvl8pPr marL="4140175" indent="-276012" algn="l" defTabSz="1104047" rtl="0" eaLnBrk="1" latinLnBrk="0" hangingPunct="1">
        <a:lnSpc>
          <a:spcPct val="90000"/>
        </a:lnSpc>
        <a:spcBef>
          <a:spcPts val="604"/>
        </a:spcBef>
        <a:buFont typeface="Arial" panose="020B0604020202020204" pitchFamily="34" charset="0"/>
        <a:buChar char="•"/>
        <a:defRPr sz="2173" kern="1200">
          <a:solidFill>
            <a:schemeClr val="tx1"/>
          </a:solidFill>
          <a:latin typeface="+mn-lt"/>
          <a:ea typeface="+mn-ea"/>
          <a:cs typeface="+mn-cs"/>
        </a:defRPr>
      </a:lvl8pPr>
      <a:lvl9pPr marL="4692198" indent="-276012" algn="l" defTabSz="1104047" rtl="0" eaLnBrk="1" latinLnBrk="0" hangingPunct="1">
        <a:lnSpc>
          <a:spcPct val="90000"/>
        </a:lnSpc>
        <a:spcBef>
          <a:spcPts val="604"/>
        </a:spcBef>
        <a:buFont typeface="Arial" panose="020B0604020202020204" pitchFamily="34" charset="0"/>
        <a:buChar char="•"/>
        <a:defRPr sz="2173" kern="1200">
          <a:solidFill>
            <a:schemeClr val="tx1"/>
          </a:solidFill>
          <a:latin typeface="+mn-lt"/>
          <a:ea typeface="+mn-ea"/>
          <a:cs typeface="+mn-cs"/>
        </a:defRPr>
      </a:lvl9pPr>
    </p:bodyStyle>
    <p:otherStyle>
      <a:defPPr>
        <a:defRPr lang="en-US"/>
      </a:defPPr>
      <a:lvl1pPr marL="0" algn="l" defTabSz="1104047" rtl="0" eaLnBrk="1" latinLnBrk="0" hangingPunct="1">
        <a:defRPr sz="2173" kern="1200">
          <a:solidFill>
            <a:schemeClr val="tx1"/>
          </a:solidFill>
          <a:latin typeface="+mn-lt"/>
          <a:ea typeface="+mn-ea"/>
          <a:cs typeface="+mn-cs"/>
        </a:defRPr>
      </a:lvl1pPr>
      <a:lvl2pPr marL="552023" algn="l" defTabSz="1104047" rtl="0" eaLnBrk="1" latinLnBrk="0" hangingPunct="1">
        <a:defRPr sz="2173" kern="1200">
          <a:solidFill>
            <a:schemeClr val="tx1"/>
          </a:solidFill>
          <a:latin typeface="+mn-lt"/>
          <a:ea typeface="+mn-ea"/>
          <a:cs typeface="+mn-cs"/>
        </a:defRPr>
      </a:lvl2pPr>
      <a:lvl3pPr marL="1104047" algn="l" defTabSz="1104047" rtl="0" eaLnBrk="1" latinLnBrk="0" hangingPunct="1">
        <a:defRPr sz="2173" kern="1200">
          <a:solidFill>
            <a:schemeClr val="tx1"/>
          </a:solidFill>
          <a:latin typeface="+mn-lt"/>
          <a:ea typeface="+mn-ea"/>
          <a:cs typeface="+mn-cs"/>
        </a:defRPr>
      </a:lvl3pPr>
      <a:lvl4pPr marL="1656070" algn="l" defTabSz="1104047" rtl="0" eaLnBrk="1" latinLnBrk="0" hangingPunct="1">
        <a:defRPr sz="2173" kern="1200">
          <a:solidFill>
            <a:schemeClr val="tx1"/>
          </a:solidFill>
          <a:latin typeface="+mn-lt"/>
          <a:ea typeface="+mn-ea"/>
          <a:cs typeface="+mn-cs"/>
        </a:defRPr>
      </a:lvl4pPr>
      <a:lvl5pPr marL="2208093" algn="l" defTabSz="1104047" rtl="0" eaLnBrk="1" latinLnBrk="0" hangingPunct="1">
        <a:defRPr sz="2173" kern="1200">
          <a:solidFill>
            <a:schemeClr val="tx1"/>
          </a:solidFill>
          <a:latin typeface="+mn-lt"/>
          <a:ea typeface="+mn-ea"/>
          <a:cs typeface="+mn-cs"/>
        </a:defRPr>
      </a:lvl5pPr>
      <a:lvl6pPr marL="2760116" algn="l" defTabSz="1104047" rtl="0" eaLnBrk="1" latinLnBrk="0" hangingPunct="1">
        <a:defRPr sz="2173" kern="1200">
          <a:solidFill>
            <a:schemeClr val="tx1"/>
          </a:solidFill>
          <a:latin typeface="+mn-lt"/>
          <a:ea typeface="+mn-ea"/>
          <a:cs typeface="+mn-cs"/>
        </a:defRPr>
      </a:lvl6pPr>
      <a:lvl7pPr marL="3312140" algn="l" defTabSz="1104047" rtl="0" eaLnBrk="1" latinLnBrk="0" hangingPunct="1">
        <a:defRPr sz="2173" kern="1200">
          <a:solidFill>
            <a:schemeClr val="tx1"/>
          </a:solidFill>
          <a:latin typeface="+mn-lt"/>
          <a:ea typeface="+mn-ea"/>
          <a:cs typeface="+mn-cs"/>
        </a:defRPr>
      </a:lvl7pPr>
      <a:lvl8pPr marL="3864163" algn="l" defTabSz="1104047" rtl="0" eaLnBrk="1" latinLnBrk="0" hangingPunct="1">
        <a:defRPr sz="2173" kern="1200">
          <a:solidFill>
            <a:schemeClr val="tx1"/>
          </a:solidFill>
          <a:latin typeface="+mn-lt"/>
          <a:ea typeface="+mn-ea"/>
          <a:cs typeface="+mn-cs"/>
        </a:defRPr>
      </a:lvl8pPr>
      <a:lvl9pPr marL="4416186" algn="l" defTabSz="1104047" rtl="0" eaLnBrk="1" latinLnBrk="0" hangingPunct="1">
        <a:defRPr sz="21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1.png" descr="A picture containing text, clipart&#10;&#10;Description automatically generated">
            <a:extLst>
              <a:ext uri="{FF2B5EF4-FFF2-40B4-BE49-F238E27FC236}">
                <a16:creationId xmlns:a16="http://schemas.microsoft.com/office/drawing/2014/main" id="{87E4CB8D-FD83-4C00-8CDA-06F9A29DE437}"/>
              </a:ext>
            </a:extLst>
          </p:cNvPr>
          <p:cNvPicPr/>
          <p:nvPr/>
        </p:nvPicPr>
        <p:blipFill rotWithShape="1">
          <a:blip r:embed="rId2"/>
          <a:srcRect t="588" r="1" b="14218"/>
          <a:stretch/>
        </p:blipFill>
        <p:spPr>
          <a:xfrm>
            <a:off x="3608165" y="3290047"/>
            <a:ext cx="4768755" cy="3282688"/>
          </a:xfrm>
          <a:prstGeom prst="rect">
            <a:avLst/>
          </a:prstGeom>
        </p:spPr>
      </p:pic>
      <p:sp>
        <p:nvSpPr>
          <p:cNvPr id="10" name="TextBox 9">
            <a:extLst>
              <a:ext uri="{FF2B5EF4-FFF2-40B4-BE49-F238E27FC236}">
                <a16:creationId xmlns:a16="http://schemas.microsoft.com/office/drawing/2014/main" id="{459138A3-EB73-483B-8EC3-0A0354B99824}"/>
              </a:ext>
            </a:extLst>
          </p:cNvPr>
          <p:cNvSpPr txBox="1"/>
          <p:nvPr/>
        </p:nvSpPr>
        <p:spPr>
          <a:xfrm>
            <a:off x="4713170" y="1631291"/>
            <a:ext cx="7074568" cy="369332"/>
          </a:xfrm>
          <a:prstGeom prst="rect">
            <a:avLst/>
          </a:prstGeom>
          <a:noFill/>
        </p:spPr>
        <p:txBody>
          <a:bodyPr wrap="square">
            <a:spAutoFit/>
          </a:bodyPr>
          <a:lstStyle/>
          <a:p>
            <a:r>
              <a:rPr lang="en-IN" b="1" dirty="0">
                <a:solidFill>
                  <a:srgbClr val="2F5496"/>
                </a:solidFill>
                <a:latin typeface="Calibri" panose="020F0502020204030204" pitchFamily="34" charset="0"/>
                <a:ea typeface="Calibri" panose="020F0502020204030204" pitchFamily="34" charset="0"/>
              </a:rPr>
              <a:t>Home Loan Application</a:t>
            </a:r>
            <a:endParaRPr lang="en-IN" dirty="0"/>
          </a:p>
        </p:txBody>
      </p:sp>
      <p:sp>
        <p:nvSpPr>
          <p:cNvPr id="12" name="TextBox 11">
            <a:extLst>
              <a:ext uri="{FF2B5EF4-FFF2-40B4-BE49-F238E27FC236}">
                <a16:creationId xmlns:a16="http://schemas.microsoft.com/office/drawing/2014/main" id="{71588EFD-FC5B-4F33-A326-68AC1D767160}"/>
              </a:ext>
            </a:extLst>
          </p:cNvPr>
          <p:cNvSpPr txBox="1"/>
          <p:nvPr/>
        </p:nvSpPr>
        <p:spPr>
          <a:xfrm>
            <a:off x="4713170" y="2043670"/>
            <a:ext cx="6097604" cy="369332"/>
          </a:xfrm>
          <a:prstGeom prst="rect">
            <a:avLst/>
          </a:prstGeom>
          <a:noFill/>
        </p:spPr>
        <p:txBody>
          <a:bodyPr wrap="square">
            <a:spAutoFit/>
          </a:bodyPr>
          <a:lstStyle/>
          <a:p>
            <a:r>
              <a:rPr lang="en-IN" sz="1400" b="1" dirty="0">
                <a:solidFill>
                  <a:srgbClr val="2F5496"/>
                </a:solidFill>
                <a:latin typeface="Times New Roman" panose="02020603050405020304" pitchFamily="18" charset="0"/>
                <a:ea typeface="Times New Roman" panose="02020603050405020304" pitchFamily="18" charset="0"/>
              </a:rPr>
              <a:t> </a:t>
            </a:r>
            <a:r>
              <a:rPr lang="en-IN" b="1" dirty="0">
                <a:solidFill>
                  <a:srgbClr val="2F5496"/>
                </a:solidFill>
                <a:latin typeface="Calibri" panose="020F0502020204030204" pitchFamily="34" charset="0"/>
                <a:ea typeface="Calibri" panose="020F0502020204030204" pitchFamily="34" charset="0"/>
              </a:rPr>
              <a:t>Low Level Design (LLD)</a:t>
            </a:r>
            <a:endParaRPr lang="en-IN" dirty="0"/>
          </a:p>
        </p:txBody>
      </p:sp>
      <p:sp>
        <p:nvSpPr>
          <p:cNvPr id="14" name="TextBox 13">
            <a:extLst>
              <a:ext uri="{FF2B5EF4-FFF2-40B4-BE49-F238E27FC236}">
                <a16:creationId xmlns:a16="http://schemas.microsoft.com/office/drawing/2014/main" id="{160E9B8C-3DA8-4262-A786-7605E917320C}"/>
              </a:ext>
            </a:extLst>
          </p:cNvPr>
          <p:cNvSpPr txBox="1"/>
          <p:nvPr/>
        </p:nvSpPr>
        <p:spPr>
          <a:xfrm>
            <a:off x="3404936" y="2456049"/>
            <a:ext cx="6097604" cy="708656"/>
          </a:xfrm>
          <a:prstGeom prst="rect">
            <a:avLst/>
          </a:prstGeom>
          <a:noFill/>
        </p:spPr>
        <p:txBody>
          <a:bodyPr wrap="square">
            <a:spAutoFit/>
          </a:bodyPr>
          <a:lstStyle/>
          <a:p>
            <a:pPr>
              <a:lnSpc>
                <a:spcPct val="107000"/>
              </a:lnSpc>
              <a:spcAft>
                <a:spcPts val="800"/>
              </a:spcAft>
            </a:pPr>
            <a:r>
              <a:rPr lang="en-IN" sz="1400" dirty="0">
                <a:solidFill>
                  <a:srgbClr val="000000"/>
                </a:solidFill>
                <a:latin typeface="Calibri" panose="020F0502020204030204" pitchFamily="34" charset="0"/>
                <a:ea typeface="Calibri" panose="020F0502020204030204" pitchFamily="34" charset="0"/>
              </a:rPr>
              <a:t>                                           Date: 05/12/2022                  </a:t>
            </a:r>
          </a:p>
          <a:p>
            <a:pPr>
              <a:lnSpc>
                <a:spcPct val="107000"/>
              </a:lnSpc>
              <a:spcAft>
                <a:spcPts val="800"/>
              </a:spcAft>
            </a:pPr>
            <a:r>
              <a:rPr lang="en-IN" sz="1400" dirty="0">
                <a:latin typeface="Calibri" panose="020F0502020204030204" pitchFamily="34" charset="0"/>
                <a:ea typeface="Calibri" panose="020F0502020204030204" pitchFamily="34" charset="0"/>
              </a:rPr>
              <a:t>                               Current Document Version: [</a:t>
            </a:r>
            <a:r>
              <a:rPr lang="en-IN" sz="1400" i="1" dirty="0">
                <a:latin typeface="Calibri" panose="020F0502020204030204" pitchFamily="34" charset="0"/>
                <a:ea typeface="Calibri" panose="020F0502020204030204" pitchFamily="34" charset="0"/>
              </a:rPr>
              <a:t>1.0</a:t>
            </a:r>
            <a:r>
              <a:rPr lang="en-IN" sz="1400" dirty="0">
                <a:latin typeface="Calibri" panose="020F0502020204030204" pitchFamily="34" charset="0"/>
                <a:ea typeface="Calibri" panose="020F0502020204030204" pitchFamily="34" charset="0"/>
              </a:rPr>
              <a:t>]</a:t>
            </a:r>
            <a:r>
              <a:rPr lang="en-IN" dirty="0">
                <a:latin typeface="Calibri" panose="020F0502020204030204" pitchFamily="34" charset="0"/>
                <a:ea typeface="Calibri" panose="020F0502020204030204" pitchFamily="34" charset="0"/>
              </a:rPr>
              <a:t>    </a:t>
            </a:r>
            <a:endParaRPr lang="en-IN" dirty="0"/>
          </a:p>
        </p:txBody>
      </p:sp>
      <p:sp>
        <p:nvSpPr>
          <p:cNvPr id="13" name="Slide Number Placeholder 12">
            <a:extLst>
              <a:ext uri="{FF2B5EF4-FFF2-40B4-BE49-F238E27FC236}">
                <a16:creationId xmlns:a16="http://schemas.microsoft.com/office/drawing/2014/main" id="{1498E6CE-FE6D-42EF-8640-1247D7A86F1F}"/>
              </a:ext>
            </a:extLst>
          </p:cNvPr>
          <p:cNvSpPr>
            <a:spLocks noGrp="1"/>
          </p:cNvSpPr>
          <p:nvPr>
            <p:ph type="sldNum" sz="quarter" idx="12"/>
          </p:nvPr>
        </p:nvSpPr>
        <p:spPr/>
        <p:txBody>
          <a:bodyPr/>
          <a:lstStyle/>
          <a:p>
            <a:fld id="{81DAF65D-BF92-4569-AB10-ADC0AFF874BC}" type="slidenum">
              <a:rPr lang="en-IN" smtClean="0"/>
              <a:t>1</a:t>
            </a:fld>
            <a:endParaRPr lang="en-IN"/>
          </a:p>
        </p:txBody>
      </p:sp>
    </p:spTree>
    <p:extLst>
      <p:ext uri="{BB962C8B-B14F-4D97-AF65-F5344CB8AC3E}">
        <p14:creationId xmlns:p14="http://schemas.microsoft.com/office/powerpoint/2010/main" val="3558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95E604-5882-4D2B-8E2C-EBCDE81C82D3}"/>
              </a:ext>
            </a:extLst>
          </p:cNvPr>
          <p:cNvSpPr>
            <a:spLocks noGrp="1"/>
          </p:cNvSpPr>
          <p:nvPr>
            <p:ph type="sldNum" sz="quarter" idx="12"/>
          </p:nvPr>
        </p:nvSpPr>
        <p:spPr>
          <a:xfrm>
            <a:off x="8610600" y="7067551"/>
            <a:ext cx="2743200" cy="365125"/>
          </a:xfrm>
        </p:spPr>
        <p:txBody>
          <a:bodyPr>
            <a:normAutofit/>
          </a:bodyPr>
          <a:lstStyle/>
          <a:p>
            <a:pPr>
              <a:spcAft>
                <a:spcPts val="600"/>
              </a:spcAft>
            </a:pPr>
            <a:fld id="{81DAF65D-BF92-4569-AB10-ADC0AFF874BC}" type="slidenum">
              <a:rPr lang="en-IN" smtClean="0"/>
              <a:pPr>
                <a:spcAft>
                  <a:spcPts val="600"/>
                </a:spcAft>
              </a:pPr>
              <a:t>10</a:t>
            </a:fld>
            <a:endParaRPr lang="en-IN"/>
          </a:p>
        </p:txBody>
      </p:sp>
      <p:pic>
        <p:nvPicPr>
          <p:cNvPr id="2049" name="Picture 2048">
            <a:extLst>
              <a:ext uri="{FF2B5EF4-FFF2-40B4-BE49-F238E27FC236}">
                <a16:creationId xmlns:a16="http://schemas.microsoft.com/office/drawing/2014/main" id="{21334F69-7489-4EC2-BC47-B63253963D06}"/>
              </a:ext>
            </a:extLst>
          </p:cNvPr>
          <p:cNvPicPr>
            <a:picLocks noChangeAspect="1"/>
          </p:cNvPicPr>
          <p:nvPr/>
        </p:nvPicPr>
        <p:blipFill>
          <a:blip r:embed="rId2"/>
          <a:stretch>
            <a:fillRect/>
          </a:stretch>
        </p:blipFill>
        <p:spPr>
          <a:xfrm>
            <a:off x="3230631" y="1909888"/>
            <a:ext cx="5730737" cy="5157663"/>
          </a:xfrm>
          <a:prstGeom prst="rect">
            <a:avLst/>
          </a:prstGeom>
        </p:spPr>
      </p:pic>
      <p:sp>
        <p:nvSpPr>
          <p:cNvPr id="2050" name="TextBox 2049">
            <a:extLst>
              <a:ext uri="{FF2B5EF4-FFF2-40B4-BE49-F238E27FC236}">
                <a16:creationId xmlns:a16="http://schemas.microsoft.com/office/drawing/2014/main" id="{F8F11F54-A4F5-40CA-B375-BD3065CE081C}"/>
              </a:ext>
            </a:extLst>
          </p:cNvPr>
          <p:cNvSpPr txBox="1"/>
          <p:nvPr/>
        </p:nvSpPr>
        <p:spPr>
          <a:xfrm>
            <a:off x="4572000" y="707121"/>
            <a:ext cx="3462391" cy="646331"/>
          </a:xfrm>
          <a:prstGeom prst="rect">
            <a:avLst/>
          </a:prstGeom>
          <a:noFill/>
        </p:spPr>
        <p:txBody>
          <a:bodyPr wrap="square" rtlCol="0">
            <a:spAutoFit/>
          </a:bodyPr>
          <a:lstStyle/>
          <a:p>
            <a:r>
              <a:rPr lang="en-IN" dirty="0"/>
              <a:t>Admin Sequence Diagram</a:t>
            </a:r>
          </a:p>
          <a:p>
            <a:endParaRPr lang="en-IN" dirty="0"/>
          </a:p>
        </p:txBody>
      </p:sp>
    </p:spTree>
    <p:extLst>
      <p:ext uri="{BB962C8B-B14F-4D97-AF65-F5344CB8AC3E}">
        <p14:creationId xmlns:p14="http://schemas.microsoft.com/office/powerpoint/2010/main" val="319105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449E4D-5F87-4FA2-8211-D8909127C740}"/>
              </a:ext>
            </a:extLst>
          </p:cNvPr>
          <p:cNvSpPr>
            <a:spLocks noGrp="1"/>
          </p:cNvSpPr>
          <p:nvPr>
            <p:ph type="sldNum" sz="quarter" idx="12"/>
          </p:nvPr>
        </p:nvSpPr>
        <p:spPr/>
        <p:txBody>
          <a:bodyPr/>
          <a:lstStyle/>
          <a:p>
            <a:fld id="{81DAF65D-BF92-4569-AB10-ADC0AFF874BC}" type="slidenum">
              <a:rPr lang="en-IN" smtClean="0"/>
              <a:t>11</a:t>
            </a:fld>
            <a:endParaRPr lang="en-IN"/>
          </a:p>
        </p:txBody>
      </p:sp>
      <p:pic>
        <p:nvPicPr>
          <p:cNvPr id="6" name="Picture 5">
            <a:extLst>
              <a:ext uri="{FF2B5EF4-FFF2-40B4-BE49-F238E27FC236}">
                <a16:creationId xmlns:a16="http://schemas.microsoft.com/office/drawing/2014/main" id="{79F5B289-CD2D-4DC3-851C-253A8454C2AC}"/>
              </a:ext>
            </a:extLst>
          </p:cNvPr>
          <p:cNvPicPr>
            <a:picLocks noChangeAspect="1"/>
          </p:cNvPicPr>
          <p:nvPr/>
        </p:nvPicPr>
        <p:blipFill rotWithShape="1">
          <a:blip r:embed="rId2"/>
          <a:srcRect l="24354" t="16446" r="19859" b="9246"/>
          <a:stretch/>
        </p:blipFill>
        <p:spPr>
          <a:xfrm>
            <a:off x="1767154" y="852665"/>
            <a:ext cx="9105225" cy="6822041"/>
          </a:xfrm>
          <a:prstGeom prst="rect">
            <a:avLst/>
          </a:prstGeom>
        </p:spPr>
      </p:pic>
    </p:spTree>
    <p:extLst>
      <p:ext uri="{BB962C8B-B14F-4D97-AF65-F5344CB8AC3E}">
        <p14:creationId xmlns:p14="http://schemas.microsoft.com/office/powerpoint/2010/main" val="24546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B6D39-8722-4CC2-9BB9-00371407870B}"/>
              </a:ext>
            </a:extLst>
          </p:cNvPr>
          <p:cNvSpPr>
            <a:spLocks noGrp="1"/>
          </p:cNvSpPr>
          <p:nvPr>
            <p:ph type="sldNum" sz="quarter" idx="12"/>
          </p:nvPr>
        </p:nvSpPr>
        <p:spPr/>
        <p:txBody>
          <a:bodyPr/>
          <a:lstStyle/>
          <a:p>
            <a:fld id="{81DAF65D-BF92-4569-AB10-ADC0AFF874BC}" type="slidenum">
              <a:rPr lang="en-IN" smtClean="0"/>
              <a:t>12</a:t>
            </a:fld>
            <a:endParaRPr lang="en-IN"/>
          </a:p>
        </p:txBody>
      </p:sp>
      <p:pic>
        <p:nvPicPr>
          <p:cNvPr id="6" name="Picture 5">
            <a:extLst>
              <a:ext uri="{FF2B5EF4-FFF2-40B4-BE49-F238E27FC236}">
                <a16:creationId xmlns:a16="http://schemas.microsoft.com/office/drawing/2014/main" id="{98901CAC-75F1-4837-842F-804696F4B980}"/>
              </a:ext>
            </a:extLst>
          </p:cNvPr>
          <p:cNvPicPr>
            <a:picLocks noChangeAspect="1"/>
          </p:cNvPicPr>
          <p:nvPr/>
        </p:nvPicPr>
        <p:blipFill rotWithShape="1">
          <a:blip r:embed="rId2"/>
          <a:srcRect l="28652" t="20491" r="28455" b="7000"/>
          <a:stretch/>
        </p:blipFill>
        <p:spPr>
          <a:xfrm>
            <a:off x="2782584" y="1468519"/>
            <a:ext cx="6626831" cy="6301348"/>
          </a:xfrm>
          <a:prstGeom prst="rect">
            <a:avLst/>
          </a:prstGeom>
        </p:spPr>
      </p:pic>
      <p:sp>
        <p:nvSpPr>
          <p:cNvPr id="7" name="TextBox 6">
            <a:extLst>
              <a:ext uri="{FF2B5EF4-FFF2-40B4-BE49-F238E27FC236}">
                <a16:creationId xmlns:a16="http://schemas.microsoft.com/office/drawing/2014/main" id="{C29287AF-5614-401E-AF66-D6BCF7950A0C}"/>
              </a:ext>
            </a:extLst>
          </p:cNvPr>
          <p:cNvSpPr txBox="1"/>
          <p:nvPr/>
        </p:nvSpPr>
        <p:spPr>
          <a:xfrm>
            <a:off x="4839128" y="380144"/>
            <a:ext cx="3965825" cy="369332"/>
          </a:xfrm>
          <a:prstGeom prst="rect">
            <a:avLst/>
          </a:prstGeom>
          <a:noFill/>
        </p:spPr>
        <p:txBody>
          <a:bodyPr wrap="square" rtlCol="0">
            <a:spAutoFit/>
          </a:bodyPr>
          <a:lstStyle/>
          <a:p>
            <a:r>
              <a:rPr lang="en-IN" dirty="0"/>
              <a:t>Database Diagram</a:t>
            </a:r>
          </a:p>
        </p:txBody>
      </p:sp>
    </p:spTree>
    <p:extLst>
      <p:ext uri="{BB962C8B-B14F-4D97-AF65-F5344CB8AC3E}">
        <p14:creationId xmlns:p14="http://schemas.microsoft.com/office/powerpoint/2010/main" val="241806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F6F8D9-F0AB-4361-832F-CBC69F675471}"/>
              </a:ext>
            </a:extLst>
          </p:cNvPr>
          <p:cNvSpPr txBox="1"/>
          <p:nvPr/>
        </p:nvSpPr>
        <p:spPr>
          <a:xfrm>
            <a:off x="2600962" y="1058015"/>
            <a:ext cx="5709919" cy="1109086"/>
          </a:xfrm>
          <a:prstGeom prst="rect">
            <a:avLst/>
          </a:prstGeom>
          <a:noFill/>
        </p:spPr>
        <p:txBody>
          <a:bodyPr wrap="square">
            <a:spAutoFit/>
          </a:bodyPr>
          <a:lstStyle/>
          <a:p>
            <a:pPr>
              <a:lnSpc>
                <a:spcPct val="107000"/>
              </a:lnSpc>
              <a:spcAft>
                <a:spcPts val="800"/>
              </a:spcAft>
            </a:pPr>
            <a:r>
              <a:rPr lang="en-IN" b="1" dirty="0">
                <a:solidFill>
                  <a:srgbClr val="000000"/>
                </a:solidFill>
                <a:latin typeface="Calibri" panose="020F0502020204030204" pitchFamily="34" charset="0"/>
                <a:ea typeface="Calibri" panose="020F0502020204030204" pitchFamily="34" charset="0"/>
              </a:rPr>
              <a:t>DOCUMENT APPROVAL </a:t>
            </a:r>
            <a:endParaRPr lang="en-IN" sz="1600" dirty="0">
              <a:latin typeface="Calibri" panose="020F0502020204030204" pitchFamily="34" charset="0"/>
              <a:ea typeface="Calibri" panose="020F0502020204030204" pitchFamily="34" charset="0"/>
            </a:endParaRPr>
          </a:p>
          <a:p>
            <a:pPr>
              <a:lnSpc>
                <a:spcPct val="107000"/>
              </a:lnSpc>
              <a:spcAft>
                <a:spcPts val="800"/>
              </a:spcAft>
            </a:pPr>
            <a:endParaRPr lang="en-IN" sz="1600" b="1" dirty="0">
              <a:latin typeface="Calibri" panose="020F0502020204030204" pitchFamily="34" charset="0"/>
              <a:ea typeface="Calibri" panose="020F0502020204030204" pitchFamily="34" charset="0"/>
            </a:endParaRPr>
          </a:p>
          <a:p>
            <a:pPr>
              <a:lnSpc>
                <a:spcPct val="107000"/>
              </a:lnSpc>
              <a:spcAft>
                <a:spcPts val="800"/>
              </a:spcAft>
            </a:pPr>
            <a:r>
              <a:rPr lang="en-IN" sz="1600" b="1" dirty="0">
                <a:latin typeface="Calibri" panose="020F0502020204030204" pitchFamily="34" charset="0"/>
                <a:ea typeface="Calibri" panose="020F0502020204030204" pitchFamily="34" charset="0"/>
              </a:rPr>
              <a:t>Approvers of this document</a:t>
            </a:r>
            <a:endParaRPr lang="en-IN" sz="1600" dirty="0">
              <a:latin typeface="Calibri" panose="020F0502020204030204" pitchFamily="34" charset="0"/>
              <a:ea typeface="Calibri" panose="020F0502020204030204" pitchFamily="34" charset="0"/>
            </a:endParaRPr>
          </a:p>
        </p:txBody>
      </p:sp>
      <p:sp>
        <p:nvSpPr>
          <p:cNvPr id="10" name="Rectangle 3">
            <a:extLst>
              <a:ext uri="{FF2B5EF4-FFF2-40B4-BE49-F238E27FC236}">
                <a16:creationId xmlns:a16="http://schemas.microsoft.com/office/drawing/2014/main" id="{FB5A05CA-A973-4093-BBA6-4F172DE9C294}"/>
              </a:ext>
            </a:extLst>
          </p:cNvPr>
          <p:cNvSpPr>
            <a:spLocks noChangeArrowheads="1"/>
          </p:cNvSpPr>
          <p:nvPr/>
        </p:nvSpPr>
        <p:spPr bwMode="auto">
          <a:xfrm>
            <a:off x="231493" y="2457647"/>
            <a:ext cx="204160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1" name="Table 10">
            <a:extLst>
              <a:ext uri="{FF2B5EF4-FFF2-40B4-BE49-F238E27FC236}">
                <a16:creationId xmlns:a16="http://schemas.microsoft.com/office/drawing/2014/main" id="{F25CD22D-C3F5-48B7-AF97-4F887C3EE8F3}"/>
              </a:ext>
            </a:extLst>
          </p:cNvPr>
          <p:cNvGraphicFramePr>
            <a:graphicFrameLocks noGrp="1"/>
          </p:cNvGraphicFramePr>
          <p:nvPr>
            <p:extLst>
              <p:ext uri="{D42A27DB-BD31-4B8C-83A1-F6EECF244321}">
                <p14:modId xmlns:p14="http://schemas.microsoft.com/office/powerpoint/2010/main" val="200860977"/>
              </p:ext>
            </p:extLst>
          </p:nvPr>
        </p:nvGraphicFramePr>
        <p:xfrm>
          <a:off x="2418081" y="2543058"/>
          <a:ext cx="6766561" cy="1332243"/>
        </p:xfrm>
        <a:graphic>
          <a:graphicData uri="http://schemas.openxmlformats.org/drawingml/2006/table">
            <a:tbl>
              <a:tblPr bandRow="1"/>
              <a:tblGrid>
                <a:gridCol w="1353162">
                  <a:extLst>
                    <a:ext uri="{9D8B030D-6E8A-4147-A177-3AD203B41FA5}">
                      <a16:colId xmlns:a16="http://schemas.microsoft.com/office/drawing/2014/main" val="62237696"/>
                    </a:ext>
                  </a:extLst>
                </a:gridCol>
                <a:gridCol w="1353162">
                  <a:extLst>
                    <a:ext uri="{9D8B030D-6E8A-4147-A177-3AD203B41FA5}">
                      <a16:colId xmlns:a16="http://schemas.microsoft.com/office/drawing/2014/main" val="3661924750"/>
                    </a:ext>
                  </a:extLst>
                </a:gridCol>
                <a:gridCol w="1353162">
                  <a:extLst>
                    <a:ext uri="{9D8B030D-6E8A-4147-A177-3AD203B41FA5}">
                      <a16:colId xmlns:a16="http://schemas.microsoft.com/office/drawing/2014/main" val="3011738708"/>
                    </a:ext>
                  </a:extLst>
                </a:gridCol>
                <a:gridCol w="1353162">
                  <a:extLst>
                    <a:ext uri="{9D8B030D-6E8A-4147-A177-3AD203B41FA5}">
                      <a16:colId xmlns:a16="http://schemas.microsoft.com/office/drawing/2014/main" val="1147500494"/>
                    </a:ext>
                  </a:extLst>
                </a:gridCol>
                <a:gridCol w="1353913">
                  <a:extLst>
                    <a:ext uri="{9D8B030D-6E8A-4147-A177-3AD203B41FA5}">
                      <a16:colId xmlns:a16="http://schemas.microsoft.com/office/drawing/2014/main" val="3130670800"/>
                    </a:ext>
                  </a:extLst>
                </a:gridCol>
              </a:tblGrid>
              <a:tr h="538161">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Name</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Department</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Role</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Signature</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Date</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extLst>
                  <a:ext uri="{0D108BD9-81ED-4DB2-BD59-A6C34878D82A}">
                    <a16:rowId xmlns:a16="http://schemas.microsoft.com/office/drawing/2014/main" val="2783830800"/>
                  </a:ext>
                </a:extLst>
              </a:tr>
              <a:tr h="264694">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0008891"/>
                  </a:ext>
                </a:extLst>
              </a:tr>
              <a:tr h="264694">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solidFill>
                            <a:srgbClr val="2F5496"/>
                          </a:solidFill>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solidFill>
                            <a:srgbClr val="2F5496"/>
                          </a:solidFill>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7082337"/>
                  </a:ext>
                </a:extLst>
              </a:tr>
              <a:tr h="264694">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solidFill>
                            <a:srgbClr val="2F5496"/>
                          </a:solidFill>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solidFill>
                            <a:srgbClr val="2F5496"/>
                          </a:solidFill>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4870297"/>
                  </a:ext>
                </a:extLst>
              </a:tr>
            </a:tbl>
          </a:graphicData>
        </a:graphic>
      </p:graphicFrame>
      <p:sp>
        <p:nvSpPr>
          <p:cNvPr id="12" name="Rectangle 4">
            <a:extLst>
              <a:ext uri="{FF2B5EF4-FFF2-40B4-BE49-F238E27FC236}">
                <a16:creationId xmlns:a16="http://schemas.microsoft.com/office/drawing/2014/main" id="{56DE1151-2664-4049-9249-386099176C9B}"/>
              </a:ext>
            </a:extLst>
          </p:cNvPr>
          <p:cNvSpPr>
            <a:spLocks noChangeArrowheads="1"/>
          </p:cNvSpPr>
          <p:nvPr/>
        </p:nvSpPr>
        <p:spPr bwMode="auto">
          <a:xfrm>
            <a:off x="4187826" y="4188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TextBox 13">
            <a:extLst>
              <a:ext uri="{FF2B5EF4-FFF2-40B4-BE49-F238E27FC236}">
                <a16:creationId xmlns:a16="http://schemas.microsoft.com/office/drawing/2014/main" id="{4E6D7854-8E91-40CE-9907-C5685AD0CA0E}"/>
              </a:ext>
            </a:extLst>
          </p:cNvPr>
          <p:cNvSpPr txBox="1"/>
          <p:nvPr/>
        </p:nvSpPr>
        <p:spPr>
          <a:xfrm>
            <a:off x="2418080" y="4307574"/>
            <a:ext cx="10322560" cy="312650"/>
          </a:xfrm>
          <a:prstGeom prst="rect">
            <a:avLst/>
          </a:prstGeom>
          <a:noFill/>
        </p:spPr>
        <p:txBody>
          <a:bodyPr wrap="square">
            <a:spAutoFit/>
          </a:bodyPr>
          <a:lstStyle/>
          <a:p>
            <a:pPr>
              <a:lnSpc>
                <a:spcPct val="107000"/>
              </a:lnSpc>
              <a:spcAft>
                <a:spcPts val="800"/>
              </a:spcAft>
            </a:pPr>
            <a:r>
              <a:rPr lang="en-IN" sz="1400" b="1" dirty="0">
                <a:latin typeface="Calibri" panose="020F0502020204030204" pitchFamily="34" charset="0"/>
                <a:ea typeface="Calibri" panose="020F0502020204030204" pitchFamily="34" charset="0"/>
              </a:rPr>
              <a:t>DOCUMENT CHANGE HISTORY</a:t>
            </a:r>
            <a:endParaRPr lang="en-IN" sz="1400" dirty="0">
              <a:latin typeface="Calibri" panose="020F0502020204030204" pitchFamily="34" charset="0"/>
              <a:ea typeface="Calibri" panose="020F0502020204030204" pitchFamily="34" charset="0"/>
            </a:endParaRPr>
          </a:p>
        </p:txBody>
      </p:sp>
      <p:graphicFrame>
        <p:nvGraphicFramePr>
          <p:cNvPr id="15" name="Table 14">
            <a:extLst>
              <a:ext uri="{FF2B5EF4-FFF2-40B4-BE49-F238E27FC236}">
                <a16:creationId xmlns:a16="http://schemas.microsoft.com/office/drawing/2014/main" id="{BC80285E-7CFF-4DE0-AE6F-7FE05689368D}"/>
              </a:ext>
            </a:extLst>
          </p:cNvPr>
          <p:cNvGraphicFramePr>
            <a:graphicFrameLocks noGrp="1"/>
          </p:cNvGraphicFramePr>
          <p:nvPr>
            <p:extLst>
              <p:ext uri="{D42A27DB-BD31-4B8C-83A1-F6EECF244321}">
                <p14:modId xmlns:p14="http://schemas.microsoft.com/office/powerpoint/2010/main" val="1752469764"/>
              </p:ext>
            </p:extLst>
          </p:nvPr>
        </p:nvGraphicFramePr>
        <p:xfrm>
          <a:off x="2418080" y="4802460"/>
          <a:ext cx="6837680" cy="1147619"/>
        </p:xfrm>
        <a:graphic>
          <a:graphicData uri="http://schemas.openxmlformats.org/drawingml/2006/table">
            <a:tbl>
              <a:tblPr bandRow="1"/>
              <a:tblGrid>
                <a:gridCol w="1709420">
                  <a:extLst>
                    <a:ext uri="{9D8B030D-6E8A-4147-A177-3AD203B41FA5}">
                      <a16:colId xmlns:a16="http://schemas.microsoft.com/office/drawing/2014/main" val="3231483872"/>
                    </a:ext>
                  </a:extLst>
                </a:gridCol>
                <a:gridCol w="1709420">
                  <a:extLst>
                    <a:ext uri="{9D8B030D-6E8A-4147-A177-3AD203B41FA5}">
                      <a16:colId xmlns:a16="http://schemas.microsoft.com/office/drawing/2014/main" val="860312060"/>
                    </a:ext>
                  </a:extLst>
                </a:gridCol>
                <a:gridCol w="1709420">
                  <a:extLst>
                    <a:ext uri="{9D8B030D-6E8A-4147-A177-3AD203B41FA5}">
                      <a16:colId xmlns:a16="http://schemas.microsoft.com/office/drawing/2014/main" val="2229426458"/>
                    </a:ext>
                  </a:extLst>
                </a:gridCol>
                <a:gridCol w="1709420">
                  <a:extLst>
                    <a:ext uri="{9D8B030D-6E8A-4147-A177-3AD203B41FA5}">
                      <a16:colId xmlns:a16="http://schemas.microsoft.com/office/drawing/2014/main" val="3984024833"/>
                    </a:ext>
                  </a:extLst>
                </a:gridCol>
              </a:tblGrid>
              <a:tr h="501061">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Document</a:t>
                      </a:r>
                      <a:r>
                        <a:rPr lang="en-IN" sz="1100" b="0" dirty="0">
                          <a:solidFill>
                            <a:schemeClr val="tx1"/>
                          </a:solidFill>
                          <a:effectLst/>
                          <a:latin typeface="Calibri" panose="020F0502020204030204" pitchFamily="34" charset="0"/>
                          <a:ea typeface="Times New Roman" panose="02020603050405020304" pitchFamily="18" charset="0"/>
                        </a:rPr>
                        <a:t>  </a:t>
                      </a:r>
                      <a:r>
                        <a:rPr lang="en-IN" sz="1200" b="1" dirty="0">
                          <a:solidFill>
                            <a:srgbClr val="000000"/>
                          </a:solidFill>
                          <a:effectLst/>
                          <a:latin typeface="Times New Roman" panose="02020603050405020304" pitchFamily="18" charset="0"/>
                          <a:ea typeface="Times New Roman" panose="02020603050405020304" pitchFamily="18" charset="0"/>
                        </a:rPr>
                        <a:t>Version#</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Author</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Date</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tc>
                  <a:txBody>
                    <a:bodyPr/>
                    <a:lstStyle/>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a:t>
                      </a:r>
                    </a:p>
                    <a:p>
                      <a:pP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      Description</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E75B5"/>
                    </a:solidFill>
                  </a:tcPr>
                </a:tc>
                <a:extLst>
                  <a:ext uri="{0D108BD9-81ED-4DB2-BD59-A6C34878D82A}">
                    <a16:rowId xmlns:a16="http://schemas.microsoft.com/office/drawing/2014/main" val="2260402300"/>
                  </a:ext>
                </a:extLst>
              </a:tr>
              <a:tr h="274320">
                <a:tc>
                  <a:txBody>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1.0</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05 /12/2022</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06594"/>
                  </a:ext>
                </a:extLst>
              </a:tr>
              <a:tr h="168696">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7817448"/>
                  </a:ext>
                </a:extLst>
              </a:tr>
              <a:tr h="168696">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a:solidFill>
                            <a:srgbClr val="2F5496"/>
                          </a:solidFill>
                          <a:effectLst/>
                          <a:latin typeface="Times New Roman" panose="02020603050405020304" pitchFamily="18" charset="0"/>
                          <a:ea typeface="Times New Roman" panose="02020603050405020304" pitchFamily="18" charset="0"/>
                        </a:rPr>
                        <a:t> </a:t>
                      </a:r>
                      <a:endParaRPr lang="en-IN" sz="110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800"/>
                        </a:spcAft>
                      </a:pPr>
                      <a:r>
                        <a:rPr lang="en-IN" sz="1200" b="1" dirty="0">
                          <a:solidFill>
                            <a:srgbClr val="2F5496"/>
                          </a:solidFill>
                          <a:effectLst/>
                          <a:latin typeface="Times New Roman" panose="02020603050405020304" pitchFamily="18" charset="0"/>
                          <a:ea typeface="Times New Roman" panose="02020603050405020304" pitchFamily="18" charset="0"/>
                        </a:rPr>
                        <a:t> </a:t>
                      </a:r>
                      <a:endParaRPr lang="en-IN" sz="1100" dirty="0">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990361"/>
                  </a:ext>
                </a:extLst>
              </a:tr>
            </a:tbl>
          </a:graphicData>
        </a:graphic>
      </p:graphicFrame>
      <p:sp>
        <p:nvSpPr>
          <p:cNvPr id="16" name="Rectangle 5">
            <a:extLst>
              <a:ext uri="{FF2B5EF4-FFF2-40B4-BE49-F238E27FC236}">
                <a16:creationId xmlns:a16="http://schemas.microsoft.com/office/drawing/2014/main" id="{392B2593-0996-4409-BE93-11E93831A90C}"/>
              </a:ext>
            </a:extLst>
          </p:cNvPr>
          <p:cNvSpPr>
            <a:spLocks noChangeArrowheads="1"/>
          </p:cNvSpPr>
          <p:nvPr/>
        </p:nvSpPr>
        <p:spPr bwMode="auto">
          <a:xfrm>
            <a:off x="2936240" y="4824872"/>
            <a:ext cx="21545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8" name="Slide Number Placeholder 17">
            <a:extLst>
              <a:ext uri="{FF2B5EF4-FFF2-40B4-BE49-F238E27FC236}">
                <a16:creationId xmlns:a16="http://schemas.microsoft.com/office/drawing/2014/main" id="{B70CFA76-1734-4D4D-AA0C-DF43314E47BA}"/>
              </a:ext>
            </a:extLst>
          </p:cNvPr>
          <p:cNvSpPr>
            <a:spLocks noGrp="1"/>
          </p:cNvSpPr>
          <p:nvPr>
            <p:ph type="sldNum" sz="quarter" idx="12"/>
          </p:nvPr>
        </p:nvSpPr>
        <p:spPr/>
        <p:txBody>
          <a:bodyPr/>
          <a:lstStyle/>
          <a:p>
            <a:fld id="{81DAF65D-BF92-4569-AB10-ADC0AFF874BC}" type="slidenum">
              <a:rPr lang="en-IN" smtClean="0"/>
              <a:t>2</a:t>
            </a:fld>
            <a:endParaRPr lang="en-IN"/>
          </a:p>
        </p:txBody>
      </p:sp>
    </p:spTree>
    <p:extLst>
      <p:ext uri="{BB962C8B-B14F-4D97-AF65-F5344CB8AC3E}">
        <p14:creationId xmlns:p14="http://schemas.microsoft.com/office/powerpoint/2010/main" val="278057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9D336-B033-4DDD-A31F-8B056576C996}"/>
              </a:ext>
            </a:extLst>
          </p:cNvPr>
          <p:cNvSpPr txBox="1"/>
          <p:nvPr/>
        </p:nvSpPr>
        <p:spPr>
          <a:xfrm>
            <a:off x="3347185" y="1615645"/>
            <a:ext cx="6097604" cy="4784387"/>
          </a:xfrm>
          <a:prstGeom prst="rect">
            <a:avLst/>
          </a:prstGeom>
          <a:noFill/>
        </p:spPr>
        <p:txBody>
          <a:bodyPr wrap="square">
            <a:spAutoFit/>
          </a:bodyPr>
          <a:lstStyle/>
          <a:p>
            <a:pPr>
              <a:lnSpc>
                <a:spcPct val="107000"/>
              </a:lnSpc>
              <a:spcAft>
                <a:spcPts val="800"/>
              </a:spcAft>
            </a:pPr>
            <a:r>
              <a:rPr lang="en-IN" sz="1200" dirty="0">
                <a:solidFill>
                  <a:srgbClr val="000000"/>
                </a:solidFill>
                <a:latin typeface="Calibri" panose="020F0502020204030204" pitchFamily="34" charset="0"/>
                <a:ea typeface="Calibri" panose="020F0502020204030204" pitchFamily="34" charset="0"/>
              </a:rPr>
              <a:t>Table of Contents</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dirty="0">
                <a:solidFill>
                  <a:srgbClr val="000000"/>
                </a:solidFill>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1.0 Document Purpose ........................................................................................... 1</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2.0 Intended Audience ........................................................................................... 1</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3.0 Project Background, Objective(s) ...................................................................... 1</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dirty="0">
                <a:solidFill>
                  <a:srgbClr val="000000"/>
                </a:solidFill>
                <a:latin typeface="Calibri" panose="020F0502020204030204" pitchFamily="34" charset="0"/>
                <a:ea typeface="Calibri" panose="020F0502020204030204" pitchFamily="34" charset="0"/>
              </a:rPr>
              <a:t>3.1 Project Background ...........................................................................................1 </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dirty="0">
                <a:solidFill>
                  <a:srgbClr val="000000"/>
                </a:solidFill>
                <a:latin typeface="Calibri" panose="020F0502020204030204" pitchFamily="34" charset="0"/>
                <a:ea typeface="Calibri" panose="020F0502020204030204" pitchFamily="34" charset="0"/>
              </a:rPr>
              <a:t>3.2 Project Objective ...............................................................................................1</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4.0 Design Pattern .................................................................................................. 4 </a:t>
            </a: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4.1 Solution Diagram .............................................................................................. 4 </a:t>
            </a: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4.2 Function of Diagram .......................................................................................... 4 </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6.0 UML Diagram .....................................................................................................8 </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6.1 Use case Diagram ...............................................................................................8</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6.2 Sequence Diagram.............................................................................................. 9</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solidFill>
                  <a:srgbClr val="000000"/>
                </a:solidFill>
                <a:latin typeface="Calibri" panose="020F0502020204030204" pitchFamily="34" charset="0"/>
                <a:ea typeface="Calibri" panose="020F0502020204030204" pitchFamily="34" charset="0"/>
              </a:rPr>
              <a:t>6.3 Activity Diagram………………………………………………………………………………………………….10</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a:p>
            <a:pPr>
              <a:lnSpc>
                <a:spcPct val="107000"/>
              </a:lnSpc>
              <a:spcAft>
                <a:spcPts val="800"/>
              </a:spcAft>
            </a:pPr>
            <a:r>
              <a:rPr lang="en-IN" sz="1200" b="1" i="1" dirty="0">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p:txBody>
      </p:sp>
      <p:sp>
        <p:nvSpPr>
          <p:cNvPr id="5" name="Slide Number Placeholder 4">
            <a:extLst>
              <a:ext uri="{FF2B5EF4-FFF2-40B4-BE49-F238E27FC236}">
                <a16:creationId xmlns:a16="http://schemas.microsoft.com/office/drawing/2014/main" id="{55D24A67-7F90-48D1-873D-F0781611D462}"/>
              </a:ext>
            </a:extLst>
          </p:cNvPr>
          <p:cNvSpPr>
            <a:spLocks noGrp="1"/>
          </p:cNvSpPr>
          <p:nvPr>
            <p:ph type="sldNum" sz="quarter" idx="12"/>
          </p:nvPr>
        </p:nvSpPr>
        <p:spPr/>
        <p:txBody>
          <a:bodyPr/>
          <a:lstStyle/>
          <a:p>
            <a:fld id="{81DAF65D-BF92-4569-AB10-ADC0AFF874BC}" type="slidenum">
              <a:rPr lang="en-IN" smtClean="0"/>
              <a:t>3</a:t>
            </a:fld>
            <a:endParaRPr lang="en-IN"/>
          </a:p>
        </p:txBody>
      </p:sp>
    </p:spTree>
    <p:extLst>
      <p:ext uri="{BB962C8B-B14F-4D97-AF65-F5344CB8AC3E}">
        <p14:creationId xmlns:p14="http://schemas.microsoft.com/office/powerpoint/2010/main" val="636128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1B6569-D15B-49FA-9C1A-322AD7EC9FC0}"/>
              </a:ext>
            </a:extLst>
          </p:cNvPr>
          <p:cNvSpPr txBox="1"/>
          <p:nvPr/>
        </p:nvSpPr>
        <p:spPr>
          <a:xfrm>
            <a:off x="1629878" y="938394"/>
            <a:ext cx="8932244" cy="3555782"/>
          </a:xfrm>
          <a:prstGeom prst="rect">
            <a:avLst/>
          </a:prstGeom>
          <a:noFill/>
        </p:spPr>
        <p:txBody>
          <a:bodyPr wrap="square">
            <a:spAutoFit/>
          </a:bodyPr>
          <a:lstStyle/>
          <a:p>
            <a:pPr>
              <a:lnSpc>
                <a:spcPct val="107000"/>
              </a:lnSpc>
              <a:spcAft>
                <a:spcPts val="800"/>
              </a:spcAft>
            </a:pPr>
            <a:r>
              <a:rPr lang="en-IN" b="1" dirty="0">
                <a:solidFill>
                  <a:srgbClr val="000000"/>
                </a:solidFill>
                <a:latin typeface="Calibri" panose="020F0502020204030204" pitchFamily="34" charset="0"/>
                <a:ea typeface="Calibri" panose="020F0502020204030204" pitchFamily="34" charset="0"/>
              </a:rPr>
              <a:t>1.0 Document Purpose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This document describes the solution architecture for Home Loan application. Applying for home loan is a hectic and long process . Hence we have created online home loan application which will make the loan process easy and user friendly.</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b="1" dirty="0">
                <a:solidFill>
                  <a:srgbClr val="000000"/>
                </a:solidFill>
                <a:latin typeface="Calibri" panose="020F0502020204030204" pitchFamily="34" charset="0"/>
                <a:ea typeface="Calibri" panose="020F0502020204030204" pitchFamily="34" charset="0"/>
              </a:rPr>
              <a:t>2.0 Intended Audience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latin typeface="Calibri" panose="020F0502020204030204" pitchFamily="34" charset="0"/>
                <a:ea typeface="Calibri" panose="020F0502020204030204" pitchFamily="34" charset="0"/>
              </a:rPr>
              <a:t>This document is intended as a reference for the following roles and stakeholders who are interested in the Home Loan Application technical architecture. The people who wants to apply for home loan are always welcome to our home loan application.</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p:txBody>
      </p:sp>
      <p:graphicFrame>
        <p:nvGraphicFramePr>
          <p:cNvPr id="6" name="Table 5">
            <a:extLst>
              <a:ext uri="{FF2B5EF4-FFF2-40B4-BE49-F238E27FC236}">
                <a16:creationId xmlns:a16="http://schemas.microsoft.com/office/drawing/2014/main" id="{60E1E106-BE12-41AB-9089-2A9D2132E7EE}"/>
              </a:ext>
            </a:extLst>
          </p:cNvPr>
          <p:cNvGraphicFramePr>
            <a:graphicFrameLocks noGrp="1"/>
          </p:cNvGraphicFramePr>
          <p:nvPr>
            <p:extLst>
              <p:ext uri="{D42A27DB-BD31-4B8C-83A1-F6EECF244321}">
                <p14:modId xmlns:p14="http://schemas.microsoft.com/office/powerpoint/2010/main" val="2371448362"/>
              </p:ext>
            </p:extLst>
          </p:nvPr>
        </p:nvGraphicFramePr>
        <p:xfrm>
          <a:off x="1629878" y="4311296"/>
          <a:ext cx="3679156" cy="2754948"/>
        </p:xfrm>
        <a:graphic>
          <a:graphicData uri="http://schemas.openxmlformats.org/drawingml/2006/table">
            <a:tbl>
              <a:tblPr/>
              <a:tblGrid>
                <a:gridCol w="3679156">
                  <a:extLst>
                    <a:ext uri="{9D8B030D-6E8A-4147-A177-3AD203B41FA5}">
                      <a16:colId xmlns:a16="http://schemas.microsoft.com/office/drawing/2014/main" val="2449388649"/>
                    </a:ext>
                  </a:extLst>
                </a:gridCol>
              </a:tblGrid>
              <a:tr h="259080">
                <a:tc>
                  <a:txBody>
                    <a:bodyPr/>
                    <a:lstStyle/>
                    <a:p>
                      <a:pPr>
                        <a:lnSpc>
                          <a:spcPct val="107000"/>
                        </a:lnSpc>
                        <a:spcAft>
                          <a:spcPts val="800"/>
                        </a:spcAft>
                      </a:pPr>
                      <a:r>
                        <a:rPr lang="en-IN" sz="1600" b="1" dirty="0">
                          <a:solidFill>
                            <a:srgbClr val="000000"/>
                          </a:solidFill>
                          <a:effectLst/>
                          <a:latin typeface="Calibri" panose="020F0502020204030204" pitchFamily="34" charset="0"/>
                          <a:ea typeface="Calibri" panose="020F0502020204030204" pitchFamily="34" charset="0"/>
                        </a:rPr>
                        <a:t>Role </a:t>
                      </a:r>
                    </a:p>
                    <a:p>
                      <a:pPr>
                        <a:lnSpc>
                          <a:spcPct val="107000"/>
                        </a:lnSpc>
                        <a:spcAft>
                          <a:spcPts val="800"/>
                        </a:spcAft>
                      </a:pPr>
                      <a:endParaRPr lang="en-IN" sz="1600" dirty="0">
                        <a:effectLst/>
                        <a:latin typeface="Calibri" panose="020F0502020204030204" pitchFamily="34" charset="0"/>
                        <a:ea typeface="Calibri" panose="020F0502020204030204" pitchFamily="34" charset="0"/>
                      </a:endParaRPr>
                    </a:p>
                  </a:txBody>
                  <a:tcPr marL="73025" marR="73025" marT="0" marB="0">
                    <a:lnL>
                      <a:noFill/>
                    </a:lnL>
                    <a:lnR>
                      <a:noFill/>
                    </a:lnR>
                    <a:lnT>
                      <a:noFill/>
                    </a:lnT>
                    <a:lnB>
                      <a:noFill/>
                    </a:lnB>
                  </a:tcPr>
                </a:tc>
                <a:extLst>
                  <a:ext uri="{0D108BD9-81ED-4DB2-BD59-A6C34878D82A}">
                    <a16:rowId xmlns:a16="http://schemas.microsoft.com/office/drawing/2014/main" val="233833893"/>
                  </a:ext>
                </a:extLst>
              </a:tr>
              <a:tr h="372110">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rPr>
                        <a:t>Product Owners/SME </a:t>
                      </a:r>
                      <a:endParaRPr lang="en-IN" sz="1600" dirty="0">
                        <a:effectLst/>
                        <a:latin typeface="Calibri" panose="020F0502020204030204" pitchFamily="34" charset="0"/>
                        <a:ea typeface="Calibri" panose="020F0502020204030204" pitchFamily="34" charset="0"/>
                      </a:endParaRPr>
                    </a:p>
                  </a:txBody>
                  <a:tcPr marL="73025" marR="73025" marT="0" marB="0">
                    <a:lnL>
                      <a:noFill/>
                    </a:lnL>
                    <a:lnR>
                      <a:noFill/>
                    </a:lnR>
                    <a:lnT>
                      <a:noFill/>
                    </a:lnT>
                    <a:lnB>
                      <a:noFill/>
                    </a:lnB>
                  </a:tcPr>
                </a:tc>
                <a:extLst>
                  <a:ext uri="{0D108BD9-81ED-4DB2-BD59-A6C34878D82A}">
                    <a16:rowId xmlns:a16="http://schemas.microsoft.com/office/drawing/2014/main" val="4077507096"/>
                  </a:ext>
                </a:extLst>
              </a:tr>
              <a:tr h="378460">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rPr>
                        <a:t>Business Analysts </a:t>
                      </a:r>
                      <a:endParaRPr lang="en-IN" sz="1600" dirty="0">
                        <a:effectLst/>
                        <a:latin typeface="Calibri" panose="020F0502020204030204" pitchFamily="34" charset="0"/>
                        <a:ea typeface="Calibri" panose="020F0502020204030204" pitchFamily="34" charset="0"/>
                      </a:endParaRPr>
                    </a:p>
                  </a:txBody>
                  <a:tcPr marL="73025" marR="73025" marT="0" marB="0">
                    <a:lnL>
                      <a:noFill/>
                    </a:lnL>
                    <a:lnR>
                      <a:noFill/>
                    </a:lnR>
                    <a:lnT>
                      <a:noFill/>
                    </a:lnT>
                    <a:lnB>
                      <a:noFill/>
                    </a:lnB>
                  </a:tcPr>
                </a:tc>
                <a:extLst>
                  <a:ext uri="{0D108BD9-81ED-4DB2-BD59-A6C34878D82A}">
                    <a16:rowId xmlns:a16="http://schemas.microsoft.com/office/drawing/2014/main" val="2494233726"/>
                  </a:ext>
                </a:extLst>
              </a:tr>
              <a:tr h="466090">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rPr>
                        <a:t>Enterprise Architects </a:t>
                      </a:r>
                      <a:endParaRPr lang="en-IN" sz="1600" dirty="0">
                        <a:effectLst/>
                        <a:latin typeface="Calibri" panose="020F0502020204030204" pitchFamily="34" charset="0"/>
                        <a:ea typeface="Calibri" panose="020F0502020204030204" pitchFamily="34" charset="0"/>
                      </a:endParaRPr>
                    </a:p>
                  </a:txBody>
                  <a:tcPr marL="73025" marR="73025" marT="0" marB="0">
                    <a:lnL>
                      <a:noFill/>
                    </a:lnL>
                    <a:lnR>
                      <a:noFill/>
                    </a:lnR>
                    <a:lnT>
                      <a:noFill/>
                    </a:lnT>
                    <a:lnB>
                      <a:noFill/>
                    </a:lnB>
                  </a:tcPr>
                </a:tc>
                <a:extLst>
                  <a:ext uri="{0D108BD9-81ED-4DB2-BD59-A6C34878D82A}">
                    <a16:rowId xmlns:a16="http://schemas.microsoft.com/office/drawing/2014/main" val="1015435397"/>
                  </a:ext>
                </a:extLst>
              </a:tr>
              <a:tr h="374650">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rPr>
                        <a:t>Solution Architects </a:t>
                      </a:r>
                      <a:endParaRPr lang="en-IN" sz="1600" dirty="0">
                        <a:effectLst/>
                        <a:latin typeface="Calibri" panose="020F0502020204030204" pitchFamily="34" charset="0"/>
                        <a:ea typeface="Calibri" panose="020F0502020204030204" pitchFamily="34" charset="0"/>
                      </a:endParaRPr>
                    </a:p>
                  </a:txBody>
                  <a:tcPr marL="73025" marR="73025" marT="0" marB="0">
                    <a:lnL>
                      <a:noFill/>
                    </a:lnL>
                    <a:lnR>
                      <a:noFill/>
                    </a:lnR>
                    <a:lnT>
                      <a:noFill/>
                    </a:lnT>
                    <a:lnB>
                      <a:noFill/>
                    </a:lnB>
                  </a:tcPr>
                </a:tc>
                <a:extLst>
                  <a:ext uri="{0D108BD9-81ED-4DB2-BD59-A6C34878D82A}">
                    <a16:rowId xmlns:a16="http://schemas.microsoft.com/office/drawing/2014/main" val="447678809"/>
                  </a:ext>
                </a:extLst>
              </a:tr>
              <a:tr h="551815">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rPr>
                        <a:t>Developers </a:t>
                      </a:r>
                      <a:endParaRPr lang="en-IN" sz="1600" dirty="0">
                        <a:effectLst/>
                        <a:latin typeface="Calibri" panose="020F0502020204030204" pitchFamily="34" charset="0"/>
                        <a:ea typeface="Calibri" panose="020F0502020204030204" pitchFamily="34" charset="0"/>
                      </a:endParaRPr>
                    </a:p>
                  </a:txBody>
                  <a:tcPr marL="73025" marR="73025" marT="0" marB="0">
                    <a:lnL>
                      <a:noFill/>
                    </a:lnL>
                    <a:lnR>
                      <a:noFill/>
                    </a:lnR>
                    <a:lnT>
                      <a:noFill/>
                    </a:lnT>
                    <a:lnB>
                      <a:noFill/>
                    </a:lnB>
                  </a:tcPr>
                </a:tc>
                <a:extLst>
                  <a:ext uri="{0D108BD9-81ED-4DB2-BD59-A6C34878D82A}">
                    <a16:rowId xmlns:a16="http://schemas.microsoft.com/office/drawing/2014/main" val="2878406706"/>
                  </a:ext>
                </a:extLst>
              </a:tr>
            </a:tbl>
          </a:graphicData>
        </a:graphic>
      </p:graphicFrame>
      <p:sp>
        <p:nvSpPr>
          <p:cNvPr id="8" name="Slide Number Placeholder 7">
            <a:extLst>
              <a:ext uri="{FF2B5EF4-FFF2-40B4-BE49-F238E27FC236}">
                <a16:creationId xmlns:a16="http://schemas.microsoft.com/office/drawing/2014/main" id="{0D5CCFE3-C55C-46EC-B297-C787FCC624C0}"/>
              </a:ext>
            </a:extLst>
          </p:cNvPr>
          <p:cNvSpPr>
            <a:spLocks noGrp="1"/>
          </p:cNvSpPr>
          <p:nvPr>
            <p:ph type="sldNum" sz="quarter" idx="12"/>
          </p:nvPr>
        </p:nvSpPr>
        <p:spPr/>
        <p:txBody>
          <a:bodyPr/>
          <a:lstStyle/>
          <a:p>
            <a:fld id="{81DAF65D-BF92-4569-AB10-ADC0AFF874BC}" type="slidenum">
              <a:rPr lang="en-IN" smtClean="0"/>
              <a:t>4</a:t>
            </a:fld>
            <a:endParaRPr lang="en-IN"/>
          </a:p>
        </p:txBody>
      </p:sp>
    </p:spTree>
    <p:extLst>
      <p:ext uri="{BB962C8B-B14F-4D97-AF65-F5344CB8AC3E}">
        <p14:creationId xmlns:p14="http://schemas.microsoft.com/office/powerpoint/2010/main" val="350586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3AC60-9064-463E-BA4B-D740F8E95B9A}"/>
              </a:ext>
            </a:extLst>
          </p:cNvPr>
          <p:cNvSpPr txBox="1"/>
          <p:nvPr/>
        </p:nvSpPr>
        <p:spPr>
          <a:xfrm>
            <a:off x="1307432" y="1860762"/>
            <a:ext cx="9577137" cy="4558877"/>
          </a:xfrm>
          <a:prstGeom prst="rect">
            <a:avLst/>
          </a:prstGeom>
          <a:noFill/>
        </p:spPr>
        <p:txBody>
          <a:bodyPr wrap="square">
            <a:spAutoFit/>
          </a:bodyPr>
          <a:lstStyle/>
          <a:p>
            <a:pPr>
              <a:lnSpc>
                <a:spcPct val="107000"/>
              </a:lnSpc>
              <a:spcAft>
                <a:spcPts val="800"/>
              </a:spcAft>
            </a:pPr>
            <a:r>
              <a:rPr lang="en-IN" b="1" dirty="0">
                <a:solidFill>
                  <a:srgbClr val="000000"/>
                </a:solidFill>
                <a:latin typeface="Calibri" panose="020F0502020204030204" pitchFamily="34" charset="0"/>
                <a:ea typeface="Calibri" panose="020F0502020204030204" pitchFamily="34" charset="0"/>
              </a:rPr>
              <a:t>3.0 Project Background, Objective(s)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b="1" i="1" dirty="0">
                <a:solidFill>
                  <a:srgbClr val="000000"/>
                </a:solidFill>
                <a:latin typeface="Calibri" panose="020F0502020204030204" pitchFamily="34" charset="0"/>
                <a:ea typeface="Calibri" panose="020F0502020204030204" pitchFamily="34" charset="0"/>
              </a:rPr>
              <a:t>3.1 Project Background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Home Loan Application leads to perform management of loan appliers details where one can register themselves and apply for home loan efficiently. I t makes the hectic loan process efficient.</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b="1" i="1" dirty="0">
                <a:solidFill>
                  <a:srgbClr val="000000"/>
                </a:solidFill>
                <a:latin typeface="Calibri" panose="020F0502020204030204" pitchFamily="34" charset="0"/>
                <a:ea typeface="Calibri" panose="020F0502020204030204" pitchFamily="34" charset="0"/>
              </a:rPr>
              <a:t>3.2 Project Objective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Home Loan Application will perform various operations like listing, creation, updating and deletion of Customer Details. These operations can be done by authorized persons.</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solidFill>
                  <a:srgbClr val="000000"/>
                </a:solidFill>
                <a:latin typeface="Calibri" panose="020F0502020204030204" pitchFamily="34" charset="0"/>
                <a:ea typeface="Calibri" panose="020F0502020204030204" pitchFamily="34" charset="0"/>
              </a:rPr>
              <a:t>Customers can first register themselves and then they can apply for loan.</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a:p>
            <a:pPr>
              <a:lnSpc>
                <a:spcPct val="107000"/>
              </a:lnSpc>
              <a:spcAft>
                <a:spcPts val="800"/>
              </a:spcAft>
            </a:pPr>
            <a:r>
              <a:rPr lang="en-IN" dirty="0">
                <a:latin typeface="Calibri" panose="020F0502020204030204" pitchFamily="34" charset="0"/>
                <a:ea typeface="Calibri" panose="020F0502020204030204" pitchFamily="34" charset="0"/>
              </a:rPr>
              <a:t> </a:t>
            </a:r>
            <a:endParaRPr lang="en-IN" sz="1600" dirty="0">
              <a:latin typeface="Calibri" panose="020F0502020204030204" pitchFamily="34" charset="0"/>
              <a:ea typeface="Calibri" panose="020F0502020204030204" pitchFamily="34" charset="0"/>
            </a:endParaRPr>
          </a:p>
        </p:txBody>
      </p:sp>
      <p:sp>
        <p:nvSpPr>
          <p:cNvPr id="5" name="Slide Number Placeholder 4">
            <a:extLst>
              <a:ext uri="{FF2B5EF4-FFF2-40B4-BE49-F238E27FC236}">
                <a16:creationId xmlns:a16="http://schemas.microsoft.com/office/drawing/2014/main" id="{99F82915-FAB4-4099-84D1-92171F87CDD6}"/>
              </a:ext>
            </a:extLst>
          </p:cNvPr>
          <p:cNvSpPr>
            <a:spLocks noGrp="1"/>
          </p:cNvSpPr>
          <p:nvPr>
            <p:ph type="sldNum" sz="quarter" idx="12"/>
          </p:nvPr>
        </p:nvSpPr>
        <p:spPr/>
        <p:txBody>
          <a:bodyPr/>
          <a:lstStyle/>
          <a:p>
            <a:fld id="{81DAF65D-BF92-4569-AB10-ADC0AFF874BC}" type="slidenum">
              <a:rPr lang="en-IN" smtClean="0"/>
              <a:t>5</a:t>
            </a:fld>
            <a:endParaRPr lang="en-IN"/>
          </a:p>
        </p:txBody>
      </p:sp>
    </p:spTree>
    <p:extLst>
      <p:ext uri="{BB962C8B-B14F-4D97-AF65-F5344CB8AC3E}">
        <p14:creationId xmlns:p14="http://schemas.microsoft.com/office/powerpoint/2010/main" val="155641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0BE1A-0727-458C-9F26-9D155D24E216}"/>
              </a:ext>
            </a:extLst>
          </p:cNvPr>
          <p:cNvSpPr txBox="1"/>
          <p:nvPr/>
        </p:nvSpPr>
        <p:spPr>
          <a:xfrm>
            <a:off x="1020278" y="993905"/>
            <a:ext cx="1607418" cy="461665"/>
          </a:xfrm>
          <a:prstGeom prst="rect">
            <a:avLst/>
          </a:prstGeom>
          <a:noFill/>
        </p:spPr>
        <p:txBody>
          <a:bodyPr wrap="square" rtlCol="0">
            <a:spAutoFit/>
          </a:bodyPr>
          <a:lstStyle/>
          <a:p>
            <a:r>
              <a:rPr lang="en-IN" sz="2400" dirty="0"/>
              <a:t>Problems</a:t>
            </a:r>
          </a:p>
        </p:txBody>
      </p:sp>
      <p:sp>
        <p:nvSpPr>
          <p:cNvPr id="6" name="TextBox 5">
            <a:extLst>
              <a:ext uri="{FF2B5EF4-FFF2-40B4-BE49-F238E27FC236}">
                <a16:creationId xmlns:a16="http://schemas.microsoft.com/office/drawing/2014/main" id="{0FCCD070-47F5-49A8-BA50-EF3F3E548FBF}"/>
              </a:ext>
            </a:extLst>
          </p:cNvPr>
          <p:cNvSpPr txBox="1"/>
          <p:nvPr/>
        </p:nvSpPr>
        <p:spPr>
          <a:xfrm>
            <a:off x="1020278" y="1894389"/>
            <a:ext cx="9298004" cy="1754326"/>
          </a:xfrm>
          <a:prstGeom prst="rect">
            <a:avLst/>
          </a:prstGeom>
          <a:noFill/>
        </p:spPr>
        <p:txBody>
          <a:bodyPr wrap="square">
            <a:spAutoFit/>
          </a:bodyPr>
          <a:lstStyle/>
          <a:p>
            <a:r>
              <a:rPr lang="en-IN" dirty="0">
                <a:solidFill>
                  <a:srgbClr val="000000"/>
                </a:solidFill>
                <a:latin typeface="pfhandbookpro-regular"/>
              </a:rPr>
              <a:t>The processing takes more than 10-12 days depending on the profile of the customer and the documents submitted</a:t>
            </a:r>
          </a:p>
          <a:p>
            <a:endParaRPr lang="en-IN" dirty="0">
              <a:solidFill>
                <a:srgbClr val="000000"/>
              </a:solidFill>
              <a:latin typeface="pfhandbookpro-regular"/>
            </a:endParaRPr>
          </a:p>
          <a:p>
            <a:r>
              <a:rPr lang="en-IN" dirty="0">
                <a:solidFill>
                  <a:srgbClr val="000000"/>
                </a:solidFill>
                <a:latin typeface="pfhandbookpro-regular"/>
              </a:rPr>
              <a:t>Requires individual to visit the financial institution and fill out necessary forms</a:t>
            </a:r>
          </a:p>
          <a:p>
            <a:endParaRPr lang="en-IN" dirty="0">
              <a:solidFill>
                <a:srgbClr val="000000"/>
              </a:solidFill>
              <a:latin typeface="pfhandbookpro-regular"/>
            </a:endParaRPr>
          </a:p>
          <a:p>
            <a:r>
              <a:rPr lang="en-IN" dirty="0">
                <a:solidFill>
                  <a:srgbClr val="000000"/>
                </a:solidFill>
                <a:latin typeface="pfhandbookpro-regular"/>
              </a:rPr>
              <a:t>Risk of losing crucial paperwork is higher</a:t>
            </a:r>
            <a:endParaRPr lang="en-IN" dirty="0"/>
          </a:p>
        </p:txBody>
      </p:sp>
      <p:sp>
        <p:nvSpPr>
          <p:cNvPr id="8" name="TextBox 7">
            <a:extLst>
              <a:ext uri="{FF2B5EF4-FFF2-40B4-BE49-F238E27FC236}">
                <a16:creationId xmlns:a16="http://schemas.microsoft.com/office/drawing/2014/main" id="{618107B9-4701-4F26-8C83-E36702A8485C}"/>
              </a:ext>
            </a:extLst>
          </p:cNvPr>
          <p:cNvSpPr txBox="1"/>
          <p:nvPr/>
        </p:nvSpPr>
        <p:spPr>
          <a:xfrm>
            <a:off x="1020278" y="3909368"/>
            <a:ext cx="6097604" cy="461665"/>
          </a:xfrm>
          <a:prstGeom prst="rect">
            <a:avLst/>
          </a:prstGeom>
          <a:noFill/>
        </p:spPr>
        <p:txBody>
          <a:bodyPr wrap="square">
            <a:spAutoFit/>
          </a:bodyPr>
          <a:lstStyle/>
          <a:p>
            <a:r>
              <a:rPr lang="en-IN" sz="2400" dirty="0"/>
              <a:t>Solution</a:t>
            </a:r>
          </a:p>
        </p:txBody>
      </p:sp>
      <p:sp>
        <p:nvSpPr>
          <p:cNvPr id="10" name="TextBox 9">
            <a:extLst>
              <a:ext uri="{FF2B5EF4-FFF2-40B4-BE49-F238E27FC236}">
                <a16:creationId xmlns:a16="http://schemas.microsoft.com/office/drawing/2014/main" id="{89A4BA06-0CD0-48DB-8327-45CD5992333C}"/>
              </a:ext>
            </a:extLst>
          </p:cNvPr>
          <p:cNvSpPr txBox="1"/>
          <p:nvPr/>
        </p:nvSpPr>
        <p:spPr>
          <a:xfrm>
            <a:off x="1020278" y="4522086"/>
            <a:ext cx="6641431" cy="1754326"/>
          </a:xfrm>
          <a:prstGeom prst="rect">
            <a:avLst/>
          </a:prstGeom>
          <a:noFill/>
        </p:spPr>
        <p:txBody>
          <a:bodyPr wrap="square">
            <a:spAutoFit/>
          </a:bodyPr>
          <a:lstStyle/>
          <a:p>
            <a:r>
              <a:rPr lang="en-IN" dirty="0">
                <a:solidFill>
                  <a:srgbClr val="000000"/>
                </a:solidFill>
                <a:latin typeface="pfhandbookpro-regular"/>
              </a:rPr>
              <a:t>The processing happens in the next hours and involves instant approvals</a:t>
            </a:r>
          </a:p>
          <a:p>
            <a:endParaRPr lang="en-IN" dirty="0">
              <a:solidFill>
                <a:srgbClr val="000000"/>
              </a:solidFill>
              <a:latin typeface="pfhandbookpro-regular"/>
            </a:endParaRPr>
          </a:p>
          <a:p>
            <a:r>
              <a:rPr lang="en-IN" dirty="0">
                <a:solidFill>
                  <a:srgbClr val="000000"/>
                </a:solidFill>
                <a:latin typeface="pfhandbookpro-regular"/>
              </a:rPr>
              <a:t>Can be done from anywhere and at the click of a button</a:t>
            </a:r>
          </a:p>
          <a:p>
            <a:endParaRPr lang="en-IN" dirty="0">
              <a:solidFill>
                <a:srgbClr val="000000"/>
              </a:solidFill>
              <a:latin typeface="pfhandbookpro-regular"/>
            </a:endParaRPr>
          </a:p>
          <a:p>
            <a:r>
              <a:rPr lang="en-IN" dirty="0">
                <a:solidFill>
                  <a:srgbClr val="000000"/>
                </a:solidFill>
                <a:latin typeface="pfhandbookpro-regular"/>
              </a:rPr>
              <a:t>Completely secure process</a:t>
            </a:r>
            <a:endParaRPr lang="en-IN" dirty="0"/>
          </a:p>
        </p:txBody>
      </p:sp>
      <p:sp>
        <p:nvSpPr>
          <p:cNvPr id="12" name="Slide Number Placeholder 11">
            <a:extLst>
              <a:ext uri="{FF2B5EF4-FFF2-40B4-BE49-F238E27FC236}">
                <a16:creationId xmlns:a16="http://schemas.microsoft.com/office/drawing/2014/main" id="{AE0AC026-2259-42E9-8425-E4A45BB6A913}"/>
              </a:ext>
            </a:extLst>
          </p:cNvPr>
          <p:cNvSpPr>
            <a:spLocks noGrp="1"/>
          </p:cNvSpPr>
          <p:nvPr>
            <p:ph type="sldNum" sz="quarter" idx="12"/>
          </p:nvPr>
        </p:nvSpPr>
        <p:spPr/>
        <p:txBody>
          <a:bodyPr/>
          <a:lstStyle/>
          <a:p>
            <a:fld id="{81DAF65D-BF92-4569-AB10-ADC0AFF874BC}" type="slidenum">
              <a:rPr lang="en-IN" smtClean="0"/>
              <a:t>6</a:t>
            </a:fld>
            <a:endParaRPr lang="en-IN"/>
          </a:p>
        </p:txBody>
      </p:sp>
    </p:spTree>
    <p:extLst>
      <p:ext uri="{BB962C8B-B14F-4D97-AF65-F5344CB8AC3E}">
        <p14:creationId xmlns:p14="http://schemas.microsoft.com/office/powerpoint/2010/main" val="215759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70EE942-0828-4D5B-80D1-71BB170189E6}"/>
              </a:ext>
            </a:extLst>
          </p:cNvPr>
          <p:cNvSpPr>
            <a:spLocks noChangeArrowheads="1"/>
          </p:cNvSpPr>
          <p:nvPr/>
        </p:nvSpPr>
        <p:spPr bwMode="auto">
          <a:xfrm>
            <a:off x="4181476" y="43158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a16="http://schemas.microsoft.com/office/drawing/2014/main" id="{62749CDC-A39D-479D-B361-F444A65F77A6}"/>
              </a:ext>
            </a:extLst>
          </p:cNvPr>
          <p:cNvGraphicFramePr>
            <a:graphicFrameLocks noGrp="1"/>
          </p:cNvGraphicFramePr>
          <p:nvPr>
            <p:extLst>
              <p:ext uri="{D42A27DB-BD31-4B8C-83A1-F6EECF244321}">
                <p14:modId xmlns:p14="http://schemas.microsoft.com/office/powerpoint/2010/main" val="873263027"/>
              </p:ext>
            </p:extLst>
          </p:nvPr>
        </p:nvGraphicFramePr>
        <p:xfrm>
          <a:off x="1208246" y="1904872"/>
          <a:ext cx="9775509" cy="3571368"/>
        </p:xfrm>
        <a:graphic>
          <a:graphicData uri="http://schemas.openxmlformats.org/drawingml/2006/table">
            <a:tbl>
              <a:tblPr firstRow="1" bandRow="1">
                <a:tableStyleId>{5C22544A-7EE6-4342-B048-85BDC9FD1C3A}</a:tableStyleId>
              </a:tblPr>
              <a:tblGrid>
                <a:gridCol w="2201229">
                  <a:extLst>
                    <a:ext uri="{9D8B030D-6E8A-4147-A177-3AD203B41FA5}">
                      <a16:colId xmlns:a16="http://schemas.microsoft.com/office/drawing/2014/main" val="584510889"/>
                    </a:ext>
                  </a:extLst>
                </a:gridCol>
                <a:gridCol w="2244090">
                  <a:extLst>
                    <a:ext uri="{9D8B030D-6E8A-4147-A177-3AD203B41FA5}">
                      <a16:colId xmlns:a16="http://schemas.microsoft.com/office/drawing/2014/main" val="2775871335"/>
                    </a:ext>
                  </a:extLst>
                </a:gridCol>
                <a:gridCol w="5330190">
                  <a:extLst>
                    <a:ext uri="{9D8B030D-6E8A-4147-A177-3AD203B41FA5}">
                      <a16:colId xmlns:a16="http://schemas.microsoft.com/office/drawing/2014/main" val="1660504883"/>
                    </a:ext>
                  </a:extLst>
                </a:gridCol>
              </a:tblGrid>
              <a:tr h="939928">
                <a:tc>
                  <a:txBody>
                    <a:bodyPr/>
                    <a:lstStyle/>
                    <a:p>
                      <a:pPr>
                        <a:lnSpc>
                          <a:spcPct val="107000"/>
                        </a:lnSpc>
                        <a:spcAft>
                          <a:spcPts val="800"/>
                        </a:spcAft>
                      </a:pPr>
                      <a:endParaRPr lang="en-IN" sz="2000" b="1" dirty="0">
                        <a:solidFill>
                          <a:srgbClr val="000000"/>
                        </a:solidFill>
                        <a:effectLst/>
                      </a:endParaRPr>
                    </a:p>
                    <a:p>
                      <a:pPr>
                        <a:lnSpc>
                          <a:spcPct val="107000"/>
                        </a:lnSpc>
                        <a:spcAft>
                          <a:spcPts val="800"/>
                        </a:spcAft>
                      </a:pPr>
                      <a:r>
                        <a:rPr lang="en-IN" sz="2000" b="1" dirty="0">
                          <a:solidFill>
                            <a:srgbClr val="000000"/>
                          </a:solidFill>
                          <a:effectLst/>
                        </a:rPr>
                        <a:t>Design Pattern </a:t>
                      </a:r>
                      <a:endParaRPr lang="en-IN" sz="2000" dirty="0">
                        <a:effectLst/>
                        <a:latin typeface="Calibri" panose="020F0502020204030204" pitchFamily="34" charset="0"/>
                        <a:ea typeface="Calibri" panose="020F0502020204030204" pitchFamily="34" charset="0"/>
                      </a:endParaRPr>
                    </a:p>
                  </a:txBody>
                  <a:tcPr marL="219075" marR="219075" marT="0" marB="0"/>
                </a:tc>
                <a:tc>
                  <a:txBody>
                    <a:bodyPr/>
                    <a:lstStyle/>
                    <a:p>
                      <a:pPr>
                        <a:lnSpc>
                          <a:spcPct val="107000"/>
                        </a:lnSpc>
                        <a:spcAft>
                          <a:spcPts val="800"/>
                        </a:spcAft>
                      </a:pPr>
                      <a:r>
                        <a:rPr lang="en-IN" sz="2000" b="1" dirty="0">
                          <a:solidFill>
                            <a:srgbClr val="000000"/>
                          </a:solidFill>
                          <a:effectLst/>
                        </a:rPr>
                        <a:t>            </a:t>
                      </a:r>
                    </a:p>
                    <a:p>
                      <a:pPr>
                        <a:lnSpc>
                          <a:spcPct val="107000"/>
                        </a:lnSpc>
                        <a:spcAft>
                          <a:spcPts val="800"/>
                        </a:spcAft>
                      </a:pPr>
                      <a:r>
                        <a:rPr lang="en-IN" sz="2000" b="1" dirty="0">
                          <a:solidFill>
                            <a:srgbClr val="000000"/>
                          </a:solidFill>
                          <a:effectLst/>
                        </a:rPr>
                        <a:t>       Name </a:t>
                      </a:r>
                      <a:endParaRPr lang="en-IN" sz="2000" dirty="0">
                        <a:effectLst/>
                        <a:latin typeface="Calibri" panose="020F0502020204030204" pitchFamily="34" charset="0"/>
                        <a:ea typeface="Calibri" panose="020F0502020204030204" pitchFamily="34" charset="0"/>
                      </a:endParaRPr>
                    </a:p>
                  </a:txBody>
                  <a:tcPr marL="219075" marR="219075" marT="0" marB="0"/>
                </a:tc>
                <a:tc>
                  <a:txBody>
                    <a:bodyPr/>
                    <a:lstStyle/>
                    <a:p>
                      <a:pPr>
                        <a:lnSpc>
                          <a:spcPct val="107000"/>
                        </a:lnSpc>
                        <a:spcAft>
                          <a:spcPts val="800"/>
                        </a:spcAft>
                      </a:pPr>
                      <a:r>
                        <a:rPr lang="en-IN" sz="2000" b="1" dirty="0">
                          <a:solidFill>
                            <a:srgbClr val="000000"/>
                          </a:solidFill>
                          <a:effectLst/>
                        </a:rPr>
                        <a:t>                                         </a:t>
                      </a:r>
                    </a:p>
                    <a:p>
                      <a:pPr>
                        <a:lnSpc>
                          <a:spcPct val="107000"/>
                        </a:lnSpc>
                        <a:spcAft>
                          <a:spcPts val="800"/>
                        </a:spcAft>
                      </a:pPr>
                      <a:r>
                        <a:rPr lang="en-IN" sz="2000" b="1" dirty="0">
                          <a:solidFill>
                            <a:srgbClr val="000000"/>
                          </a:solidFill>
                          <a:effectLst/>
                        </a:rPr>
                        <a:t>                          Description </a:t>
                      </a:r>
                      <a:endParaRPr lang="en-IN" sz="2000" dirty="0">
                        <a:effectLst/>
                        <a:latin typeface="Calibri" panose="020F0502020204030204" pitchFamily="34" charset="0"/>
                        <a:ea typeface="Calibri" panose="020F0502020204030204" pitchFamily="34" charset="0"/>
                      </a:endParaRPr>
                    </a:p>
                  </a:txBody>
                  <a:tcPr marL="219075" marR="219075" marT="0" marB="0"/>
                </a:tc>
                <a:extLst>
                  <a:ext uri="{0D108BD9-81ED-4DB2-BD59-A6C34878D82A}">
                    <a16:rowId xmlns:a16="http://schemas.microsoft.com/office/drawing/2014/main" val="2150142228"/>
                  </a:ext>
                </a:extLst>
              </a:tr>
              <a:tr h="985520">
                <a:tc>
                  <a:txBody>
                    <a:bodyPr/>
                    <a:lstStyle/>
                    <a:p>
                      <a:pPr>
                        <a:lnSpc>
                          <a:spcPct val="107000"/>
                        </a:lnSpc>
                        <a:spcAft>
                          <a:spcPts val="800"/>
                        </a:spcAft>
                      </a:pPr>
                      <a:r>
                        <a:rPr lang="en-IN" sz="2000">
                          <a:solidFill>
                            <a:srgbClr val="000000"/>
                          </a:solidFill>
                          <a:effectLst/>
                        </a:rPr>
                        <a:t>1 </a:t>
                      </a:r>
                      <a:endParaRPr lang="en-IN" sz="2000">
                        <a:effectLst/>
                        <a:latin typeface="Calibri" panose="020F0502020204030204" pitchFamily="34" charset="0"/>
                        <a:ea typeface="Calibri" panose="020F0502020204030204" pitchFamily="34" charset="0"/>
                      </a:endParaRPr>
                    </a:p>
                  </a:txBody>
                  <a:tcPr marL="219075" marR="219075" marT="0" marB="0"/>
                </a:tc>
                <a:tc>
                  <a:txBody>
                    <a:bodyPr/>
                    <a:lstStyle/>
                    <a:p>
                      <a:pPr>
                        <a:lnSpc>
                          <a:spcPct val="107000"/>
                        </a:lnSpc>
                        <a:spcAft>
                          <a:spcPts val="800"/>
                        </a:spcAft>
                      </a:pPr>
                      <a:r>
                        <a:rPr lang="en-IN" sz="2000" dirty="0">
                          <a:solidFill>
                            <a:srgbClr val="000000"/>
                          </a:solidFill>
                          <a:effectLst/>
                        </a:rPr>
                        <a:t>        API </a:t>
                      </a:r>
                      <a:endParaRPr lang="en-IN" sz="2000" dirty="0">
                        <a:effectLst/>
                        <a:latin typeface="Calibri" panose="020F0502020204030204" pitchFamily="34" charset="0"/>
                        <a:ea typeface="Calibri" panose="020F0502020204030204" pitchFamily="34" charset="0"/>
                      </a:endParaRPr>
                    </a:p>
                  </a:txBody>
                  <a:tcPr marL="219075" marR="219075" marT="0" marB="0"/>
                </a:tc>
                <a:tc>
                  <a:txBody>
                    <a:bodyPr/>
                    <a:lstStyle/>
                    <a:p>
                      <a:pPr>
                        <a:lnSpc>
                          <a:spcPct val="107000"/>
                        </a:lnSpc>
                        <a:spcAft>
                          <a:spcPts val="800"/>
                        </a:spcAft>
                      </a:pPr>
                      <a:r>
                        <a:rPr lang="en-IN" sz="2000" dirty="0">
                          <a:solidFill>
                            <a:srgbClr val="000000"/>
                          </a:solidFill>
                          <a:effectLst/>
                        </a:rPr>
                        <a:t>Using HTTP requests, we will use the respective action to trigger various operations </a:t>
                      </a:r>
                      <a:endParaRPr lang="en-IN" sz="2000" dirty="0">
                        <a:effectLst/>
                        <a:latin typeface="Calibri" panose="020F0502020204030204" pitchFamily="34" charset="0"/>
                        <a:ea typeface="Calibri" panose="020F0502020204030204" pitchFamily="34" charset="0"/>
                      </a:endParaRPr>
                    </a:p>
                  </a:txBody>
                  <a:tcPr marL="219075" marR="219075" marT="0" marB="0"/>
                </a:tc>
                <a:extLst>
                  <a:ext uri="{0D108BD9-81ED-4DB2-BD59-A6C34878D82A}">
                    <a16:rowId xmlns:a16="http://schemas.microsoft.com/office/drawing/2014/main" val="1393309623"/>
                  </a:ext>
                </a:extLst>
              </a:tr>
              <a:tr h="82296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rPr>
                        <a:t>2</a:t>
                      </a:r>
                    </a:p>
                  </a:txBody>
                  <a:tcPr marL="219075" marR="219075"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rPr>
                        <a:t>    Frontend</a:t>
                      </a:r>
                    </a:p>
                  </a:txBody>
                  <a:tcPr marL="219075" marR="219075" marT="0" marB="0"/>
                </a:tc>
                <a:tc>
                  <a:txBody>
                    <a:bodyPr/>
                    <a:lstStyle/>
                    <a:p>
                      <a:pPr>
                        <a:lnSpc>
                          <a:spcPct val="107000"/>
                        </a:lnSpc>
                        <a:spcAft>
                          <a:spcPts val="800"/>
                        </a:spcAft>
                      </a:pPr>
                      <a:r>
                        <a:rPr lang="en-IN" sz="2000">
                          <a:effectLst/>
                          <a:latin typeface="Calibri" panose="020F0502020204030204" pitchFamily="34" charset="0"/>
                          <a:ea typeface="Calibri" panose="020F0502020204030204" pitchFamily="34" charset="0"/>
                        </a:rPr>
                        <a:t>Angular</a:t>
                      </a:r>
                      <a:endParaRPr lang="en-IN" sz="2000" dirty="0">
                        <a:effectLst/>
                        <a:latin typeface="Calibri" panose="020F0502020204030204" pitchFamily="34" charset="0"/>
                        <a:ea typeface="Calibri" panose="020F0502020204030204" pitchFamily="34" charset="0"/>
                      </a:endParaRPr>
                    </a:p>
                  </a:txBody>
                  <a:tcPr marL="219075" marR="219075" marT="0" marB="0"/>
                </a:tc>
                <a:extLst>
                  <a:ext uri="{0D108BD9-81ED-4DB2-BD59-A6C34878D82A}">
                    <a16:rowId xmlns:a16="http://schemas.microsoft.com/office/drawing/2014/main" val="60256272"/>
                  </a:ext>
                </a:extLst>
              </a:tr>
              <a:tr h="822960">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rPr>
                        <a:t>3</a:t>
                      </a:r>
                    </a:p>
                  </a:txBody>
                  <a:tcPr marL="219075" marR="219075"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rPr>
                        <a:t>    Database</a:t>
                      </a:r>
                    </a:p>
                  </a:txBody>
                  <a:tcPr marL="219075" marR="219075" marT="0" marB="0"/>
                </a:tc>
                <a:tc>
                  <a:txBody>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rPr>
                        <a:t>SSMS</a:t>
                      </a:r>
                    </a:p>
                  </a:txBody>
                  <a:tcPr marL="219075" marR="219075" marT="0" marB="0"/>
                </a:tc>
                <a:extLst>
                  <a:ext uri="{0D108BD9-81ED-4DB2-BD59-A6C34878D82A}">
                    <a16:rowId xmlns:a16="http://schemas.microsoft.com/office/drawing/2014/main" val="2322083811"/>
                  </a:ext>
                </a:extLst>
              </a:tr>
            </a:tbl>
          </a:graphicData>
        </a:graphic>
      </p:graphicFrame>
      <p:sp>
        <p:nvSpPr>
          <p:cNvPr id="15" name="TextBox 14">
            <a:extLst>
              <a:ext uri="{FF2B5EF4-FFF2-40B4-BE49-F238E27FC236}">
                <a16:creationId xmlns:a16="http://schemas.microsoft.com/office/drawing/2014/main" id="{66D5F56A-4A33-4BFB-8390-86CFBEB21C1F}"/>
              </a:ext>
            </a:extLst>
          </p:cNvPr>
          <p:cNvSpPr txBox="1"/>
          <p:nvPr/>
        </p:nvSpPr>
        <p:spPr>
          <a:xfrm>
            <a:off x="1162603" y="1431926"/>
            <a:ext cx="8194040" cy="369332"/>
          </a:xfrm>
          <a:prstGeom prst="rect">
            <a:avLst/>
          </a:prstGeom>
          <a:noFill/>
        </p:spPr>
        <p:txBody>
          <a:bodyPr wrap="square">
            <a:spAutoFit/>
          </a:bodyPr>
          <a:lstStyle/>
          <a:p>
            <a:r>
              <a:rPr lang="en-IN" dirty="0"/>
              <a:t>4.0</a:t>
            </a:r>
          </a:p>
        </p:txBody>
      </p:sp>
      <p:sp>
        <p:nvSpPr>
          <p:cNvPr id="8" name="Slide Number Placeholder 7">
            <a:extLst>
              <a:ext uri="{FF2B5EF4-FFF2-40B4-BE49-F238E27FC236}">
                <a16:creationId xmlns:a16="http://schemas.microsoft.com/office/drawing/2014/main" id="{3794459C-C306-4C3A-A963-3E4F6DF0296D}"/>
              </a:ext>
            </a:extLst>
          </p:cNvPr>
          <p:cNvSpPr>
            <a:spLocks noGrp="1"/>
          </p:cNvSpPr>
          <p:nvPr>
            <p:ph type="sldNum" sz="quarter" idx="12"/>
          </p:nvPr>
        </p:nvSpPr>
        <p:spPr/>
        <p:txBody>
          <a:bodyPr/>
          <a:lstStyle/>
          <a:p>
            <a:fld id="{81DAF65D-BF92-4569-AB10-ADC0AFF874BC}" type="slidenum">
              <a:rPr lang="en-IN" smtClean="0"/>
              <a:t>7</a:t>
            </a:fld>
            <a:endParaRPr lang="en-IN"/>
          </a:p>
        </p:txBody>
      </p:sp>
    </p:spTree>
    <p:extLst>
      <p:ext uri="{BB962C8B-B14F-4D97-AF65-F5344CB8AC3E}">
        <p14:creationId xmlns:p14="http://schemas.microsoft.com/office/powerpoint/2010/main" val="321061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419DD1A6-E4D7-48DB-A981-7CB0FDD09941}"/>
              </a:ext>
            </a:extLst>
          </p:cNvPr>
          <p:cNvPicPr>
            <a:picLocks noChangeAspect="1"/>
          </p:cNvPicPr>
          <p:nvPr/>
        </p:nvPicPr>
        <p:blipFill rotWithShape="1">
          <a:blip r:embed="rId2">
            <a:extLst>
              <a:ext uri="{28A0092B-C50C-407E-A947-70E740481C1C}">
                <a14:useLocalDpi xmlns:a14="http://schemas.microsoft.com/office/drawing/2010/main" val="0"/>
              </a:ext>
            </a:extLst>
          </a:blip>
          <a:srcRect l="29334" t="15260" r="25833" b="19111"/>
          <a:stretch/>
        </p:blipFill>
        <p:spPr>
          <a:xfrm>
            <a:off x="3841845" y="2002852"/>
            <a:ext cx="4768755" cy="3926679"/>
          </a:xfrm>
          <a:prstGeom prst="rect">
            <a:avLst/>
          </a:prstGeom>
        </p:spPr>
      </p:pic>
      <p:sp>
        <p:nvSpPr>
          <p:cNvPr id="2" name="Slide Number Placeholder 1">
            <a:extLst>
              <a:ext uri="{FF2B5EF4-FFF2-40B4-BE49-F238E27FC236}">
                <a16:creationId xmlns:a16="http://schemas.microsoft.com/office/drawing/2014/main" id="{F20CF3AE-0C32-4770-AD7C-AE0F6B3B11A0}"/>
              </a:ext>
            </a:extLst>
          </p:cNvPr>
          <p:cNvSpPr>
            <a:spLocks noGrp="1"/>
          </p:cNvSpPr>
          <p:nvPr>
            <p:ph type="sldNum" sz="quarter" idx="12"/>
          </p:nvPr>
        </p:nvSpPr>
        <p:spPr>
          <a:xfrm>
            <a:off x="8610600" y="7067551"/>
            <a:ext cx="2743200" cy="365125"/>
          </a:xfrm>
        </p:spPr>
        <p:txBody>
          <a:bodyPr>
            <a:normAutofit/>
          </a:bodyPr>
          <a:lstStyle/>
          <a:p>
            <a:pPr>
              <a:spcAft>
                <a:spcPts val="600"/>
              </a:spcAft>
            </a:pPr>
            <a:fld id="{81DAF65D-BF92-4569-AB10-ADC0AFF874BC}" type="slidenum">
              <a:rPr lang="en-IN" smtClean="0"/>
              <a:pPr>
                <a:spcAft>
                  <a:spcPts val="600"/>
                </a:spcAft>
              </a:pPr>
              <a:t>8</a:t>
            </a:fld>
            <a:endParaRPr lang="en-IN"/>
          </a:p>
        </p:txBody>
      </p:sp>
      <p:sp>
        <p:nvSpPr>
          <p:cNvPr id="3" name="TextBox 2">
            <a:extLst>
              <a:ext uri="{FF2B5EF4-FFF2-40B4-BE49-F238E27FC236}">
                <a16:creationId xmlns:a16="http://schemas.microsoft.com/office/drawing/2014/main" id="{8079BB9E-1D4F-4184-A361-061C91C6C50D}"/>
              </a:ext>
            </a:extLst>
          </p:cNvPr>
          <p:cNvSpPr txBox="1"/>
          <p:nvPr/>
        </p:nvSpPr>
        <p:spPr>
          <a:xfrm>
            <a:off x="4983822" y="495500"/>
            <a:ext cx="3626778" cy="400110"/>
          </a:xfrm>
          <a:prstGeom prst="rect">
            <a:avLst/>
          </a:prstGeom>
          <a:noFill/>
        </p:spPr>
        <p:txBody>
          <a:bodyPr wrap="square" rtlCol="0">
            <a:spAutoFit/>
          </a:bodyPr>
          <a:lstStyle/>
          <a:p>
            <a:r>
              <a:rPr lang="en-IN" sz="2000" dirty="0"/>
              <a:t>Use case Diagram</a:t>
            </a:r>
          </a:p>
        </p:txBody>
      </p:sp>
    </p:spTree>
    <p:extLst>
      <p:ext uri="{BB962C8B-B14F-4D97-AF65-F5344CB8AC3E}">
        <p14:creationId xmlns:p14="http://schemas.microsoft.com/office/powerpoint/2010/main" val="158415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373F44-41B8-49C8-A80B-4BA96A6DE058}"/>
              </a:ext>
            </a:extLst>
          </p:cNvPr>
          <p:cNvSpPr>
            <a:spLocks noGrp="1"/>
          </p:cNvSpPr>
          <p:nvPr>
            <p:ph type="sldNum" sz="quarter" idx="12"/>
          </p:nvPr>
        </p:nvSpPr>
        <p:spPr/>
        <p:txBody>
          <a:bodyPr/>
          <a:lstStyle/>
          <a:p>
            <a:fld id="{81DAF65D-BF92-4569-AB10-ADC0AFF874BC}" type="slidenum">
              <a:rPr lang="en-IN" b="1" smtClean="0"/>
              <a:t>9</a:t>
            </a:fld>
            <a:endParaRPr lang="en-IN" b="1" dirty="0"/>
          </a:p>
        </p:txBody>
      </p:sp>
      <p:pic>
        <p:nvPicPr>
          <p:cNvPr id="3" name="Picture 2">
            <a:extLst>
              <a:ext uri="{FF2B5EF4-FFF2-40B4-BE49-F238E27FC236}">
                <a16:creationId xmlns:a16="http://schemas.microsoft.com/office/drawing/2014/main" id="{F29B19D6-8DDE-42A2-B6AE-85744FAE35EC}"/>
              </a:ext>
            </a:extLst>
          </p:cNvPr>
          <p:cNvPicPr>
            <a:picLocks noChangeAspect="1"/>
          </p:cNvPicPr>
          <p:nvPr/>
        </p:nvPicPr>
        <p:blipFill>
          <a:blip r:embed="rId2"/>
          <a:stretch>
            <a:fillRect/>
          </a:stretch>
        </p:blipFill>
        <p:spPr>
          <a:xfrm>
            <a:off x="3468636" y="1235862"/>
            <a:ext cx="5757557" cy="6879699"/>
          </a:xfrm>
          <a:prstGeom prst="rect">
            <a:avLst/>
          </a:prstGeom>
        </p:spPr>
      </p:pic>
      <p:sp>
        <p:nvSpPr>
          <p:cNvPr id="4" name="TextBox 3">
            <a:extLst>
              <a:ext uri="{FF2B5EF4-FFF2-40B4-BE49-F238E27FC236}">
                <a16:creationId xmlns:a16="http://schemas.microsoft.com/office/drawing/2014/main" id="{033390CE-110A-4D6C-AA7C-364368EC010E}"/>
              </a:ext>
            </a:extLst>
          </p:cNvPr>
          <p:cNvSpPr txBox="1"/>
          <p:nvPr/>
        </p:nvSpPr>
        <p:spPr>
          <a:xfrm>
            <a:off x="4765194" y="411418"/>
            <a:ext cx="3164440" cy="369332"/>
          </a:xfrm>
          <a:prstGeom prst="rect">
            <a:avLst/>
          </a:prstGeom>
          <a:noFill/>
        </p:spPr>
        <p:txBody>
          <a:bodyPr wrap="square" rtlCol="0">
            <a:spAutoFit/>
          </a:bodyPr>
          <a:lstStyle/>
          <a:p>
            <a:r>
              <a:rPr lang="en-IN" dirty="0"/>
              <a:t>User Sequence Diagram</a:t>
            </a:r>
          </a:p>
        </p:txBody>
      </p:sp>
    </p:spTree>
    <p:extLst>
      <p:ext uri="{BB962C8B-B14F-4D97-AF65-F5344CB8AC3E}">
        <p14:creationId xmlns:p14="http://schemas.microsoft.com/office/powerpoint/2010/main" val="12555708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5105</TotalTime>
  <Words>480</Words>
  <Application>Microsoft Office PowerPoint</Application>
  <PresentationFormat>Custom</PresentationFormat>
  <Paragraphs>135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pfhandbookpro-regular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Ruthuja, Yalawar</dc:creator>
  <cp:lastModifiedBy>Ruthuja, Yalawar</cp:lastModifiedBy>
  <cp:revision>3</cp:revision>
  <dcterms:created xsi:type="dcterms:W3CDTF">2022-12-06T12:42:19Z</dcterms:created>
  <dcterms:modified xsi:type="dcterms:W3CDTF">2023-02-17T08:08:22Z</dcterms:modified>
</cp:coreProperties>
</file>