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03" r:id="rId2"/>
    <p:sldId id="257" r:id="rId3"/>
    <p:sldId id="301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1622" autoAdjust="0"/>
  </p:normalViewPr>
  <p:slideViewPr>
    <p:cSldViewPr snapToGrid="0">
      <p:cViewPr varScale="1">
        <p:scale>
          <a:sx n="82" d="100"/>
          <a:sy n="82" d="100"/>
        </p:scale>
        <p:origin x="1219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2D30-E8FD-4286-B3A4-88A13EE1DD00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6BD7-7E3A-4D27-936D-A2719DAA1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42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5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0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1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32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4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3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6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rillalogic.com/blog/android-room-tutorial-simplifying-how-you-work-with-app-data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.sandovalcalvo/android-and-kotlin-a-very-promising-relationship-have-started-4950114506a3" TargetMode="External"/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martinternz02/PodcastPlayer/tree/master/app/src/main/res/drawable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nternz02/PodcastPlayer/blob/master/app/src/main/java/com/example/podcastplayer/MainActivity.kt" TargetMode="External"/><Relationship Id="rId2" Type="http://schemas.openxmlformats.org/officeDocument/2006/relationships/hyperlink" Target="https://github.com/smartinternz02/PodcastPlayer/tree/master/app/src/main/res/raw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nternz02/PodcastPlayer/blob/master/app/src/main/AndroidManifest.x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run/device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nternz02/PodcastPlayer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F6B365-A409-C361-C7CB-1EA149BC1D0A}"/>
              </a:ext>
            </a:extLst>
          </p:cNvPr>
          <p:cNvSpPr txBox="1"/>
          <p:nvPr/>
        </p:nvSpPr>
        <p:spPr>
          <a:xfrm>
            <a:off x="307909" y="167950"/>
            <a:ext cx="9321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D2828"/>
                </a:solidFill>
                <a:latin typeface="Open Sans"/>
              </a:rPr>
              <a:t>Podcast Plus: A Redux-Inspired Podcast App with Dynamic Themes for Android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2FFA2-3083-5F74-DB65-C6832555A0F8}"/>
              </a:ext>
            </a:extLst>
          </p:cNvPr>
          <p:cNvSpPr txBox="1"/>
          <p:nvPr/>
        </p:nvSpPr>
        <p:spPr>
          <a:xfrm>
            <a:off x="1352937" y="3181739"/>
            <a:ext cx="67740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</a:t>
            </a:r>
            <a:r>
              <a:rPr lang="en-US" sz="2400" dirty="0"/>
              <a:t>: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T. Rudhuvarman(4252A7528E4315993E8421CFF33B5A9C)</a:t>
            </a:r>
          </a:p>
          <a:p>
            <a:r>
              <a:rPr lang="en-US" sz="2000" dirty="0"/>
              <a:t> K. </a:t>
            </a:r>
            <a:r>
              <a:rPr lang="en-US" sz="2000" dirty="0" err="1"/>
              <a:t>Harishkanna</a:t>
            </a:r>
            <a:r>
              <a:rPr lang="en-US" sz="2000" dirty="0"/>
              <a:t>(58830B2F285B78CA2054D901DB616A3B)</a:t>
            </a:r>
          </a:p>
          <a:p>
            <a:r>
              <a:rPr lang="en-US" sz="2000" dirty="0"/>
              <a:t> S. </a:t>
            </a:r>
            <a:r>
              <a:rPr lang="en-US" sz="2000" dirty="0" err="1"/>
              <a:t>Abishek</a:t>
            </a:r>
            <a:r>
              <a:rPr lang="en-US" sz="2000" dirty="0"/>
              <a:t>(3A98F78F6C7E88093AA4134E025CB71C)</a:t>
            </a:r>
          </a:p>
          <a:p>
            <a:r>
              <a:rPr lang="en-US" sz="2000" dirty="0"/>
              <a:t> M.B. Pranav Nathan(4A8F00A7D05AEC2B837474063C587DB4)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90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5.googleusercontent.com/vq6B_QdZF3iyNq5-9KHhuavdPL-WfEGyL6P5Sv6DIfS6EpHrfzNJNV3EiZQ_NWi5JPuoqGNWM9p_z9yb2WYC8RVhoRmvRpQwbUOJLZCRJgrRl6r4zSpMFLF6fk5wBp6TdM61NAcju97bHbaYKYGP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10" y="854765"/>
            <a:ext cx="4535694" cy="47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4234" y="556592"/>
            <a:ext cx="4830418" cy="95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D2828"/>
                </a:solidFill>
                <a:latin typeface="Open Sans"/>
              </a:rPr>
              <a:t>Adding required dependencies.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4234" y="2027584"/>
            <a:ext cx="5448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This milestone explains about adding required dependencies. 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74234" y="3194498"/>
            <a:ext cx="463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Creating the database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4234" y="4176746"/>
            <a:ext cx="4195931" cy="268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Creating the database classes</a:t>
            </a:r>
            <a:br>
              <a:rPr lang="en-US" dirty="0"/>
            </a:b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To learn more about Database follow this link:</a:t>
            </a: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2"/>
              </a:rPr>
              <a:t>https://gorillalogic.com/blog/android-room-tutorial-simplifying-how-you-work-with-app-data/</a:t>
            </a:r>
            <a:endParaRPr lang="en-US" dirty="0">
              <a:latin typeface="Montserrat"/>
            </a:endParaRPr>
          </a:p>
          <a:p>
            <a:br>
              <a:rPr lang="en-US" dirty="0">
                <a:latin typeface="Montserra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63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3260" y="1093305"/>
            <a:ext cx="5148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Too Much Talk—Let’s Look at an Example of Android Room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733261" y="3240156"/>
            <a:ext cx="5426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D1D"/>
                </a:solidFill>
                <a:latin typeface="Open Sans"/>
              </a:rPr>
              <a:t>All the sample code is written using </a:t>
            </a:r>
            <a:r>
              <a:rPr lang="en-US" dirty="0" err="1">
                <a:solidFill>
                  <a:srgbClr val="1F1D1D"/>
                </a:solidFill>
                <a:latin typeface="Open Sans"/>
                <a:hlinkClick r:id="rId2"/>
              </a:rPr>
              <a:t>Kotlin</a:t>
            </a:r>
            <a:r>
              <a:rPr lang="en-US" dirty="0">
                <a:solidFill>
                  <a:srgbClr val="1F1D1D"/>
                </a:solidFill>
                <a:latin typeface="Open Sans"/>
              </a:rPr>
              <a:t> (if you don’t know </a:t>
            </a:r>
            <a:r>
              <a:rPr lang="en-US" dirty="0" err="1">
                <a:solidFill>
                  <a:srgbClr val="1F1D1D"/>
                </a:solidFill>
                <a:latin typeface="Open Sans"/>
              </a:rPr>
              <a:t>Kotlin</a:t>
            </a:r>
            <a:r>
              <a:rPr lang="en-US" dirty="0">
                <a:solidFill>
                  <a:srgbClr val="1F1D1D"/>
                </a:solidFill>
                <a:latin typeface="Open Sans"/>
              </a:rPr>
              <a:t> or you want to learn more, I invite you to</a:t>
            </a:r>
            <a:r>
              <a:rPr lang="en-US" dirty="0">
                <a:solidFill>
                  <a:srgbClr val="1F1D1D"/>
                </a:solidFill>
                <a:latin typeface="Open Sans"/>
                <a:hlinkClick r:id="rId3"/>
              </a:rPr>
              <a:t> read my article about it</a:t>
            </a:r>
            <a:r>
              <a:rPr lang="en-US" dirty="0">
                <a:solidFill>
                  <a:srgbClr val="1F1D1D"/>
                </a:solidFill>
                <a:latin typeface="Open Sans"/>
              </a:rPr>
              <a:t>).</a:t>
            </a:r>
          </a:p>
          <a:p>
            <a:r>
              <a:rPr lang="en-US" dirty="0">
                <a:solidFill>
                  <a:srgbClr val="1F1D1D"/>
                </a:solidFill>
                <a:latin typeface="Open Sans"/>
              </a:rPr>
              <a:t>The first thing we need to do is to update our </a:t>
            </a:r>
            <a:r>
              <a:rPr lang="en-US" dirty="0" err="1">
                <a:solidFill>
                  <a:srgbClr val="1F1D1D"/>
                </a:solidFill>
                <a:latin typeface="Open Sans"/>
              </a:rPr>
              <a:t>gradle</a:t>
            </a:r>
            <a:r>
              <a:rPr lang="en-US" dirty="0">
                <a:solidFill>
                  <a:srgbClr val="1F1D1D"/>
                </a:solidFill>
                <a:latin typeface="Open Sans"/>
              </a:rPr>
              <a:t> file. It should look like this: </a:t>
            </a:r>
          </a:p>
        </p:txBody>
      </p:sp>
    </p:spTree>
    <p:extLst>
      <p:ext uri="{BB962C8B-B14F-4D97-AF65-F5344CB8AC3E}">
        <p14:creationId xmlns:p14="http://schemas.microsoft.com/office/powerpoint/2010/main" val="278057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8493" y="1261166"/>
            <a:ext cx="497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828"/>
                </a:solidFill>
                <a:latin typeface="Open Sans"/>
              </a:rPr>
              <a:t>Create User data class</a:t>
            </a:r>
          </a:p>
          <a:p>
            <a:endParaRPr lang="en-US" b="1" dirty="0">
              <a:solidFill>
                <a:srgbClr val="2D2828"/>
              </a:solidFill>
              <a:latin typeface="Open Sans"/>
            </a:endParaRPr>
          </a:p>
          <a:p>
            <a:r>
              <a:rPr lang="en-US" dirty="0">
                <a:latin typeface="Montserrat"/>
              </a:rPr>
              <a:t>Create User data class</a:t>
            </a:r>
          </a:p>
        </p:txBody>
      </p:sp>
      <p:pic>
        <p:nvPicPr>
          <p:cNvPr id="2050" name="Picture 2" descr="https://lh5.googleusercontent.com/pHIe_OkFNeWseMprWCuYwfHy8Xj1iPN6bjjizOwBwLYHg0ZVprq9dq-KHin_WQQrnEWzGEmw4SjXFZns9BXabwYoszBXjTg9b-ZTthuxUFpjhA-MbNeNpoFwQEQVyhBoSu7OQkBmZx5Pz0orGA97S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24" y="3101010"/>
            <a:ext cx="5081776" cy="29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7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Njoj5xMQF7C3JcLKk6sIor3PRN0gffio4raQfO5-_UujtIe41Ak_cfAajVQUWaRwr0aRcdnJkjGK32UqjtinXBbK37JE0SXRPGQ3nJyyatwFYP8YFBe_iQeCU_koeANOYYKdtxfezJwDkJeIra0C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25" y="822973"/>
            <a:ext cx="620458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16724" y="4512365"/>
            <a:ext cx="5411262" cy="2572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/>
              </a:rPr>
              <a:t>User class code:</a:t>
            </a:r>
          </a:p>
          <a:p>
            <a:endParaRPr lang="en-US" sz="2400" b="1" dirty="0"/>
          </a:p>
          <a:p>
            <a:r>
              <a:rPr lang="en-US" b="1" dirty="0">
                <a:solidFill>
                  <a:srgbClr val="0070C0"/>
                </a:solidFill>
              </a:rPr>
              <a:t>https://github.com/smartinternz02/PodcastPlayer/blob/master/app/src/main/java/com/example/podcastplayer/User.kt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90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3626" y="417442"/>
            <a:ext cx="6082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D2828"/>
                </a:solidFill>
                <a:latin typeface="Open Sans"/>
              </a:rPr>
              <a:t>Create an </a:t>
            </a:r>
            <a:r>
              <a:rPr lang="en-IN" sz="2800" b="1" dirty="0" err="1">
                <a:solidFill>
                  <a:srgbClr val="2D2828"/>
                </a:solidFill>
                <a:latin typeface="Open Sans"/>
              </a:rPr>
              <a:t>UserDao</a:t>
            </a:r>
            <a:r>
              <a:rPr lang="en-IN" sz="2800" b="1" dirty="0">
                <a:solidFill>
                  <a:srgbClr val="2D2828"/>
                </a:solidFill>
                <a:latin typeface="Open Sans"/>
              </a:rPr>
              <a:t> interface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2673626" y="1351721"/>
            <a:ext cx="6337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ontserrat"/>
              </a:rPr>
              <a:t>Create an </a:t>
            </a:r>
            <a:r>
              <a:rPr lang="en-IN" dirty="0" err="1">
                <a:latin typeface="Montserrat"/>
              </a:rPr>
              <a:t>UserDao</a:t>
            </a:r>
            <a:r>
              <a:rPr lang="en-IN" dirty="0">
                <a:latin typeface="Montserrat"/>
              </a:rPr>
              <a:t> interface</a:t>
            </a:r>
            <a:endParaRPr lang="en-IN" dirty="0"/>
          </a:p>
        </p:txBody>
      </p:sp>
      <p:pic>
        <p:nvPicPr>
          <p:cNvPr id="4098" name="Picture 2" descr="https://lh5.googleusercontent.com/pHIe_OkFNeWseMprWCuYwfHy8Xj1iPN6bjjizOwBwLYHg0ZVprq9dq-KHin_WQQrnEWzGEmw4SjXFZns9BXabwYoszBXjTg9b-ZTthuxUFpjhA-MbNeNpoFwQEQVyhBoSu7OQkBmZx5Pz0orGA97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625" y="2468413"/>
            <a:ext cx="7076662" cy="41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5.googleusercontent.com/0_-GR0nA9YcdlLd82k4TggLoqYkeFJc76_gQWQiY7_kVWX8i2wemJrru3jkTj51nJHqnT6GysuS8SecXbzInGexU6dxBwA_yIXjSlK1yC_ji7lTseDfsh_hlimBctrC00u9jvExvt3CZjdNtb5cX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11" y="376653"/>
            <a:ext cx="5350703" cy="33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29810" y="4174436"/>
            <a:ext cx="5271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Montserrat"/>
              </a:rPr>
              <a:t>UserDao interface code:</a:t>
            </a:r>
          </a:p>
          <a:p>
            <a:br>
              <a:rPr lang="pt-BR" dirty="0">
                <a:latin typeface="Montserrat"/>
              </a:rPr>
            </a:br>
            <a:endParaRPr lang="pt-BR" dirty="0">
              <a:solidFill>
                <a:srgbClr val="0070C0"/>
              </a:solidFill>
              <a:latin typeface="Montserrat"/>
            </a:endParaRPr>
          </a:p>
          <a:p>
            <a:r>
              <a:rPr lang="pt-BR" dirty="0">
                <a:solidFill>
                  <a:srgbClr val="0070C0"/>
                </a:solidFill>
                <a:latin typeface="Montserrat"/>
              </a:rPr>
              <a:t>https://github.com/smartinternz02/PodcastPlayer/blob/master/app/src/main/java/com/example/podcastplayer/UserDao.kt</a:t>
            </a:r>
          </a:p>
        </p:txBody>
      </p:sp>
    </p:spTree>
    <p:extLst>
      <p:ext uri="{BB962C8B-B14F-4D97-AF65-F5344CB8AC3E}">
        <p14:creationId xmlns:p14="http://schemas.microsoft.com/office/powerpoint/2010/main" val="5201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1513" y="456551"/>
            <a:ext cx="60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Create an </a:t>
            </a:r>
            <a:r>
              <a:rPr lang="en-IN" sz="2400" b="1" dirty="0" err="1">
                <a:solidFill>
                  <a:srgbClr val="2D2828"/>
                </a:solidFill>
                <a:latin typeface="Open Sans"/>
              </a:rPr>
              <a:t>UserDatabase</a:t>
            </a:r>
            <a:r>
              <a:rPr lang="en-IN" sz="2400" b="1" dirty="0">
                <a:solidFill>
                  <a:srgbClr val="2D2828"/>
                </a:solidFill>
                <a:latin typeface="Open Sans"/>
              </a:rPr>
              <a:t>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1514" y="1252330"/>
            <a:ext cx="390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ontserrat"/>
              </a:rPr>
              <a:t>Create an </a:t>
            </a:r>
            <a:r>
              <a:rPr lang="en-IN" dirty="0" err="1">
                <a:latin typeface="Montserrat"/>
              </a:rPr>
              <a:t>UserDatabase</a:t>
            </a:r>
            <a:r>
              <a:rPr lang="en-IN" dirty="0">
                <a:latin typeface="Montserrat"/>
              </a:rPr>
              <a:t> class</a:t>
            </a:r>
            <a:endParaRPr lang="en-IN" dirty="0"/>
          </a:p>
        </p:txBody>
      </p:sp>
      <p:pic>
        <p:nvPicPr>
          <p:cNvPr id="6146" name="Picture 2" descr="https://lh5.googleusercontent.com/pHIe_OkFNeWseMprWCuYwfHy8Xj1iPN6bjjizOwBwLYHg0ZVprq9dq-KHin_WQQrnEWzGEmw4SjXFZns9BXabwYoszBXjTg9b-ZTthuxUFpjhA-MbNeNpoFwQEQVyhBoSu7OQkBmZx5Pz0orGA97S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14" y="2186610"/>
            <a:ext cx="6742182" cy="41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7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jwdJolk-Jm0UYJ5omGPnr_FZTXOjJOn3Dmo5d5JzeC7UfvFGBL4LO4lJn_1Mak8zMqu8WwfnHwDT8HY4KiMJF4wDjKkuiNLR8DnMz4qva8-YjAtWxUW4JjBksUHcI5sl-8-qusI1jkXC9jz_bTtP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6" y="868019"/>
            <a:ext cx="4913382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69566" y="4234071"/>
            <a:ext cx="64140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Montserrat"/>
              </a:rPr>
              <a:t>UserDatabase</a:t>
            </a:r>
            <a:r>
              <a:rPr lang="en-US" sz="2400" b="1" dirty="0">
                <a:latin typeface="Montserrat"/>
              </a:rPr>
              <a:t> class code :</a:t>
            </a:r>
          </a:p>
          <a:p>
            <a:br>
              <a:rPr lang="en-US" dirty="0">
                <a:solidFill>
                  <a:srgbClr val="0070C0"/>
                </a:solidFill>
                <a:latin typeface="Montserrat"/>
              </a:rPr>
            </a:br>
            <a:endParaRPr lang="en-US" dirty="0">
              <a:solidFill>
                <a:srgbClr val="0070C0"/>
              </a:solidFill>
              <a:latin typeface="Montserrat"/>
            </a:endParaRPr>
          </a:p>
          <a:p>
            <a:r>
              <a:rPr lang="en-US" dirty="0">
                <a:solidFill>
                  <a:srgbClr val="0070C0"/>
                </a:solidFill>
                <a:latin typeface="Montserrat"/>
              </a:rPr>
              <a:t>https://github.com/smartinternz02/PodcastPlayer/blob/master/app/src/main/java/com/example/podcastplayer/UserDatabase.kt</a:t>
            </a:r>
          </a:p>
        </p:txBody>
      </p:sp>
    </p:spTree>
    <p:extLst>
      <p:ext uri="{BB962C8B-B14F-4D97-AF65-F5344CB8AC3E}">
        <p14:creationId xmlns:p14="http://schemas.microsoft.com/office/powerpoint/2010/main" val="3446197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330" y="775253"/>
            <a:ext cx="6997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D2828"/>
                </a:solidFill>
                <a:latin typeface="Open Sans"/>
              </a:rPr>
              <a:t>Building application UI and connecting to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5330" y="2207461"/>
            <a:ext cx="6069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In this milestone, you will go through the Building Application UI and Connecting to database.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62200" y="3518061"/>
            <a:ext cx="728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D2828"/>
                </a:solidFill>
                <a:latin typeface="Open Sans"/>
              </a:rPr>
              <a:t>Creating </a:t>
            </a:r>
            <a:r>
              <a:rPr lang="en-IN" sz="2800" b="1" dirty="0" err="1">
                <a:solidFill>
                  <a:srgbClr val="2D2828"/>
                </a:solidFill>
                <a:latin typeface="Open Sans"/>
              </a:rPr>
              <a:t>LoginActivity.kt</a:t>
            </a:r>
            <a:r>
              <a:rPr lang="en-IN" sz="2800" b="1" dirty="0">
                <a:solidFill>
                  <a:srgbClr val="2D2828"/>
                </a:solidFill>
                <a:latin typeface="Open Sans"/>
              </a:rPr>
              <a:t> with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8704" y="4447552"/>
            <a:ext cx="6243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dirty="0">
                <a:latin typeface="Montserrat"/>
              </a:rPr>
              <a:t>Creating </a:t>
            </a:r>
            <a:r>
              <a:rPr lang="en-IN" dirty="0" err="1">
                <a:latin typeface="Montserrat"/>
              </a:rPr>
              <a:t>LoginActivity.kt</a:t>
            </a:r>
            <a:r>
              <a:rPr lang="en-IN" dirty="0">
                <a:latin typeface="Montserrat"/>
              </a:rPr>
              <a:t> with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1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87" y="97891"/>
            <a:ext cx="957338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D2828"/>
                </a:solidFill>
                <a:latin typeface="Open Sans"/>
              </a:rPr>
              <a:t>Podcast Plus: A </a:t>
            </a:r>
            <a:r>
              <a:rPr lang="en-US" sz="3600" b="1" dirty="0" err="1">
                <a:solidFill>
                  <a:srgbClr val="2D2828"/>
                </a:solidFill>
                <a:latin typeface="Open Sans"/>
              </a:rPr>
              <a:t>Redux</a:t>
            </a:r>
            <a:r>
              <a:rPr lang="en-US" sz="3600" b="1" dirty="0">
                <a:solidFill>
                  <a:srgbClr val="2D2828"/>
                </a:solidFill>
                <a:latin typeface="Open Sans"/>
              </a:rPr>
              <a:t>-Inspired Podcast App with Dynamic Themes for Android</a:t>
            </a:r>
          </a:p>
          <a:p>
            <a:endParaRPr lang="en-US" sz="2400" dirty="0">
              <a:latin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" y="1825624"/>
            <a:ext cx="9315812" cy="3918353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Project Description:</a:t>
            </a:r>
          </a:p>
          <a:p>
            <a:endParaRPr lang="en-IN" dirty="0"/>
          </a:p>
          <a:p>
            <a:pPr lvl="1"/>
            <a:r>
              <a:rPr lang="en-US" dirty="0"/>
              <a:t>A project that demonstrates the use of Android Jetpack Compose to build a UI for a podcast player app. </a:t>
            </a:r>
          </a:p>
          <a:p>
            <a:pPr lvl="1"/>
            <a:r>
              <a:rPr lang="en-US" dirty="0"/>
              <a:t>The app allows users to choose , play and pause podcasts.</a:t>
            </a:r>
          </a:p>
        </p:txBody>
      </p:sp>
    </p:spTree>
    <p:extLst>
      <p:ext uri="{BB962C8B-B14F-4D97-AF65-F5344CB8AC3E}">
        <p14:creationId xmlns:p14="http://schemas.microsoft.com/office/powerpoint/2010/main" val="349617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https://lh3.googleusercontent.com/fp68c4MtOWCAdbXadof-gU9ApHO_f_U7tfoeWtat9EEFUDGvnH4u6daxJyYqEq_fA0JLhDDBLtYYc8IN77Vwz3OZNb1RItCNFmyMvwhQ22I7tgmG6p_TKkwUsd3nWFeWJaMvamC_Ul0cQ4YuEhrU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48" y="1293053"/>
            <a:ext cx="6539948" cy="437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9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h4.googleusercontent.com/y69aefmdA89hmR9sBTyhVVCcUTyI406pvWcjS2_wGU_QxhL0G4_H65jcS9HTslIgUoFATJIzkO-FvLiydqlB_f37Jk7yTvUuy-yF5esK75e-woEvXPxDwpsgkKu8C0q7HMK3gVw4gKipOIEE0da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35" y="981974"/>
            <a:ext cx="5546035" cy="27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98034" y="4537071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r>
              <a:rPr lang="en-IN" sz="2800" dirty="0">
                <a:latin typeface="Montserrat"/>
              </a:rPr>
              <a:t>Database connection in </a:t>
            </a:r>
            <a:r>
              <a:rPr lang="en-IN" sz="2800" dirty="0" err="1">
                <a:latin typeface="Montserrat"/>
              </a:rPr>
              <a:t>LoginActivity.kt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7118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5.googleusercontent.com/ivIqUO8NJllUNrfauges2PKsAz9pNrD3xgyn2-aZ-LWTteSVFGUTlHBiR5iVLAv5KuayqzahO6KC4miXQSlMw3BagYDEb2ltnOK9o9SnVXRFQfFyPraSr40mSZDe4-mPfsxV9UBQvK6w_7IGqmHD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75" y="739430"/>
            <a:ext cx="6838121" cy="50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6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110" y="966115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Montserrat"/>
              </a:rPr>
              <a:t>Complete code in below link</a:t>
            </a:r>
          </a:p>
          <a:p>
            <a:endParaRPr lang="en-IN" dirty="0">
              <a:solidFill>
                <a:srgbClr val="0070C0"/>
              </a:solidFill>
              <a:latin typeface="Montserrat"/>
            </a:endParaRPr>
          </a:p>
          <a:p>
            <a:r>
              <a:rPr lang="en-IN" dirty="0">
                <a:solidFill>
                  <a:srgbClr val="0070C0"/>
                </a:solidFill>
                <a:latin typeface="Montserrat"/>
              </a:rPr>
              <a:t>https://github.com/smartinternz02/PodcastPlayer/blob/master/app/src/main/java/com/example/podcastplayer/LoginActivity.kt</a:t>
            </a:r>
            <a:br>
              <a:rPr lang="en-IN" dirty="0">
                <a:latin typeface="Montserrat"/>
              </a:rPr>
            </a:br>
            <a:endParaRPr lang="en-IN" dirty="0">
              <a:latin typeface="Montserrat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713383" y="3528966"/>
            <a:ext cx="5287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Montserrat"/>
              </a:rPr>
              <a:t>Database connection in </a:t>
            </a:r>
            <a:r>
              <a:rPr lang="en-IN" sz="2400" b="1" dirty="0" err="1">
                <a:latin typeface="Montserrat"/>
              </a:rPr>
              <a:t>RegistrationActivity.kt</a:t>
            </a:r>
            <a:br>
              <a:rPr lang="en-IN" sz="2400" b="1" dirty="0">
                <a:latin typeface="Montserrat"/>
              </a:rPr>
            </a:br>
            <a:endParaRPr lang="en-IN" sz="2400" b="1" dirty="0">
              <a:latin typeface="Montserrat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13383" y="5283292"/>
            <a:ext cx="47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/>
              </a:rPr>
              <a:t>Creating </a:t>
            </a:r>
            <a:r>
              <a:rPr lang="en-IN" dirty="0" err="1">
                <a:latin typeface="Montserrat"/>
              </a:rPr>
              <a:t>RegistrationActivity.kt</a:t>
            </a:r>
            <a:r>
              <a:rPr lang="en-IN" dirty="0">
                <a:latin typeface="Montserrat"/>
              </a:rPr>
              <a:t> with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85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lh5.googleusercontent.com/h27sSj3ed3Xwhh1mnePsdproKWqbuWLJ93V7WJl3dP09JmactZPItyPgJWo340tKuto_6KpsHqT2ZpMcpYIe_-tPcVraiOmhn3RvIJ55is3xf4xQiCw8eG32gdwqgJVhs0-py-_rgvSn5Teb_FpW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44" y="528431"/>
            <a:ext cx="5784573" cy="551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3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lh5.googleusercontent.com/XMJ8SHJIrwBvRlWoJ1tNZXhCVk7HekFXou6S4HZoqBrGgZXS69SqcgjPAHU557PrZ1f_vnfNY8mvDBlFSqGhFEZzk-gySDtHJ38_Jy__FJXfHYiUtsmbWwwA6R_GP5iLrcuFQAEm4Zrj383U_PDH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09" y="755375"/>
            <a:ext cx="7044954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91809" y="4353340"/>
            <a:ext cx="7044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Montserrat"/>
              </a:rPr>
              <a:t>Database connection in </a:t>
            </a:r>
            <a:r>
              <a:rPr lang="en-IN" sz="2400" b="1" dirty="0" err="1">
                <a:latin typeface="Montserrat"/>
              </a:rPr>
              <a:t>RegistrationActivity.kt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8117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lh5.googleusercontent.com/P4g7pIRAFbAOseRvzYuoBEhFUE76KwIRSrjzvuSC2rs2I8GhAz58dephEM1qtNFIerxNNppU9yLYR3KCd8wz0iW06mbxnZoKVe9QZeGVhdUwVsu8WL10HMMBzmbX3gPi8g6hsDkbRlEK33iJSZR2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32" y="807346"/>
            <a:ext cx="5897217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00131" y="4776907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Montserrat"/>
              </a:rPr>
              <a:t>Complete code in below link:</a:t>
            </a:r>
          </a:p>
          <a:p>
            <a:endParaRPr lang="en-IN" dirty="0">
              <a:solidFill>
                <a:srgbClr val="0070C0"/>
              </a:solidFill>
              <a:latin typeface="Montserrat"/>
            </a:endParaRPr>
          </a:p>
          <a:p>
            <a:r>
              <a:rPr lang="en-IN" dirty="0">
                <a:solidFill>
                  <a:srgbClr val="0070C0"/>
                </a:solidFill>
                <a:latin typeface="Montserrat"/>
              </a:rPr>
              <a:t>https://github.com/smartinternz02/PodcastPlayer/blob/master/app/src/main/java/com/example/podcastplayer/RegistrationActivity.kt</a:t>
            </a:r>
          </a:p>
        </p:txBody>
      </p:sp>
    </p:spTree>
    <p:extLst>
      <p:ext uri="{BB962C8B-B14F-4D97-AF65-F5344CB8AC3E}">
        <p14:creationId xmlns:p14="http://schemas.microsoft.com/office/powerpoint/2010/main" val="2247039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991" y="397566"/>
            <a:ext cx="4401886" cy="465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Creating </a:t>
            </a:r>
            <a:r>
              <a:rPr lang="en-IN" sz="2400" b="1" dirty="0" err="1">
                <a:solidFill>
                  <a:srgbClr val="2D2828"/>
                </a:solidFill>
                <a:latin typeface="Open Sans"/>
              </a:rPr>
              <a:t>MainActivity.kt</a:t>
            </a:r>
            <a:r>
              <a:rPr lang="en-IN" sz="2400" b="1" dirty="0">
                <a:solidFill>
                  <a:srgbClr val="2D2828"/>
                </a:solidFill>
                <a:latin typeface="Open Sans"/>
              </a:rPr>
              <a:t>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3991" y="1490872"/>
            <a:ext cx="6301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In </a:t>
            </a:r>
            <a:r>
              <a:rPr lang="en-US" dirty="0" err="1">
                <a:latin typeface="Montserrat"/>
              </a:rPr>
              <a:t>MainActivity.kt</a:t>
            </a:r>
            <a:r>
              <a:rPr lang="en-US" dirty="0">
                <a:latin typeface="Montserrat"/>
              </a:rPr>
              <a:t> file the main application is developed</a:t>
            </a:r>
          </a:p>
          <a:p>
            <a:endParaRPr lang="en-US" dirty="0">
              <a:latin typeface="Montserra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Before creating UI we need to add some images in </a:t>
            </a:r>
            <a:r>
              <a:rPr lang="en-US" dirty="0" err="1">
                <a:latin typeface="Montserrat"/>
              </a:rPr>
              <a:t>drawables</a:t>
            </a:r>
            <a:r>
              <a:rPr lang="en-US" dirty="0">
                <a:latin typeface="Montserrat"/>
              </a:rPr>
              <a:t> which are in res</a:t>
            </a:r>
          </a:p>
        </p:txBody>
      </p:sp>
      <p:pic>
        <p:nvPicPr>
          <p:cNvPr id="15364" name="Picture 4" descr="https://lh6.googleusercontent.com/rWwKqHfU27e15UnphcZm6MDujJGyYWfTiumTyLLQwc2OB9B8YZojXThBCnn96PV_fm4TmlyVPUAibczWzZz6tEKbPWVXkQX9JErsC3PIj-MIVM8J3g_HNevzAfDwgdotC3jJat17CmVuttTURSSc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49" y="3318663"/>
            <a:ext cx="5614173" cy="269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08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637" y="559981"/>
            <a:ext cx="4850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Download the required </a:t>
            </a:r>
            <a:r>
              <a:rPr lang="en-US" b="1" dirty="0" err="1">
                <a:latin typeface="Montserrat"/>
              </a:rPr>
              <a:t>drawable</a:t>
            </a:r>
            <a:r>
              <a:rPr lang="en-US" b="1" dirty="0">
                <a:latin typeface="Montserrat"/>
              </a:rPr>
              <a:t> from the code</a:t>
            </a:r>
            <a:r>
              <a:rPr lang="en-US" dirty="0">
                <a:latin typeface="Montserrat"/>
              </a:rPr>
              <a:t>:</a:t>
            </a: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2"/>
              </a:rPr>
              <a:t>https://github.com/smartinternz02/PodcastPlayer/tree/master/app/src/main/res/drawable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Required </a:t>
            </a:r>
            <a:r>
              <a:rPr lang="en-US" b="1" dirty="0" err="1">
                <a:latin typeface="Montserrat"/>
              </a:rPr>
              <a:t>drawables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6386" name="Picture 2" descr="https://lh3.googleusercontent.com/fJG4xtL9idotE-7gpVLLdAHWXs2kUUXGL9goOguYifaWrM6vLktAvtdpVVdmgzT4R2qfHCpHqKtRcWY2xv_rM-j48TYB0hpxkIrDaUujDwrWOeUV2Zk1sbvEk0-mN-gNdY1j75pfdCnm0DFwB-Px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36" y="3021497"/>
            <a:ext cx="6838564" cy="30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4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991" y="894523"/>
            <a:ext cx="5685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After adding </a:t>
            </a:r>
            <a:r>
              <a:rPr lang="en-US" dirty="0" err="1">
                <a:latin typeface="Montserrat"/>
              </a:rPr>
              <a:t>drawables</a:t>
            </a:r>
            <a:r>
              <a:rPr lang="en-US" dirty="0">
                <a:latin typeface="Montserrat"/>
              </a:rPr>
              <a:t> we need to add the required audio files</a:t>
            </a:r>
            <a:endParaRPr lang="en-IN" dirty="0"/>
          </a:p>
        </p:txBody>
      </p:sp>
      <p:pic>
        <p:nvPicPr>
          <p:cNvPr id="17410" name="Picture 2" descr="https://lh4.googleusercontent.com/8bLNZ4Hb9j0aZC_oLjkz-43PrhHZZT2are2f3_gZN5-zz3pGCWy3q67Vpq94IvUTEFfTpoGlNI3OgBjd9E6Z-EUbCk-RWm39m2uwiL2Q5G7m_43Tl_ZK5kohDX4zR-ynQteKWulGMKnw1CQfUQjn_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39" y="1928191"/>
            <a:ext cx="5546034" cy="42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3384" y="834888"/>
            <a:ext cx="5864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Architecture</a:t>
            </a:r>
            <a:endParaRPr lang="en-US" sz="3200" b="1" dirty="0"/>
          </a:p>
        </p:txBody>
      </p:sp>
      <p:pic>
        <p:nvPicPr>
          <p:cNvPr id="28674" name="Picture 2" descr="https://lh4.googleusercontent.com/qVT4eOe3B5fuG0tvziGXi09iTsSOZ8iriZIMWHoY20g-iq12KTC8XsU2k0XFBKmzlNW4-gsi-wCKPPZRgGudy_n4jaoSd6yV-KM2zAs31n3t2hhPVWlZGEh2NxCeDTiGn9zEqD_SCZ4RWeDypt98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22" y="2067340"/>
            <a:ext cx="7354956" cy="37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12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lh3.googleusercontent.com/uvcBG3HGZKZBhla977fLB0I1pEd6YzZ3D_aKpivkVG5R1vqe97o7uIaOZ2XYjw5r2kcmQk3eoxpqEf79rnO13VoRKSRsjUfQKLw0ViqxVWShanfsl5BUwtY1s0RbfI9F0AxALUMWtzEmW558tNBM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18187"/>
            <a:ext cx="6062870" cy="43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4600" y="5565913"/>
            <a:ext cx="234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ontserrat"/>
              </a:rPr>
              <a:t>Next click 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73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992" y="675862"/>
            <a:ext cx="8110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Add the downloaded audio into raw by copy and paste of the file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9458" name="Picture 2" descr="https://lh5.googleusercontent.com/NdHs0wUdzekXrZaD9gQCePmOYu5yUafDMk6W3Ai04LPvnfRNZcZAz1QDkpAsbFR04IFYvbhtRfDqq-NTZdBQzcr7e1EUq5XpiWQcWxMDZL50qFaGEexep3qNPs7tm_YgsPgDY55uuo-ul7-LUCHO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3" y="2025795"/>
            <a:ext cx="6520069" cy="4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7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4844" y="1305343"/>
            <a:ext cx="63610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You can download the files from below link</a:t>
            </a:r>
          </a:p>
          <a:p>
            <a:endParaRPr lang="en-US" dirty="0">
              <a:latin typeface="Montserrat"/>
            </a:endParaRP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2"/>
              </a:rPr>
              <a:t>https://github.com/smartinternz02/PodcastPlayer/tree/master/app/src/main/res/raw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After add all this we need to create the UI in </a:t>
            </a:r>
            <a:r>
              <a:rPr lang="en-US" dirty="0" err="1">
                <a:latin typeface="Montserrat"/>
              </a:rPr>
              <a:t>MainActivity.kt</a:t>
            </a:r>
            <a:r>
              <a:rPr lang="en-US" dirty="0">
                <a:latin typeface="Montserrat"/>
              </a:rPr>
              <a:t> file </a:t>
            </a:r>
          </a:p>
          <a:p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r>
              <a:rPr lang="en-US" dirty="0" err="1">
                <a:latin typeface="Montserrat"/>
              </a:rPr>
              <a:t>MainActivity.kt</a:t>
            </a:r>
            <a:r>
              <a:rPr lang="en-US" dirty="0">
                <a:latin typeface="Montserrat"/>
              </a:rPr>
              <a:t> file</a:t>
            </a: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Complete </a:t>
            </a:r>
            <a:r>
              <a:rPr lang="en-US" b="1" dirty="0" err="1">
                <a:latin typeface="Montserrat"/>
              </a:rPr>
              <a:t>MainActivity.kt</a:t>
            </a:r>
            <a:r>
              <a:rPr lang="en-US" b="1" dirty="0">
                <a:latin typeface="Montserrat"/>
              </a:rPr>
              <a:t> code:</a:t>
            </a:r>
          </a:p>
          <a:p>
            <a:endParaRPr lang="en-US" dirty="0">
              <a:latin typeface="Montserrat"/>
            </a:endParaRP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3"/>
              </a:rPr>
              <a:t>https://github.com/smartinternz02/PodcastPlayer/blob/master/app/src/main/java/com/example/podcastplayer/MainActivity.kt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5956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871" y="496958"/>
            <a:ext cx="4965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Modifying AndroidManifest.xml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2633871" y="1689653"/>
            <a:ext cx="6003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Modifying AndroidManifest.xml</a:t>
            </a:r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pic>
        <p:nvPicPr>
          <p:cNvPr id="20482" name="Picture 2" descr="https://lh5.googleusercontent.com/io6_qHm0SZTHqpMDaNWni1qG8xmVEeNItQ4CGg_mC2FsZ99U5lfl2lHDwJFzFqXhmcijOZqdt7tVqhw9JYG4M5y-CYPcrB_pbQK6BqMKv0Qf0bPe281oRhckyZ5l9PKHdIbInxx7z_jvK8wxIL7S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6" y="2889981"/>
            <a:ext cx="473102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97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4358" y="834887"/>
            <a:ext cx="5743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When we run the app we will get the </a:t>
            </a:r>
            <a:r>
              <a:rPr lang="en-US" dirty="0" err="1">
                <a:latin typeface="Montserrat"/>
              </a:rPr>
              <a:t>MainActivity.kt</a:t>
            </a:r>
            <a:r>
              <a:rPr lang="en-US" dirty="0">
                <a:latin typeface="Montserrat"/>
              </a:rPr>
              <a:t> file as our first screen , but we want </a:t>
            </a:r>
            <a:r>
              <a:rPr lang="en-US" dirty="0" err="1">
                <a:latin typeface="Montserrat"/>
              </a:rPr>
              <a:t>LoginActivity.kt</a:t>
            </a:r>
            <a:r>
              <a:rPr lang="en-US" dirty="0">
                <a:latin typeface="Montserrat"/>
              </a:rPr>
              <a:t> , So we need to change in AndroidManifest.xml.</a:t>
            </a:r>
            <a:endParaRPr lang="en-IN" dirty="0"/>
          </a:p>
        </p:txBody>
      </p:sp>
      <p:pic>
        <p:nvPicPr>
          <p:cNvPr id="21506" name="Picture 2" descr="https://lh5.googleusercontent.com/io6_qHm0SZTHqpMDaNWni1qG8xmVEeNItQ4CGg_mC2FsZ99U5lfl2lHDwJFzFqXhmcijOZqdt7tVqhw9JYG4M5y-CYPcrB_pbQK6BqMKv0Qf0bPe281oRhckyZ5l9PKHdIbInxx7z_jvK8wxIL7S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09" y="2446920"/>
            <a:ext cx="6202017" cy="34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0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749" y="357810"/>
            <a:ext cx="634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dirty="0">
                <a:latin typeface="Montserrat"/>
              </a:rPr>
              <a:t>Changed AndroidManifest.xml.</a:t>
            </a:r>
            <a:endParaRPr lang="en-IN" dirty="0"/>
          </a:p>
        </p:txBody>
      </p:sp>
      <p:pic>
        <p:nvPicPr>
          <p:cNvPr id="22530" name="Picture 2" descr="https://lh4.googleusercontent.com/2nCQQdChYvPyrKF6QS3GRrC9ZCcu6ULN9FYgbb2fSDQxWcndSWhUmTJbltAMHh3h6vTZYochAB4htv443TX6ICh0EPLE-6X7eGKuBHx83UvQTCjtjS-NOoodTDKSRdItG_gekvftZ1YKXRI1WEwR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14" y="1630018"/>
            <a:ext cx="4644887" cy="36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98913" y="5710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"/>
              </a:rPr>
              <a:t>Complete code is given below:</a:t>
            </a: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3"/>
              </a:rPr>
              <a:t>https://github.com/smartinternz02/PodcastPlayer/blob/master/app/src/main/AndroidManifest.xml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7646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992" y="2206487"/>
            <a:ext cx="589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milestone, explains about how to run the application.</a:t>
            </a:r>
            <a:endParaRPr lang="en-IN" b="1" dirty="0">
              <a:solidFill>
                <a:srgbClr val="2D2828"/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050" y="741642"/>
            <a:ext cx="3469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2D2828"/>
                </a:solidFill>
                <a:latin typeface="Open Sans"/>
              </a:rPr>
              <a:t>Running the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0218" y="3191470"/>
            <a:ext cx="5578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D2828"/>
                </a:solidFill>
                <a:latin typeface="Open Sans"/>
              </a:rPr>
              <a:t>Run apps on a hardware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3992" y="4472610"/>
            <a:ext cx="5387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Run apps on a hardware device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3992" y="5327374"/>
            <a:ext cx="5596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https://developer.android.com/studio/run/device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539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317" y="600525"/>
            <a:ext cx="5176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D2828"/>
                </a:solidFill>
                <a:latin typeface="Open Sans"/>
              </a:rPr>
              <a:t>Run the application in Mobile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13220" y="1848679"/>
            <a:ext cx="2996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Run the application in Mobile</a:t>
            </a:r>
            <a:endParaRPr lang="en-IN" dirty="0"/>
          </a:p>
        </p:txBody>
      </p:sp>
      <p:pic>
        <p:nvPicPr>
          <p:cNvPr id="23554" name="Picture 2" descr="https://lh6.googleusercontent.com/8KmMN9cKhQbfvZOpREUTS91kvTacvGMWF60AsGDuJvLOIjsAjnALeGYnRJPxesK0uMlcS3zzmqpeM1R7zLHFN8pEdEeRkjnmE2yrhKXRns_VQ3C3OXJlmypTIKJP8SrIYESyXpBRfsZLa8FmpGlB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94" y="3219943"/>
            <a:ext cx="5394629" cy="287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88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4.googleusercontent.com/wH6u1T-d3zR5g0eQ5F0H-iOlzO_PG-sBBDIyPbC-SCbGkXiETsCLCMAZQI-0RCoSOqvgGrRuYE4bsHPfOerWY9C5ladC6YBsawpKe5LAQ79hKG6FCef8tMObm1ICrzQsVamsWYTf_lvYM6763d1MU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859735"/>
            <a:ext cx="5489851" cy="351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70174" y="5134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>
                <a:latin typeface="Montserrat"/>
              </a:rPr>
            </a:br>
            <a:r>
              <a:rPr lang="en-IN" dirty="0">
                <a:latin typeface="Montserrat"/>
              </a:rPr>
              <a:t>Complete Project Link: </a:t>
            </a:r>
            <a:r>
              <a:rPr lang="en-IN" dirty="0">
                <a:solidFill>
                  <a:srgbClr val="3C8DBC"/>
                </a:solidFill>
                <a:latin typeface="Montserrat"/>
                <a:hlinkClick r:id="rId3"/>
              </a:rPr>
              <a:t>https://github.com/smartinternz02/PodcastPlayer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27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5088" y="417445"/>
            <a:ext cx="6639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/>
              </a:rPr>
              <a:t>Final Output of the Application :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74236" y="1490870"/>
            <a:ext cx="2610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ontserrat"/>
              </a:rPr>
              <a:t>Login Page</a:t>
            </a:r>
            <a:endParaRPr lang="en-IN" dirty="0"/>
          </a:p>
        </p:txBody>
      </p:sp>
      <p:pic>
        <p:nvPicPr>
          <p:cNvPr id="25602" name="Picture 2" descr="https://lh6.googleusercontent.com/SFXJ8mpLYP_UbgOT1jts9gTqU7zZ0VkdSrHjcHgiA2vM0RS08KZ1MPRjdMO1Wwo3jjw43ASXmVNYSZ5_xLh5H-2hAYprTc5xOmfShpzrTyP5M1iXqFbrB0sDNB_Yx7QCE0iZvxh8FBSkU3HSo6FZ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02" y="2134887"/>
            <a:ext cx="5565912" cy="430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3149" y="49929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tserrat"/>
              </a:rPr>
              <a:t>Learning Outcomes :</a:t>
            </a: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By end of this project:</a:t>
            </a:r>
          </a:p>
          <a:p>
            <a:r>
              <a:rPr lang="en-US" dirty="0">
                <a:latin typeface="Montserrat"/>
              </a:rPr>
              <a:t>	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You’ll be able to work on Android studio and build an app.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You’ll be able to integrate the database accordingly.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3150" y="3160644"/>
            <a:ext cx="4485860" cy="383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Montserrat"/>
              </a:rPr>
            </a:br>
            <a:r>
              <a:rPr lang="en-US" b="1" dirty="0">
                <a:latin typeface="Montserrat"/>
              </a:rPr>
              <a:t>Project Workflow:</a:t>
            </a:r>
          </a:p>
          <a:p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Users register into the application.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After registration , user logins into the application.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User enters into the main page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The app allows users to choose , play and pause podcasts.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712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4850" y="636105"/>
            <a:ext cx="4072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Montserrat"/>
              </a:rPr>
              <a:t>Main Podcast Page :</a:t>
            </a:r>
            <a:endParaRPr lang="en-IN" sz="2400" b="1" dirty="0"/>
          </a:p>
        </p:txBody>
      </p:sp>
      <p:pic>
        <p:nvPicPr>
          <p:cNvPr id="26626" name="Picture 2" descr="https://lh6.googleusercontent.com/a0jYCgVDZOgPYprtkgi5JEgfqEEjQoCvZN4WA-oFO4LVIaE2Es1n-B8pcP46mezHkhAQvmxUV9w8FJxBPyQClOL3PKhVuG0BK6vggbnxaPIjgLPC9llmfLlkqpx-1aPL_p_2pXKam3vYXo8PHcHT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49" y="1252330"/>
            <a:ext cx="5834447" cy="536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61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2" y="1086679"/>
            <a:ext cx="8295861" cy="47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748" y="477078"/>
            <a:ext cx="6957391" cy="189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Note: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	To complete the project you need to finish up the tasks listed below: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53748" y="3041375"/>
            <a:ext cx="67387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/>
              </a:rPr>
              <a:t>Tasks:</a:t>
            </a:r>
          </a:p>
          <a:p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Montserrat"/>
              </a:rPr>
              <a:t>1.Required initial steps</a:t>
            </a:r>
          </a:p>
          <a:p>
            <a:r>
              <a:rPr lang="en-US" dirty="0">
                <a:latin typeface="Montserrat"/>
              </a:rPr>
              <a:t>	2.Creating a new project.</a:t>
            </a:r>
          </a:p>
          <a:p>
            <a:r>
              <a:rPr lang="en-US" dirty="0">
                <a:latin typeface="Montserrat"/>
              </a:rPr>
              <a:t>	3.Adding required dependencies.</a:t>
            </a:r>
          </a:p>
          <a:p>
            <a:r>
              <a:rPr lang="en-US" dirty="0">
                <a:latin typeface="Montserrat"/>
              </a:rPr>
              <a:t>	4.Creating the database classes.</a:t>
            </a:r>
          </a:p>
          <a:p>
            <a:r>
              <a:rPr lang="en-US" dirty="0">
                <a:latin typeface="Montserrat"/>
              </a:rPr>
              <a:t>	5.Building application UI and connecting to database.</a:t>
            </a:r>
          </a:p>
          <a:p>
            <a:r>
              <a:rPr lang="en-US" dirty="0">
                <a:latin typeface="Montserrat"/>
              </a:rPr>
              <a:t>	6.Modifying AndroidManifest.xml</a:t>
            </a:r>
          </a:p>
          <a:p>
            <a:r>
              <a:rPr lang="en-US" dirty="0">
                <a:latin typeface="Montserrat"/>
              </a:rPr>
              <a:t>	7.Running the application.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17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2300" y="641941"/>
            <a:ext cx="3820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2D2828"/>
                </a:solidFill>
                <a:latin typeface="Open Sans"/>
              </a:rPr>
              <a:t>Required initial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2299" y="1379559"/>
            <a:ext cx="62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milestone explains about required initial steps.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52300" y="2086921"/>
            <a:ext cx="5408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https://developer.android.com/studio/install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2300" y="3112478"/>
            <a:ext cx="4577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Creating a new project</a:t>
            </a:r>
            <a:r>
              <a:rPr lang="en-IN" b="1" dirty="0">
                <a:solidFill>
                  <a:srgbClr val="2D2828"/>
                </a:solidFill>
                <a:latin typeface="Open Sans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6244" y="4138033"/>
            <a:ext cx="4573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Step 1 </a:t>
            </a:r>
            <a:r>
              <a:rPr lang="en-US" dirty="0">
                <a:latin typeface="Montserrat"/>
              </a:rPr>
              <a:t>: Android studio &gt; File &gt; New &gt; New Project &gt; Empty Compose Activity </a:t>
            </a:r>
          </a:p>
          <a:p>
            <a:r>
              <a:rPr lang="en-US" b="1" dirty="0">
                <a:latin typeface="Montserrat"/>
              </a:rPr>
              <a:t>Step 2 </a:t>
            </a:r>
            <a:r>
              <a:rPr lang="en-US" dirty="0">
                <a:latin typeface="Montserrat"/>
              </a:rPr>
              <a:t>: Click on Next button.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3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6044" y="4909932"/>
            <a:ext cx="5195687" cy="123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Step 3 </a:t>
            </a:r>
            <a:r>
              <a:rPr lang="en-US" dirty="0">
                <a:latin typeface="Montserrat"/>
              </a:rPr>
              <a:t>: Give name to the new project.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Step 4 </a:t>
            </a:r>
            <a:r>
              <a:rPr lang="en-US" dirty="0">
                <a:latin typeface="Montserrat"/>
              </a:rPr>
              <a:t>: Give the Minimum SDK value </a:t>
            </a:r>
          </a:p>
          <a:p>
            <a:r>
              <a:rPr lang="en-US" dirty="0">
                <a:latin typeface="Montserrat"/>
              </a:rPr>
              <a:t>St</a:t>
            </a:r>
            <a:r>
              <a:rPr lang="en-US" b="1" dirty="0">
                <a:latin typeface="Montserrat"/>
              </a:rPr>
              <a:t>ep 5 </a:t>
            </a:r>
            <a:r>
              <a:rPr lang="en-US" dirty="0">
                <a:latin typeface="Montserrat"/>
              </a:rPr>
              <a:t>: Click Finish</a:t>
            </a:r>
          </a:p>
        </p:txBody>
      </p:sp>
      <p:pic>
        <p:nvPicPr>
          <p:cNvPr id="29698" name="Picture 2" descr="https://lh5.googleusercontent.com/AeYWkdWlkX_YYl2CoBzEd1Al3XVE_TnNnclMmYZvI60I8_2S4PhafVkWzKed9yMAsZybDTyFAMkriItSohNPQ0FwBmDKaBF8xHIgKoxkO0gNH-unV_0r2drtLkfQWK1l4sNqXT5PFjphxuO4ylDy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4" y="989566"/>
            <a:ext cx="5195687" cy="32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lh5.googleusercontent.com/vq6B_QdZF3iyNq5-9KHhuavdPL-WfEGyL6P5Sv6DIfS6EpHrfzNJNV3EiZQ_NWi5JPuoqGNWM9p_z9yb2WYC8RVhoRmvRpQwbUOJLZCRJgrRl6r4zSpMFLF6fk5wBp6TdM61NAcju97bHbaYKYGP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10" y="854765"/>
            <a:ext cx="4535694" cy="47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52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2531" y="655984"/>
            <a:ext cx="559965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Montserrat"/>
              </a:rPr>
              <a:t>Main activity file</a:t>
            </a:r>
            <a:br>
              <a:rPr lang="en-IN" dirty="0">
                <a:latin typeface="Montserrat"/>
              </a:rPr>
            </a:br>
            <a:endParaRPr lang="en-IN" dirty="0">
              <a:latin typeface="Montserrat"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31746" name="Picture 2" descr="https://lh6.googleusercontent.com/Aeb0SXu2GJZXS8jQNe9o5HxRQThckb6g3kEaB8HyYF1YSWC7APg6GBeE6yzs4JxVHzuCHTTkcPEtzCisEvAmxom_FDtr2jx786BlFnYz9DL3LMmYj2AlF7OgtdFP5yCSF6pBzH73jB2hbUj8P6Yw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30" y="1868558"/>
            <a:ext cx="4651513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4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1043</Words>
  <Application>Microsoft Office PowerPoint</Application>
  <PresentationFormat>A4 Paper (210x297 mm)</PresentationFormat>
  <Paragraphs>135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Podcast Plus: A Redux-Inspired Podcast App with Dynamic Themes for Android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RUDHUVARMAN T</cp:lastModifiedBy>
  <cp:revision>24</cp:revision>
  <dcterms:created xsi:type="dcterms:W3CDTF">2024-11-14T14:14:32Z</dcterms:created>
  <dcterms:modified xsi:type="dcterms:W3CDTF">2024-11-15T16:24:31Z</dcterms:modified>
</cp:coreProperties>
</file>