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1" r:id="rId3"/>
    <p:sldId id="323" r:id="rId4"/>
    <p:sldId id="322" r:id="rId5"/>
    <p:sldId id="324" r:id="rId6"/>
    <p:sldId id="325" r:id="rId7"/>
    <p:sldId id="259" r:id="rId8"/>
  </p:sldIdLst>
  <p:sldSz cx="12192000" cy="6858000"/>
  <p:notesSz cx="7104063" cy="10234613"/>
  <p:embeddedFontLst>
    <p:embeddedFont>
      <p:font typeface="Book Antiqua" pitchFamily="18" charset="0"/>
      <p:regular r:id="rId11"/>
      <p:bold r:id="rId12"/>
      <p:italic r:id="rId13"/>
      <p:boldItalic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Algerian" pitchFamily="8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33FF"/>
    <a:srgbClr val="CCFFCC"/>
    <a:srgbClr val="0000FF"/>
    <a:srgbClr val="7E23A3"/>
    <a:srgbClr val="CC0000"/>
    <a:srgbClr val="008000"/>
    <a:srgbClr val="33CC33"/>
    <a:srgbClr val="FF33CC"/>
    <a:srgbClr val="0066FF"/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706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684" y="6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61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2738318-014F-42B8-AB3C-553F2760C5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5B58B67-0264-4E6E-7189-E7C5CBF98A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04413-4F7F-430F-9830-ED98FD89C660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FB25FA-A219-A157-B53D-EF5954D375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4FFF5C-A00D-1713-1FBC-B0F926B326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B954-7E43-4F6A-91C9-0CEB5E5BC0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1645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60588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58773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49516" rIns="99059" bIns="49516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914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30628"/>
            <a:ext cx="12192000" cy="58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798918" y="3879429"/>
            <a:ext cx="10594164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000" b="1" i="0" strike="noStrike" cap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Calibri"/>
                <a:cs typeface="Calibri"/>
                <a:sym typeface="Calibri"/>
              </a:rPr>
              <a:t>Code Rafactoring and bug fixing</a:t>
            </a:r>
            <a:endParaRPr lang="en-IN" sz="3000" b="1" i="0" strike="noStrike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2617" y="5541818"/>
            <a:ext cx="37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Gurram Ruthvi Chaitanya</a:t>
            </a:r>
            <a:endParaRPr lang="en-US" sz="1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8CFF41-2721-84C2-12BD-BD3D2490CACE}"/>
              </a:ext>
            </a:extLst>
          </p:cNvPr>
          <p:cNvSpPr txBox="1"/>
          <p:nvPr/>
        </p:nvSpPr>
        <p:spPr>
          <a:xfrm>
            <a:off x="239485" y="248884"/>
            <a:ext cx="10853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n-lt"/>
              </a:rPr>
              <a:t>Objective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 : 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Fix issues in the Note Taking Application's Python, Flask, and HTML codebase. Summary of bugs and solutions:</a:t>
            </a:r>
            <a:endParaRPr lang="en-IN" sz="1600" dirty="0"/>
          </a:p>
          <a:p>
            <a:endParaRPr lang="en-IN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125377-45B5-A628-6753-580EEFCE8237}"/>
              </a:ext>
            </a:extLst>
          </p:cNvPr>
          <p:cNvSpPr txBox="1"/>
          <p:nvPr/>
        </p:nvSpPr>
        <p:spPr>
          <a:xfrm>
            <a:off x="1763486" y="7868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Submission: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Corrected form action to "/".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Flask Route: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Changed "method" to "methods".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Handling: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Added logic for GET and POST requests.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Form Method: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Specified HTML form method as "POST".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Security: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Advised implementing XSS prevention measures.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DA04D3F-ACFF-F063-B69D-797AA7A96060}"/>
              </a:ext>
            </a:extLst>
          </p:cNvPr>
          <p:cNvSpPr txBox="1"/>
          <p:nvPr/>
        </p:nvSpPr>
        <p:spPr>
          <a:xfrm>
            <a:off x="2571007" y="3167359"/>
            <a:ext cx="6808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j-lt"/>
              </a:rPr>
              <a:t>Bug Fixed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j-lt"/>
              </a:rPr>
              <a:t>Incorrect Request Method Handling in Flask</a:t>
            </a:r>
            <a:endParaRPr lang="en-IN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7303421-EC63-484A-5152-F26EAC9C08DB}"/>
              </a:ext>
            </a:extLst>
          </p:cNvPr>
          <p:cNvSpPr txBox="1"/>
          <p:nvPr/>
        </p:nvSpPr>
        <p:spPr>
          <a:xfrm>
            <a:off x="288469" y="3712459"/>
            <a:ext cx="1187631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j-lt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j-lt"/>
              </a:rPr>
              <a:t>The Flask route only handled POST requests, resulting in a method not allowed error during initial page 		     access.</a:t>
            </a:r>
            <a:endParaRPr lang="en-IN" sz="1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0846BFD-7A80-9983-1116-E847A91D7487}"/>
              </a:ext>
            </a:extLst>
          </p:cNvPr>
          <p:cNvSpPr txBox="1"/>
          <p:nvPr/>
        </p:nvSpPr>
        <p:spPr>
          <a:xfrm>
            <a:off x="337454" y="5019842"/>
            <a:ext cx="1177834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j-lt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j-lt"/>
              </a:rPr>
              <a:t>Updated the Flask route to allow both GET and POST methods using methods=["GET", "POST"]. This change 	        enables the application to handle all types of requests effectively.</a:t>
            </a:r>
            <a:endParaRPr lang="en-IN" sz="1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746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03C8C2-6B8D-399E-1387-995A6CD37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63483"/>
            <a:ext cx="9405258" cy="1157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868EF89-BB1E-7136-5158-EC8D4FED2428}"/>
              </a:ext>
            </a:extLst>
          </p:cNvPr>
          <p:cNvSpPr txBox="1"/>
          <p:nvPr/>
        </p:nvSpPr>
        <p:spPr>
          <a:xfrm>
            <a:off x="201385" y="947305"/>
            <a:ext cx="1188720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j-lt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j-lt"/>
              </a:rPr>
              <a:t>The HTML form tag did not include the method attribute, defaulting the method to "GET." This caused 		     problems when submitting the form to add notes.</a:t>
            </a:r>
            <a:endParaRPr lang="en-IN" sz="1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E4A3F3-610E-7DE5-5855-9D98D46538E9}"/>
              </a:ext>
            </a:extLst>
          </p:cNvPr>
          <p:cNvSpPr txBox="1"/>
          <p:nvPr/>
        </p:nvSpPr>
        <p:spPr>
          <a:xfrm>
            <a:off x="201385" y="3198912"/>
            <a:ext cx="1171303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n-lt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Added method="post" to the form tag to ensure the form data is submitted using the POST method, crucial 	        for handling note additions.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9136E07-7DD3-E060-F214-791E0AFD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154160"/>
            <a:ext cx="9405259" cy="1930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646A6B1-C986-738B-3BA8-12DE0FFBFA28}"/>
              </a:ext>
            </a:extLst>
          </p:cNvPr>
          <p:cNvSpPr txBox="1"/>
          <p:nvPr/>
        </p:nvSpPr>
        <p:spPr>
          <a:xfrm>
            <a:off x="3722915" y="130628"/>
            <a:ext cx="4049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Book Antiqua" pitchFamily="18" charset="0"/>
              </a:rPr>
              <a:t>Incorrect Form html Method:</a:t>
            </a:r>
          </a:p>
        </p:txBody>
      </p:sp>
    </p:spTree>
    <p:extLst>
      <p:ext uri="{BB962C8B-B14F-4D97-AF65-F5344CB8AC3E}">
        <p14:creationId xmlns="" xmlns:p14="http://schemas.microsoft.com/office/powerpoint/2010/main" val="307410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C93E2C-3015-8F88-76C1-33C96A37803C}"/>
              </a:ext>
            </a:extLst>
          </p:cNvPr>
          <p:cNvSpPr txBox="1"/>
          <p:nvPr/>
        </p:nvSpPr>
        <p:spPr>
          <a:xfrm>
            <a:off x="2677886" y="1617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Book Antiqua" pitchFamily="18" charset="0"/>
              </a:rPr>
              <a:t>Incorrect Retrieval of Note in Flask Route: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F0A70BD-E422-27A5-D702-ECC03300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29071"/>
            <a:ext cx="9241972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F09176-4FED-AB47-A0C7-2E3B0A5BE245}"/>
              </a:ext>
            </a:extLst>
          </p:cNvPr>
          <p:cNvSpPr txBox="1"/>
          <p:nvPr/>
        </p:nvSpPr>
        <p:spPr>
          <a:xfrm>
            <a:off x="152400" y="877711"/>
            <a:ext cx="11811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n-lt"/>
              </a:rPr>
              <a:t>Original Issue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The code used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+mn-lt"/>
              </a:rPr>
              <a:t>request.args.get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("note") to retrieve notes from the form, suitable for GET requests but 		     not for forms submitted via POST.</a:t>
            </a:r>
            <a:endParaRPr lang="en-IN" sz="18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6898064-0A32-6E67-6994-64625095B24A}"/>
              </a:ext>
            </a:extLst>
          </p:cNvPr>
          <p:cNvSpPr txBox="1"/>
          <p:nvPr/>
        </p:nvSpPr>
        <p:spPr>
          <a:xfrm>
            <a:off x="152400" y="3291832"/>
            <a:ext cx="1181099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FF0000"/>
                </a:solidFill>
                <a:effectLst/>
                <a:latin typeface="+mn-lt"/>
              </a:rPr>
              <a:t>Solution :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Updated the note retrieval code in the Flask route to use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+mn-lt"/>
              </a:rPr>
              <a:t>request.form.get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("note"), ensuring proper handling 	        of note submissions via POST requests.</a:t>
            </a:r>
            <a:endParaRPr lang="en-IN" sz="1800" dirty="0">
              <a:latin typeface="+mn-lt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379F6BFC-1724-B80A-6159-38360852A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" y="4136572"/>
            <a:ext cx="3644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EDC50C95-906F-EDF7-B948-88ABD05B7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5327"/>
            <a:ext cx="9241971" cy="20386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46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2F525A-F267-95A2-0AFD-7B675E0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4" y="984146"/>
            <a:ext cx="6087325" cy="51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50B76CF-F6ED-756D-5682-068FDC0A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984146"/>
            <a:ext cx="5617029" cy="5811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2EF73E7-3BB6-7317-C3FD-7DEB822D5B5A}"/>
              </a:ext>
            </a:extLst>
          </p:cNvPr>
          <p:cNvSpPr txBox="1"/>
          <p:nvPr/>
        </p:nvSpPr>
        <p:spPr>
          <a:xfrm>
            <a:off x="4365171" y="163285"/>
            <a:ext cx="346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Flask &amp; Html Final Code</a:t>
            </a:r>
            <a:endParaRPr lang="en-IN" sz="20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906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4A8A8A-38AA-2A0D-68C1-46B3BF9C8DB0}"/>
              </a:ext>
            </a:extLst>
          </p:cNvPr>
          <p:cNvSpPr txBox="1"/>
          <p:nvPr/>
        </p:nvSpPr>
        <p:spPr>
          <a:xfrm>
            <a:off x="163285" y="321367"/>
            <a:ext cx="17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ook Antiqua" pitchFamily="18" charset="0"/>
              </a:rPr>
              <a:t>Result</a:t>
            </a:r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 :</a:t>
            </a:r>
            <a:endParaRPr lang="en-IN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2CCFCFC-1031-FDEE-4478-66B800D0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8" y="1149044"/>
            <a:ext cx="3934374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9BFF097-F72F-36BA-ADD6-DD819021B161}"/>
              </a:ext>
            </a:extLst>
          </p:cNvPr>
          <p:cNvSpPr txBox="1"/>
          <p:nvPr/>
        </p:nvSpPr>
        <p:spPr>
          <a:xfrm>
            <a:off x="185056" y="3080658"/>
            <a:ext cx="118218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n-lt"/>
              </a:rPr>
              <a:t>Conclusion</a:t>
            </a:r>
            <a:r>
              <a:rPr lang="en-US" sz="2000" b="1" dirty="0">
                <a:solidFill>
                  <a:srgbClr val="FF0000"/>
                </a:solidFill>
                <a:latin typeface="Algerian" panose="04020705040A02060702" pitchFamily="82" charset="0"/>
              </a:rPr>
              <a:t> :</a:t>
            </a:r>
          </a:p>
          <a:p>
            <a:r>
              <a:rPr lang="en-US" sz="2000" b="1" i="0" dirty="0">
                <a:solidFill>
                  <a:srgbClr val="FF0000"/>
                </a:solidFill>
                <a:effectLst/>
                <a:latin typeface="Algerian" panose="04020705040A02060702" pitchFamily="82" charset="0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 conclusion, the Note Taking Application's Python, Flask, and HTML codebase underwent vital improvements and bug fixes to enhance functionality and security. 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Issues with form submission, Flask routes, HTML form methods, and note retrieval were identified and resolved. </a:t>
            </a:r>
          </a:p>
          <a:p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sz="20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The final Flask and HTML code reflect these changes, resulting in a more polished and user-friendly Note Taking Application.</a:t>
            </a:r>
            <a:endParaRPr lang="en-IN" sz="2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934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649704"/>
            <a:ext cx="9434946" cy="5301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5632</TotalTime>
  <Words>244</Words>
  <Application>Microsoft Office PowerPoint</Application>
  <PresentationFormat>Custom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Algerian</vt:lpstr>
      <vt:lpstr>Söhne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chaitanya ram</cp:lastModifiedBy>
  <cp:revision>182</cp:revision>
  <cp:lastPrinted>2023-01-27T03:24:50Z</cp:lastPrinted>
  <dcterms:created xsi:type="dcterms:W3CDTF">2021-02-16T05:19:01Z</dcterms:created>
  <dcterms:modified xsi:type="dcterms:W3CDTF">2024-02-28T09:13:34Z</dcterms:modified>
</cp:coreProperties>
</file>