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D026E4-2802-4B87-BBFF-BFF280D6323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C0DCCA-6080-4003-B49E-CAD7A301DD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Dynamically Adaptable Software </a:t>
            </a:r>
            <a:br>
              <a:rPr lang="en-US" sz="3600" dirty="0" smtClean="0"/>
            </a:br>
            <a:r>
              <a:rPr lang="en-US" sz="1800" dirty="0" smtClean="0"/>
              <a:t>Is All About Modeling Contextual Variability and Avoiding Failures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400" dirty="0" smtClean="0"/>
              <a:t>Cameron </a:t>
            </a:r>
            <a:r>
              <a:rPr lang="en-US" sz="1400" dirty="0" err="1" smtClean="0"/>
              <a:t>L’Ecuyer</a:t>
            </a:r>
            <a:endParaRPr lang="en-US" sz="1400" dirty="0" smtClean="0"/>
          </a:p>
          <a:p>
            <a:pPr lvl="1"/>
            <a:r>
              <a:rPr lang="en-US" sz="1400" dirty="0" err="1" smtClean="0"/>
              <a:t>Ruthvic</a:t>
            </a:r>
            <a:r>
              <a:rPr lang="en-US" sz="1400" dirty="0" smtClean="0"/>
              <a:t> </a:t>
            </a:r>
            <a:r>
              <a:rPr lang="en-US" sz="1400" dirty="0" err="1" smtClean="0"/>
              <a:t>Punyamurtula</a:t>
            </a:r>
            <a:endParaRPr lang="en-US" sz="1400" dirty="0" smtClean="0"/>
          </a:p>
          <a:p>
            <a:pPr lvl="1"/>
            <a:r>
              <a:rPr lang="en-US" sz="1400" dirty="0" err="1" smtClean="0"/>
              <a:t>Sneha</a:t>
            </a:r>
            <a:r>
              <a:rPr lang="en-US" sz="1400" dirty="0" smtClean="0"/>
              <a:t> </a:t>
            </a:r>
            <a:r>
              <a:rPr lang="en-US" sz="1400" dirty="0" err="1" smtClean="0"/>
              <a:t>Mishra</a:t>
            </a:r>
            <a:endParaRPr lang="en-US" sz="1400" dirty="0" smtClean="0"/>
          </a:p>
          <a:p>
            <a:pPr lvl="1"/>
            <a:r>
              <a:rPr lang="en-US" sz="1400" dirty="0" err="1" smtClean="0"/>
              <a:t>Navya</a:t>
            </a:r>
            <a:r>
              <a:rPr lang="en-US" sz="1400" dirty="0" smtClean="0"/>
              <a:t> </a:t>
            </a:r>
            <a:r>
              <a:rPr lang="en-US" sz="1400" dirty="0" err="1" smtClean="0"/>
              <a:t>Pillala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Adaptable Software (DAS) – self-adapting software that changes based on gathered context information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DAS can be considered a dynamic product software line (DSPL)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DSPLs use variability modeling to handle the diversity of their scopes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Dynamically Adaptable Software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effective </a:t>
            </a:r>
            <a:r>
              <a:rPr lang="en-US" dirty="0" smtClean="0"/>
              <a:t>variable modeling </a:t>
            </a:r>
            <a:r>
              <a:rPr lang="en-US" dirty="0" smtClean="0"/>
              <a:t>techniques </a:t>
            </a:r>
            <a:r>
              <a:rPr lang="en-US" dirty="0" smtClean="0"/>
              <a:t>(VMTs) was context-aware feature modeling (CFM)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eCFM</a:t>
            </a:r>
            <a:r>
              <a:rPr lang="en-US" dirty="0" smtClean="0"/>
              <a:t> or extended CFM were created to handle limitations of CFM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DSPL Modeling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Literature was reviewed to find the main VMTs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VMTs were evaluated to find the top 10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top 10 were then evaluated based on 12 criteria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Tropos</a:t>
            </a:r>
            <a:r>
              <a:rPr lang="en-US" dirty="0" smtClean="0"/>
              <a:t> Goal Model (TGMC) and CFM were found to be the best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CFM was found to be more effective, although it had limited expressiveness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 err="1" smtClean="0"/>
              <a:t>eCFM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verify a systems behavior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a model of the system’s behavior and a set of properties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Model checking tools can use this information to verify the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Adaptive Modeling Transition Systems can model evolution of the environment and system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Feature Transition Systems make up for some short comings of AMTSs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Model-Checking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194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Dynamically Adaptable Software  Is All About Modeling Contextual Variability and Avoiding Failures</vt:lpstr>
      <vt:lpstr>Dynamically Adaptable Software</vt:lpstr>
      <vt:lpstr>DSPL Modeling</vt:lpstr>
      <vt:lpstr>Developing eCFM</vt:lpstr>
      <vt:lpstr>Model-Checking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Adaptable Software  Is All About Modeling Contextual Variability and Avoiding Failures</dc:title>
  <dc:creator>CJ</dc:creator>
  <cp:lastModifiedBy>CJ</cp:lastModifiedBy>
  <cp:revision>4</cp:revision>
  <dcterms:created xsi:type="dcterms:W3CDTF">2018-03-30T01:43:11Z</dcterms:created>
  <dcterms:modified xsi:type="dcterms:W3CDTF">2018-03-30T02:10:55Z</dcterms:modified>
</cp:coreProperties>
</file>