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b="def" i="def"/>
      <a:tcStyle>
        <a:tcBdr/>
        <a:fill>
          <a:solidFill>
            <a:srgbClr val="EFF6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b="def" i="def"/>
      <a:tcStyle>
        <a:tcBdr/>
        <a:fill>
          <a:solidFill>
            <a:srgbClr val="F7E9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b="def" i="def"/>
      <a:tcStyle>
        <a:tcBdr/>
        <a:fill>
          <a:solidFill>
            <a:srgbClr val="EDF5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Shape 876"/>
          <p:cNvSpPr/>
          <p:nvPr>
            <p:ph type="sldImg"/>
          </p:nvPr>
        </p:nvSpPr>
        <p:spPr>
          <a:xfrm>
            <a:off x="1143000" y="685800"/>
            <a:ext cx="4572000" cy="3429000"/>
          </a:xfrm>
          <a:prstGeom prst="rect">
            <a:avLst/>
          </a:prstGeom>
        </p:spPr>
        <p:txBody>
          <a:bodyPr/>
          <a:lstStyle/>
          <a:p>
            <a:pPr/>
          </a:p>
        </p:txBody>
      </p:sp>
      <p:sp>
        <p:nvSpPr>
          <p:cNvPr id="877" name="Shape 87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Tw Cen MT"/>
      </a:defRPr>
    </a:lvl1pPr>
    <a:lvl2pPr indent="228600" defTabSz="457200" latinLnBrk="0">
      <a:defRPr sz="1200">
        <a:solidFill>
          <a:srgbClr val="FFFFFF"/>
        </a:solidFill>
        <a:latin typeface="+mj-lt"/>
        <a:ea typeface="+mj-ea"/>
        <a:cs typeface="+mj-cs"/>
        <a:sym typeface="Tw Cen MT"/>
      </a:defRPr>
    </a:lvl2pPr>
    <a:lvl3pPr indent="457200" defTabSz="457200" latinLnBrk="0">
      <a:defRPr sz="1200">
        <a:solidFill>
          <a:srgbClr val="FFFFFF"/>
        </a:solidFill>
        <a:latin typeface="+mj-lt"/>
        <a:ea typeface="+mj-ea"/>
        <a:cs typeface="+mj-cs"/>
        <a:sym typeface="Tw Cen MT"/>
      </a:defRPr>
    </a:lvl3pPr>
    <a:lvl4pPr indent="685800" defTabSz="457200" latinLnBrk="0">
      <a:defRPr sz="1200">
        <a:solidFill>
          <a:srgbClr val="FFFFFF"/>
        </a:solidFill>
        <a:latin typeface="+mj-lt"/>
        <a:ea typeface="+mj-ea"/>
        <a:cs typeface="+mj-cs"/>
        <a:sym typeface="Tw Cen MT"/>
      </a:defRPr>
    </a:lvl4pPr>
    <a:lvl5pPr indent="914400" defTabSz="457200" latinLnBrk="0">
      <a:defRPr sz="1200">
        <a:solidFill>
          <a:srgbClr val="FFFFFF"/>
        </a:solidFill>
        <a:latin typeface="+mj-lt"/>
        <a:ea typeface="+mj-ea"/>
        <a:cs typeface="+mj-cs"/>
        <a:sym typeface="Tw Cen MT"/>
      </a:defRPr>
    </a:lvl5pPr>
    <a:lvl6pPr indent="1143000" defTabSz="457200" latinLnBrk="0">
      <a:defRPr sz="1200">
        <a:solidFill>
          <a:srgbClr val="FFFFFF"/>
        </a:solidFill>
        <a:latin typeface="+mj-lt"/>
        <a:ea typeface="+mj-ea"/>
        <a:cs typeface="+mj-cs"/>
        <a:sym typeface="Tw Cen MT"/>
      </a:defRPr>
    </a:lvl6pPr>
    <a:lvl7pPr indent="1371600" defTabSz="457200" latinLnBrk="0">
      <a:defRPr sz="1200">
        <a:solidFill>
          <a:srgbClr val="FFFFFF"/>
        </a:solidFill>
        <a:latin typeface="+mj-lt"/>
        <a:ea typeface="+mj-ea"/>
        <a:cs typeface="+mj-cs"/>
        <a:sym typeface="Tw Cen MT"/>
      </a:defRPr>
    </a:lvl7pPr>
    <a:lvl8pPr indent="1600200" defTabSz="457200" latinLnBrk="0">
      <a:defRPr sz="1200">
        <a:solidFill>
          <a:srgbClr val="FFFFFF"/>
        </a:solidFill>
        <a:latin typeface="+mj-lt"/>
        <a:ea typeface="+mj-ea"/>
        <a:cs typeface="+mj-cs"/>
        <a:sym typeface="Tw Cen MT"/>
      </a:defRPr>
    </a:lvl8pPr>
    <a:lvl9pPr indent="1828800" defTabSz="457200" latinLnBrk="0">
      <a:defRPr sz="1200">
        <a:solidFill>
          <a:srgbClr val="FFFFFF"/>
        </a:solidFill>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alphaModFix amt="30000"/>
            <a:extLst/>
          </a:blip>
          <a:stretch>
            <a:fillRect/>
          </a:stretch>
        </p:blipFill>
        <p:spPr>
          <a:xfrm>
            <a:off x="0" y="-3"/>
            <a:ext cx="12192004" cy="6858004"/>
          </a:xfrm>
          <a:prstGeom prst="rect">
            <a:avLst/>
          </a:prstGeom>
          <a:ln w="12700">
            <a:miter lim="400000"/>
          </a:ln>
        </p:spPr>
      </p:pic>
      <p:grpSp>
        <p:nvGrpSpPr>
          <p:cNvPr id="106" name="Group 10"/>
          <p:cNvGrpSpPr/>
          <p:nvPr/>
        </p:nvGrpSpPr>
        <p:grpSpPr>
          <a:xfrm>
            <a:off x="-3" y="0"/>
            <a:ext cx="2297913" cy="6858002"/>
            <a:chOff x="-1" y="0"/>
            <a:chExt cx="2297912" cy="6858001"/>
          </a:xfrm>
        </p:grpSpPr>
        <p:sp>
          <p:nvSpPr>
            <p:cNvPr id="52" name="Rectangle 5"/>
            <p:cNvSpPr/>
            <p:nvPr/>
          </p:nvSpPr>
          <p:spPr>
            <a:xfrm>
              <a:off x="1209674"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 name="Freeform 6"/>
            <p:cNvSpPr/>
            <p:nvPr/>
          </p:nvSpPr>
          <p:spPr>
            <a:xfrm>
              <a:off x="1128711" y="2176462"/>
              <a:ext cx="190503"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4" name="Freeform 7"/>
            <p:cNvSpPr/>
            <p:nvPr/>
          </p:nvSpPr>
          <p:spPr>
            <a:xfrm>
              <a:off x="1123948" y="402113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5" name="Rectangle 8"/>
            <p:cNvSpPr/>
            <p:nvPr/>
          </p:nvSpPr>
          <p:spPr>
            <a:xfrm>
              <a:off x="414336" y="9524"/>
              <a:ext cx="28577" cy="4481514"/>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6" name="Freeform 9"/>
            <p:cNvSpPr/>
            <p:nvPr/>
          </p:nvSpPr>
          <p:spPr>
            <a:xfrm>
              <a:off x="333373" y="44815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 name="Freeform 10"/>
            <p:cNvSpPr/>
            <p:nvPr/>
          </p:nvSpPr>
          <p:spPr>
            <a:xfrm>
              <a:off x="190498" y="9525"/>
              <a:ext cx="152402" cy="90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 name="Freeform 11"/>
            <p:cNvSpPr/>
            <p:nvPr/>
          </p:nvSpPr>
          <p:spPr>
            <a:xfrm>
              <a:off x="1290637" y="14288"/>
              <a:ext cx="376241"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9" name="Freeform 12"/>
            <p:cNvSpPr/>
            <p:nvPr/>
          </p:nvSpPr>
          <p:spPr>
            <a:xfrm>
              <a:off x="1600199"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0" name="Freeform 13"/>
            <p:cNvSpPr/>
            <p:nvPr/>
          </p:nvSpPr>
          <p:spPr>
            <a:xfrm>
              <a:off x="1381124" y="9524"/>
              <a:ext cx="371477" cy="142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1" name="Freeform 14"/>
            <p:cNvSpPr/>
            <p:nvPr/>
          </p:nvSpPr>
          <p:spPr>
            <a:xfrm>
              <a:off x="1643062" y="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2" name="Freeform 15"/>
            <p:cNvSpPr/>
            <p:nvPr/>
          </p:nvSpPr>
          <p:spPr>
            <a:xfrm>
              <a:off x="1685924" y="14208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 name="Freeform 16"/>
            <p:cNvSpPr/>
            <p:nvPr/>
          </p:nvSpPr>
          <p:spPr>
            <a:xfrm>
              <a:off x="1685924" y="9032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4" name="Freeform 17"/>
            <p:cNvSpPr/>
            <p:nvPr/>
          </p:nvSpPr>
          <p:spPr>
            <a:xfrm>
              <a:off x="1743074" y="4763"/>
              <a:ext cx="419103" cy="522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5" name="Freeform 18"/>
            <p:cNvSpPr/>
            <p:nvPr/>
          </p:nvSpPr>
          <p:spPr>
            <a:xfrm>
              <a:off x="2126456" y="488950"/>
              <a:ext cx="147640"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6" name="Freeform 19"/>
            <p:cNvSpPr/>
            <p:nvPr/>
          </p:nvSpPr>
          <p:spPr>
            <a:xfrm>
              <a:off x="952498" y="4763"/>
              <a:ext cx="152402" cy="90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 name="Freeform 20"/>
            <p:cNvSpPr/>
            <p:nvPr/>
          </p:nvSpPr>
          <p:spPr>
            <a:xfrm>
              <a:off x="866773" y="9032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 name="Freeform 21"/>
            <p:cNvSpPr/>
            <p:nvPr/>
          </p:nvSpPr>
          <p:spPr>
            <a:xfrm>
              <a:off x="890586" y="15541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9" name="Freeform 22"/>
            <p:cNvSpPr/>
            <p:nvPr/>
          </p:nvSpPr>
          <p:spPr>
            <a:xfrm>
              <a:off x="738186" y="5622924"/>
              <a:ext cx="338140"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0" name="Freeform 23"/>
            <p:cNvSpPr/>
            <p:nvPr/>
          </p:nvSpPr>
          <p:spPr>
            <a:xfrm>
              <a:off x="647698" y="5480049"/>
              <a:ext cx="157165" cy="157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1" name="Freeform 24"/>
            <p:cNvSpPr/>
            <p:nvPr/>
          </p:nvSpPr>
          <p:spPr>
            <a:xfrm>
              <a:off x="66673" y="9032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2" name="Freeform 25"/>
            <p:cNvSpPr/>
            <p:nvPr/>
          </p:nvSpPr>
          <p:spPr>
            <a:xfrm>
              <a:off x="-2" y="3897312"/>
              <a:ext cx="133352" cy="266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 name="Freeform 26"/>
            <p:cNvSpPr/>
            <p:nvPr/>
          </p:nvSpPr>
          <p:spPr>
            <a:xfrm>
              <a:off x="66673" y="4149724"/>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4" name="Freeform 27"/>
            <p:cNvSpPr/>
            <p:nvPr/>
          </p:nvSpPr>
          <p:spPr>
            <a:xfrm>
              <a:off x="-2" y="1644650"/>
              <a:ext cx="133352" cy="269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5" name="Freeform 28"/>
            <p:cNvSpPr/>
            <p:nvPr/>
          </p:nvSpPr>
          <p:spPr>
            <a:xfrm>
              <a:off x="66673" y="146843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6" name="Freeform 29"/>
            <p:cNvSpPr/>
            <p:nvPr/>
          </p:nvSpPr>
          <p:spPr>
            <a:xfrm>
              <a:off x="695323" y="4763"/>
              <a:ext cx="309565" cy="1558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7" name="Freeform 30"/>
            <p:cNvSpPr/>
            <p:nvPr/>
          </p:nvSpPr>
          <p:spPr>
            <a:xfrm>
              <a:off x="57148" y="48815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8" name="Freeform 31"/>
            <p:cNvSpPr/>
            <p:nvPr/>
          </p:nvSpPr>
          <p:spPr>
            <a:xfrm>
              <a:off x="138111" y="5060949"/>
              <a:ext cx="304802" cy="1778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913" y="21600"/>
                  </a:lnTo>
                  <a:lnTo>
                    <a:pt x="19913" y="6943"/>
                  </a:lnTo>
                  <a:lnTo>
                    <a:pt x="0" y="3529"/>
                  </a:lnTo>
                  <a:lnTo>
                    <a:pt x="0" y="0"/>
                  </a:lnTo>
                  <a:lnTo>
                    <a:pt x="1687" y="0"/>
                  </a:lnTo>
                  <a:lnTo>
                    <a:pt x="1687"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 name="Freeform 32"/>
            <p:cNvSpPr/>
            <p:nvPr/>
          </p:nvSpPr>
          <p:spPr>
            <a:xfrm>
              <a:off x="561973" y="64309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0" name="Rectangle 33"/>
            <p:cNvSpPr/>
            <p:nvPr/>
          </p:nvSpPr>
          <p:spPr>
            <a:xfrm>
              <a:off x="642936" y="6610349"/>
              <a:ext cx="23815" cy="242889"/>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1" name="Freeform 34"/>
            <p:cNvSpPr/>
            <p:nvPr/>
          </p:nvSpPr>
          <p:spPr>
            <a:xfrm>
              <a:off x="76198" y="64309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2" name="Freeform 35"/>
            <p:cNvSpPr/>
            <p:nvPr/>
          </p:nvSpPr>
          <p:spPr>
            <a:xfrm>
              <a:off x="-2" y="5978524"/>
              <a:ext cx="190502" cy="461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 name="Freeform 36"/>
            <p:cNvSpPr/>
            <p:nvPr/>
          </p:nvSpPr>
          <p:spPr>
            <a:xfrm>
              <a:off x="1014411" y="1801813"/>
              <a:ext cx="214316" cy="755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 name="Freeform 37"/>
            <p:cNvSpPr/>
            <p:nvPr/>
          </p:nvSpPr>
          <p:spPr>
            <a:xfrm>
              <a:off x="938211" y="2547937"/>
              <a:ext cx="166690" cy="16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5" name="Freeform 38"/>
            <p:cNvSpPr/>
            <p:nvPr/>
          </p:nvSpPr>
          <p:spPr>
            <a:xfrm>
              <a:off x="595311" y="4762"/>
              <a:ext cx="638178" cy="4025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6" name="Freeform 39"/>
            <p:cNvSpPr/>
            <p:nvPr/>
          </p:nvSpPr>
          <p:spPr>
            <a:xfrm>
              <a:off x="1223962" y="1382713"/>
              <a:ext cx="142877"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7" name="Freeform 40"/>
            <p:cNvSpPr/>
            <p:nvPr/>
          </p:nvSpPr>
          <p:spPr>
            <a:xfrm>
              <a:off x="1300162" y="1849438"/>
              <a:ext cx="109540"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8" name="Freeform 41"/>
            <p:cNvSpPr/>
            <p:nvPr/>
          </p:nvSpPr>
          <p:spPr>
            <a:xfrm>
              <a:off x="280986" y="3417887"/>
              <a:ext cx="142877" cy="474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9" name="Freeform 42"/>
            <p:cNvSpPr/>
            <p:nvPr/>
          </p:nvSpPr>
          <p:spPr>
            <a:xfrm>
              <a:off x="238123" y="3883024"/>
              <a:ext cx="109540" cy="109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0" name="Freeform 43"/>
            <p:cNvSpPr/>
            <p:nvPr/>
          </p:nvSpPr>
          <p:spPr>
            <a:xfrm>
              <a:off x="4761" y="2166937"/>
              <a:ext cx="114302" cy="452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1" name="Freeform 44"/>
            <p:cNvSpPr/>
            <p:nvPr/>
          </p:nvSpPr>
          <p:spPr>
            <a:xfrm>
              <a:off x="52386" y="2066924"/>
              <a:ext cx="109540" cy="109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2" name="Rectangle 45"/>
            <p:cNvSpPr/>
            <p:nvPr/>
          </p:nvSpPr>
          <p:spPr>
            <a:xfrm>
              <a:off x="1228724" y="4662487"/>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3" name="Freeform 46"/>
            <p:cNvSpPr/>
            <p:nvPr/>
          </p:nvSpPr>
          <p:spPr>
            <a:xfrm>
              <a:off x="1319212" y="5041899"/>
              <a:ext cx="3714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4" name="Freeform 47"/>
            <p:cNvSpPr/>
            <p:nvPr/>
          </p:nvSpPr>
          <p:spPr>
            <a:xfrm>
              <a:off x="1147761" y="4481512"/>
              <a:ext cx="190503"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5" name="Freeform 48"/>
            <p:cNvSpPr/>
            <p:nvPr/>
          </p:nvSpPr>
          <p:spPr>
            <a:xfrm>
              <a:off x="819148" y="3983037"/>
              <a:ext cx="347666" cy="2860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6" name="Freeform 49"/>
            <p:cNvSpPr/>
            <p:nvPr/>
          </p:nvSpPr>
          <p:spPr>
            <a:xfrm>
              <a:off x="728661" y="380682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7" name="Freeform 50"/>
            <p:cNvSpPr/>
            <p:nvPr/>
          </p:nvSpPr>
          <p:spPr>
            <a:xfrm>
              <a:off x="1624012" y="4867274"/>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8" name="Freeform 51"/>
            <p:cNvSpPr/>
            <p:nvPr/>
          </p:nvSpPr>
          <p:spPr>
            <a:xfrm>
              <a:off x="1404937" y="5422899"/>
              <a:ext cx="371477"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9" name="Freeform 52"/>
            <p:cNvSpPr/>
            <p:nvPr/>
          </p:nvSpPr>
          <p:spPr>
            <a:xfrm>
              <a:off x="1666874" y="5945187"/>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00" name="Freeform 53"/>
            <p:cNvSpPr/>
            <p:nvPr/>
          </p:nvSpPr>
          <p:spPr>
            <a:xfrm>
              <a:off x="1709737" y="52466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01" name="Freeform 54"/>
            <p:cNvSpPr/>
            <p:nvPr/>
          </p:nvSpPr>
          <p:spPr>
            <a:xfrm>
              <a:off x="1709737" y="57642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02" name="Freeform 55"/>
            <p:cNvSpPr/>
            <p:nvPr/>
          </p:nvSpPr>
          <p:spPr>
            <a:xfrm>
              <a:off x="1766887" y="6330949"/>
              <a:ext cx="419103"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03" name="Freeform 56"/>
            <p:cNvSpPr/>
            <p:nvPr/>
          </p:nvSpPr>
          <p:spPr>
            <a:xfrm>
              <a:off x="2147887" y="6221412"/>
              <a:ext cx="150024"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04" name="Freeform 57"/>
            <p:cNvSpPr/>
            <p:nvPr/>
          </p:nvSpPr>
          <p:spPr>
            <a:xfrm>
              <a:off x="504823" y="9524"/>
              <a:ext cx="233365" cy="5103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05" name="Freeform 58"/>
            <p:cNvSpPr/>
            <p:nvPr/>
          </p:nvSpPr>
          <p:spPr>
            <a:xfrm>
              <a:off x="633411" y="5103812"/>
              <a:ext cx="185740" cy="185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sp>
        <p:nvSpPr>
          <p:cNvPr id="107" name="Title Text"/>
          <p:cNvSpPr txBox="1"/>
          <p:nvPr>
            <p:ph type="title"/>
          </p:nvPr>
        </p:nvSpPr>
        <p:spPr>
          <a:xfrm>
            <a:off x="1876424" y="1122362"/>
            <a:ext cx="8791576" cy="2387601"/>
          </a:xfrm>
          <a:prstGeom prst="rect">
            <a:avLst/>
          </a:prstGeom>
        </p:spPr>
        <p:txBody>
          <a:bodyPr anchor="b"/>
          <a:lstStyle>
            <a:lvl1pPr>
              <a:defRPr sz="4800"/>
            </a:lvl1pPr>
          </a:lstStyle>
          <a:p>
            <a:pPr/>
            <a:r>
              <a:t>Title Text</a:t>
            </a:r>
          </a:p>
        </p:txBody>
      </p:sp>
      <p:sp>
        <p:nvSpPr>
          <p:cNvPr id="108" name="Body Level One…"/>
          <p:cNvSpPr txBox="1"/>
          <p:nvPr>
            <p:ph type="body" sz="quarter" idx="1"/>
          </p:nvPr>
        </p:nvSpPr>
        <p:spPr>
          <a:xfrm>
            <a:off x="1876424" y="3602037"/>
            <a:ext cx="8791576" cy="1655764"/>
          </a:xfrm>
          <a:prstGeom prst="rect">
            <a:avLst/>
          </a:prstGeom>
        </p:spPr>
        <p:txBody>
          <a:bodyPr/>
          <a:lstStyle>
            <a:lvl1pPr marL="0" indent="0">
              <a:buSzTx/>
              <a:buFontTx/>
              <a:buNone/>
              <a:defRPr cap="all" sz="2000">
                <a:solidFill>
                  <a:srgbClr val="82FFFF"/>
                </a:solidFill>
              </a:defRPr>
            </a:lvl1pPr>
            <a:lvl2pPr marL="0" indent="0">
              <a:buSzTx/>
              <a:buFontTx/>
              <a:buNone/>
              <a:defRPr cap="all" sz="2000">
                <a:solidFill>
                  <a:srgbClr val="82FFFF"/>
                </a:solidFill>
              </a:defRPr>
            </a:lvl2pPr>
            <a:lvl3pPr marL="0" indent="0">
              <a:buSzTx/>
              <a:buFontTx/>
              <a:buNone/>
              <a:defRPr cap="all" sz="2000">
                <a:solidFill>
                  <a:srgbClr val="82FFFF"/>
                </a:solidFill>
              </a:defRPr>
            </a:lvl3pPr>
            <a:lvl4pPr marL="0" indent="0">
              <a:buSzTx/>
              <a:buFontTx/>
              <a:buNone/>
              <a:defRPr cap="all" sz="2000">
                <a:solidFill>
                  <a:srgbClr val="82FFFF"/>
                </a:solidFill>
              </a:defRPr>
            </a:lvl4pPr>
            <a:lvl5pPr marL="0" indent="0">
              <a:buSzTx/>
              <a:buFontTx/>
              <a:buNone/>
              <a:defRPr cap="all" sz="2000">
                <a:solidFill>
                  <a:srgbClr val="82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xfrm>
            <a:off x="10423715" y="5477192"/>
            <a:ext cx="244286"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anoramic Picture with Caption">
    <p:spTree>
      <p:nvGrpSpPr>
        <p:cNvPr id="1" name=""/>
        <p:cNvGrpSpPr/>
        <p:nvPr/>
      </p:nvGrpSpPr>
      <p:grpSpPr>
        <a:xfrm>
          <a:off x="0" y="0"/>
          <a:ext cx="0" cy="0"/>
          <a:chOff x="0" y="0"/>
          <a:chExt cx="0" cy="0"/>
        </a:xfrm>
      </p:grpSpPr>
      <p:pic>
        <p:nvPicPr>
          <p:cNvPr id="4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07" name="Group 7"/>
          <p:cNvGrpSpPr/>
          <p:nvPr/>
        </p:nvGrpSpPr>
        <p:grpSpPr>
          <a:xfrm>
            <a:off x="-14289" y="-2"/>
            <a:ext cx="12053893" cy="6858006"/>
            <a:chOff x="0" y="0"/>
            <a:chExt cx="12053891" cy="6858004"/>
          </a:xfrm>
        </p:grpSpPr>
        <p:grpSp>
          <p:nvGrpSpPr>
            <p:cNvPr id="495" name="Group 8"/>
            <p:cNvGrpSpPr/>
            <p:nvPr/>
          </p:nvGrpSpPr>
          <p:grpSpPr>
            <a:xfrm>
              <a:off x="-1" y="-1"/>
              <a:ext cx="1213649" cy="6858006"/>
              <a:chOff x="0" y="0"/>
              <a:chExt cx="1213647" cy="6858004"/>
            </a:xfrm>
          </p:grpSpPr>
          <p:sp>
            <p:nvSpPr>
              <p:cNvPr id="469"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70"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71"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72"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73"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75"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76"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77"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78"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80"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81"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82"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83"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84"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85"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86"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87"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88"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89"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90"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91"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92"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93"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94"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506" name="Group 9"/>
            <p:cNvGrpSpPr/>
            <p:nvPr/>
          </p:nvGrpSpPr>
          <p:grpSpPr>
            <a:xfrm>
              <a:off x="11386342" y="-1"/>
              <a:ext cx="667550" cy="6848481"/>
              <a:chOff x="-1" y="0"/>
              <a:chExt cx="667548" cy="6848479"/>
            </a:xfrm>
          </p:grpSpPr>
          <p:sp>
            <p:nvSpPr>
              <p:cNvPr id="496"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98"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99"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00"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01"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02"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03"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04"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05"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508" name="Title Text"/>
          <p:cNvSpPr txBox="1"/>
          <p:nvPr>
            <p:ph type="title"/>
          </p:nvPr>
        </p:nvSpPr>
        <p:spPr>
          <a:xfrm>
            <a:off x="1141409" y="4304662"/>
            <a:ext cx="9912357" cy="819358"/>
          </a:xfrm>
          <a:prstGeom prst="rect">
            <a:avLst/>
          </a:prstGeom>
        </p:spPr>
        <p:txBody>
          <a:bodyPr anchor="b"/>
          <a:lstStyle>
            <a:lvl1pPr>
              <a:defRPr sz="3200"/>
            </a:lvl1pPr>
          </a:lstStyle>
          <a:p>
            <a:pPr/>
            <a:r>
              <a:t>Title Text</a:t>
            </a:r>
          </a:p>
        </p:txBody>
      </p:sp>
      <p:sp>
        <p:nvSpPr>
          <p:cNvPr id="509" name="Picture Placeholder 2"/>
          <p:cNvSpPr/>
          <p:nvPr>
            <p:ph type="pic" sz="half" idx="13"/>
          </p:nvPr>
        </p:nvSpPr>
        <p:spPr>
          <a:xfrm>
            <a:off x="1141411" y="606425"/>
            <a:ext cx="9912354" cy="3299780"/>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510" name="Body Level One…"/>
          <p:cNvSpPr txBox="1"/>
          <p:nvPr>
            <p:ph type="body" sz="quarter" idx="1"/>
          </p:nvPr>
        </p:nvSpPr>
        <p:spPr>
          <a:xfrm>
            <a:off x="1141362" y="5124020"/>
            <a:ext cx="9910862" cy="682474"/>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5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nd Caption">
    <p:spTree>
      <p:nvGrpSpPr>
        <p:cNvPr id="1" name=""/>
        <p:cNvGrpSpPr/>
        <p:nvPr/>
      </p:nvGrpSpPr>
      <p:grpSpPr>
        <a:xfrm>
          <a:off x="0" y="0"/>
          <a:ext cx="0" cy="0"/>
          <a:chOff x="0" y="0"/>
          <a:chExt cx="0" cy="0"/>
        </a:xfrm>
      </p:grpSpPr>
      <p:pic>
        <p:nvPicPr>
          <p:cNvPr id="51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57" name="Group 7"/>
          <p:cNvGrpSpPr/>
          <p:nvPr/>
        </p:nvGrpSpPr>
        <p:grpSpPr>
          <a:xfrm>
            <a:off x="-14289" y="-2"/>
            <a:ext cx="12053893" cy="6858006"/>
            <a:chOff x="0" y="0"/>
            <a:chExt cx="12053891" cy="6858004"/>
          </a:xfrm>
        </p:grpSpPr>
        <p:grpSp>
          <p:nvGrpSpPr>
            <p:cNvPr id="545" name="Group 8"/>
            <p:cNvGrpSpPr/>
            <p:nvPr/>
          </p:nvGrpSpPr>
          <p:grpSpPr>
            <a:xfrm>
              <a:off x="-1" y="-1"/>
              <a:ext cx="1213649" cy="6858006"/>
              <a:chOff x="0" y="0"/>
              <a:chExt cx="1213647" cy="6858004"/>
            </a:xfrm>
          </p:grpSpPr>
          <p:sp>
            <p:nvSpPr>
              <p:cNvPr id="519"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20"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21"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22"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23"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2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25"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26"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27"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28"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2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0"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1"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2"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3"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4"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5"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6"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7"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8"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39"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40"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41"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42"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43"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44"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556" name="Group 9"/>
            <p:cNvGrpSpPr/>
            <p:nvPr/>
          </p:nvGrpSpPr>
          <p:grpSpPr>
            <a:xfrm>
              <a:off x="11386342" y="-1"/>
              <a:ext cx="667550" cy="6848481"/>
              <a:chOff x="-1" y="0"/>
              <a:chExt cx="667548" cy="6848479"/>
            </a:xfrm>
          </p:grpSpPr>
          <p:sp>
            <p:nvSpPr>
              <p:cNvPr id="546"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4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48"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49"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50"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51"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52"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53"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54"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55"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558" name="Title Text"/>
          <p:cNvSpPr txBox="1"/>
          <p:nvPr>
            <p:ph type="title"/>
          </p:nvPr>
        </p:nvSpPr>
        <p:spPr>
          <a:xfrm>
            <a:off x="1141456" y="609600"/>
            <a:ext cx="9905956" cy="3429000"/>
          </a:xfrm>
          <a:prstGeom prst="rect">
            <a:avLst/>
          </a:prstGeom>
        </p:spPr>
        <p:txBody>
          <a:bodyPr/>
          <a:lstStyle/>
          <a:p>
            <a:pPr/>
            <a:r>
              <a:t>Title Text</a:t>
            </a:r>
          </a:p>
        </p:txBody>
      </p:sp>
      <p:sp>
        <p:nvSpPr>
          <p:cNvPr id="559" name="Body Level One…"/>
          <p:cNvSpPr txBox="1"/>
          <p:nvPr>
            <p:ph type="body" sz="quarter" idx="1"/>
          </p:nvPr>
        </p:nvSpPr>
        <p:spPr>
          <a:xfrm>
            <a:off x="1141409" y="4419598"/>
            <a:ext cx="9904460" cy="1371601"/>
          </a:xfrm>
          <a:prstGeom prst="rect">
            <a:avLst/>
          </a:prstGeom>
        </p:spPr>
        <p:txBody>
          <a:bodyPr anchor="ctr"/>
          <a:lstStyle>
            <a:lvl1pPr marL="0" indent="0">
              <a:buSzTx/>
              <a:buFontTx/>
              <a:buNone/>
              <a:defRPr sz="1800"/>
            </a:lvl1pPr>
            <a:lvl2pPr marL="0" indent="0">
              <a:buSzTx/>
              <a:buFontTx/>
              <a:buNone/>
              <a:defRPr sz="1800"/>
            </a:lvl2pPr>
            <a:lvl3pPr marL="0" indent="0">
              <a:buSzTx/>
              <a:buFontTx/>
              <a:buNone/>
              <a:defRPr sz="1800"/>
            </a:lvl3pPr>
            <a:lvl4pPr marL="0" indent="0">
              <a:buSzTx/>
              <a:buFontTx/>
              <a:buNone/>
              <a:defRPr sz="1800"/>
            </a:lvl4pPr>
            <a:lvl5pPr marL="0" indent="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5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Quote with Caption">
    <p:spTree>
      <p:nvGrpSpPr>
        <p:cNvPr id="1" name=""/>
        <p:cNvGrpSpPr/>
        <p:nvPr/>
      </p:nvGrpSpPr>
      <p:grpSpPr>
        <a:xfrm>
          <a:off x="0" y="0"/>
          <a:ext cx="0" cy="0"/>
          <a:chOff x="0" y="0"/>
          <a:chExt cx="0" cy="0"/>
        </a:xfrm>
      </p:grpSpPr>
      <p:pic>
        <p:nvPicPr>
          <p:cNvPr id="567"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06" name="Group 7"/>
          <p:cNvGrpSpPr/>
          <p:nvPr/>
        </p:nvGrpSpPr>
        <p:grpSpPr>
          <a:xfrm>
            <a:off x="-14289" y="-2"/>
            <a:ext cx="12053893" cy="6858006"/>
            <a:chOff x="0" y="0"/>
            <a:chExt cx="12053891" cy="6858004"/>
          </a:xfrm>
        </p:grpSpPr>
        <p:grpSp>
          <p:nvGrpSpPr>
            <p:cNvPr id="594" name="Group 8"/>
            <p:cNvGrpSpPr/>
            <p:nvPr/>
          </p:nvGrpSpPr>
          <p:grpSpPr>
            <a:xfrm>
              <a:off x="-1" y="-1"/>
              <a:ext cx="1213649" cy="6858006"/>
              <a:chOff x="0" y="0"/>
              <a:chExt cx="1213647" cy="6858004"/>
            </a:xfrm>
          </p:grpSpPr>
          <p:sp>
            <p:nvSpPr>
              <p:cNvPr id="568"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69"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0"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1"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2"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3"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4"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5"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6"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7"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8"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79"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0"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1"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2"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3"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4"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5"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6"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7"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8"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89"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90"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91"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92"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93"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605" name="Group 9"/>
            <p:cNvGrpSpPr/>
            <p:nvPr/>
          </p:nvGrpSpPr>
          <p:grpSpPr>
            <a:xfrm>
              <a:off x="11386342" y="-1"/>
              <a:ext cx="667550" cy="6848481"/>
              <a:chOff x="-1" y="0"/>
              <a:chExt cx="667548" cy="6848479"/>
            </a:xfrm>
          </p:grpSpPr>
          <p:sp>
            <p:nvSpPr>
              <p:cNvPr id="595"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96"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97"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98"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99"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00"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01"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02"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03"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04"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607" name="Title Text"/>
          <p:cNvSpPr txBox="1"/>
          <p:nvPr>
            <p:ph type="title"/>
          </p:nvPr>
        </p:nvSpPr>
        <p:spPr>
          <a:xfrm>
            <a:off x="1446212" y="609598"/>
            <a:ext cx="9302754" cy="2748430"/>
          </a:xfrm>
          <a:prstGeom prst="rect">
            <a:avLst/>
          </a:prstGeom>
        </p:spPr>
        <p:txBody>
          <a:bodyPr/>
          <a:lstStyle/>
          <a:p>
            <a:pPr/>
            <a:r>
              <a:t>Title Text</a:t>
            </a:r>
          </a:p>
        </p:txBody>
      </p:sp>
      <p:sp>
        <p:nvSpPr>
          <p:cNvPr id="608" name="Body Level One…"/>
          <p:cNvSpPr txBox="1"/>
          <p:nvPr>
            <p:ph type="body" sz="quarter" idx="1"/>
          </p:nvPr>
        </p:nvSpPr>
        <p:spPr>
          <a:xfrm>
            <a:off x="1720644" y="3365555"/>
            <a:ext cx="8752300" cy="548970"/>
          </a:xfrm>
          <a:prstGeom prst="rect">
            <a:avLst/>
          </a:prstGeom>
        </p:spPr>
        <p:txBody>
          <a:bodyPr/>
          <a:lstStyle>
            <a:lvl1pPr marL="0" indent="0">
              <a:buSzTx/>
              <a:buFontTx/>
              <a:buNone/>
              <a:defRPr sz="1400"/>
            </a:lvl1pPr>
            <a:lvl2pPr marL="0" indent="0">
              <a:buSzTx/>
              <a:buFontTx/>
              <a:buNone/>
              <a:defRPr sz="1400"/>
            </a:lvl2pPr>
            <a:lvl3pPr marL="0" indent="0">
              <a:buSzTx/>
              <a:buFontTx/>
              <a:buNone/>
              <a:defRPr sz="1400"/>
            </a:lvl3pPr>
            <a:lvl4pPr marL="0" indent="0">
              <a:buSzTx/>
              <a:buFontTx/>
              <a:buNone/>
              <a:defRPr sz="1400"/>
            </a:lvl4pPr>
            <a:lvl5pPr marL="0" indent="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609" name="Text Placeholder 3"/>
          <p:cNvSpPr/>
          <p:nvPr>
            <p:ph type="body" sz="quarter" idx="13"/>
          </p:nvPr>
        </p:nvSpPr>
        <p:spPr>
          <a:xfrm>
            <a:off x="1141410" y="4309919"/>
            <a:ext cx="9906004" cy="1489498"/>
          </a:xfrm>
          <a:prstGeom prst="rect">
            <a:avLst/>
          </a:prstGeom>
        </p:spPr>
        <p:txBody>
          <a:bodyPr anchor="ctr"/>
          <a:lstStyle/>
          <a:p>
            <a:pPr/>
          </a:p>
        </p:txBody>
      </p:sp>
      <p:sp>
        <p:nvSpPr>
          <p:cNvPr id="610" name="TextBox 59"/>
          <p:cNvSpPr txBox="1"/>
          <p:nvPr/>
        </p:nvSpPr>
        <p:spPr>
          <a:xfrm>
            <a:off x="903511" y="426611"/>
            <a:ext cx="609603"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defRPr>
            </a:lvl1pPr>
          </a:lstStyle>
          <a:p>
            <a:pPr/>
            <a:r>
              <a:t>“</a:t>
            </a:r>
          </a:p>
        </p:txBody>
      </p:sp>
      <p:sp>
        <p:nvSpPr>
          <p:cNvPr id="611" name="TextBox 60"/>
          <p:cNvSpPr txBox="1"/>
          <p:nvPr/>
        </p:nvSpPr>
        <p:spPr>
          <a:xfrm>
            <a:off x="10537369" y="2459189"/>
            <a:ext cx="609602"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defRPr>
            </a:lvl1pPr>
          </a:lstStyle>
          <a:p>
            <a:pPr/>
            <a:r>
              <a:t>”</a:t>
            </a:r>
          </a:p>
        </p:txBody>
      </p:sp>
      <p:sp>
        <p:nvSpPr>
          <p:cNvPr id="6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Name Card">
    <p:spTree>
      <p:nvGrpSpPr>
        <p:cNvPr id="1" name=""/>
        <p:cNvGrpSpPr/>
        <p:nvPr/>
      </p:nvGrpSpPr>
      <p:grpSpPr>
        <a:xfrm>
          <a:off x="0" y="0"/>
          <a:ext cx="0" cy="0"/>
          <a:chOff x="0" y="0"/>
          <a:chExt cx="0" cy="0"/>
        </a:xfrm>
      </p:grpSpPr>
      <p:pic>
        <p:nvPicPr>
          <p:cNvPr id="619"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58" name="Group 7"/>
          <p:cNvGrpSpPr/>
          <p:nvPr/>
        </p:nvGrpSpPr>
        <p:grpSpPr>
          <a:xfrm>
            <a:off x="-14289" y="-2"/>
            <a:ext cx="12053893" cy="6858006"/>
            <a:chOff x="0" y="0"/>
            <a:chExt cx="12053891" cy="6858004"/>
          </a:xfrm>
        </p:grpSpPr>
        <p:grpSp>
          <p:nvGrpSpPr>
            <p:cNvPr id="646" name="Group 8"/>
            <p:cNvGrpSpPr/>
            <p:nvPr/>
          </p:nvGrpSpPr>
          <p:grpSpPr>
            <a:xfrm>
              <a:off x="-1" y="-1"/>
              <a:ext cx="1213649" cy="6858006"/>
              <a:chOff x="0" y="0"/>
              <a:chExt cx="1213647" cy="6858004"/>
            </a:xfrm>
          </p:grpSpPr>
          <p:sp>
            <p:nvSpPr>
              <p:cNvPr id="620"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21"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22"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23"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24"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25"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26"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27"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28"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29"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0"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1"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2"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3"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4"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5"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6"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7"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8"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39"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40"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41"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42"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43"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44"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45"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657" name="Group 9"/>
            <p:cNvGrpSpPr/>
            <p:nvPr/>
          </p:nvGrpSpPr>
          <p:grpSpPr>
            <a:xfrm>
              <a:off x="11386342" y="-1"/>
              <a:ext cx="667550" cy="6848481"/>
              <a:chOff x="-1" y="0"/>
              <a:chExt cx="667548" cy="6848479"/>
            </a:xfrm>
          </p:grpSpPr>
          <p:sp>
            <p:nvSpPr>
              <p:cNvPr id="647"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48"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49"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50"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51"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52"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53"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54"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55"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56"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659" name="Title Text"/>
          <p:cNvSpPr txBox="1"/>
          <p:nvPr>
            <p:ph type="title"/>
          </p:nvPr>
        </p:nvSpPr>
        <p:spPr>
          <a:xfrm>
            <a:off x="1141409" y="2134041"/>
            <a:ext cx="9906003" cy="2511837"/>
          </a:xfrm>
          <a:prstGeom prst="rect">
            <a:avLst/>
          </a:prstGeom>
        </p:spPr>
        <p:txBody>
          <a:bodyPr anchor="b"/>
          <a:lstStyle/>
          <a:p>
            <a:pPr/>
            <a:r>
              <a:t>Title Text</a:t>
            </a:r>
          </a:p>
        </p:txBody>
      </p:sp>
      <p:sp>
        <p:nvSpPr>
          <p:cNvPr id="660" name="Body Level One…"/>
          <p:cNvSpPr txBox="1"/>
          <p:nvPr>
            <p:ph type="body" sz="quarter" idx="1"/>
          </p:nvPr>
        </p:nvSpPr>
        <p:spPr>
          <a:xfrm>
            <a:off x="1141362" y="4657654"/>
            <a:ext cx="9904508" cy="1140646"/>
          </a:xfrm>
          <a:prstGeom prst="rect">
            <a:avLst/>
          </a:prstGeom>
        </p:spPr>
        <p:txBody>
          <a:bodyPr/>
          <a:lstStyle>
            <a:lvl1pPr marL="0" indent="0">
              <a:buSzTx/>
              <a:buFontTx/>
              <a:buNone/>
              <a:defRPr sz="1800"/>
            </a:lvl1pPr>
            <a:lvl2pPr marL="0" indent="0">
              <a:buSzTx/>
              <a:buFontTx/>
              <a:buNone/>
              <a:defRPr sz="1800"/>
            </a:lvl2pPr>
            <a:lvl3pPr marL="0" indent="0">
              <a:buSzTx/>
              <a:buFontTx/>
              <a:buNone/>
              <a:defRPr sz="1800"/>
            </a:lvl3pPr>
            <a:lvl4pPr marL="0" indent="0">
              <a:buSzTx/>
              <a:buFontTx/>
              <a:buNone/>
              <a:defRPr sz="1800"/>
            </a:lvl4pPr>
            <a:lvl5pPr marL="0" indent="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6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3 Column">
    <p:spTree>
      <p:nvGrpSpPr>
        <p:cNvPr id="1" name=""/>
        <p:cNvGrpSpPr/>
        <p:nvPr/>
      </p:nvGrpSpPr>
      <p:grpSpPr>
        <a:xfrm>
          <a:off x="0" y="0"/>
          <a:ext cx="0" cy="0"/>
          <a:chOff x="0" y="0"/>
          <a:chExt cx="0" cy="0"/>
        </a:xfrm>
      </p:grpSpPr>
      <p:pic>
        <p:nvPicPr>
          <p:cNvPr id="6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707" name="Group 7"/>
          <p:cNvGrpSpPr/>
          <p:nvPr/>
        </p:nvGrpSpPr>
        <p:grpSpPr>
          <a:xfrm>
            <a:off x="-14289" y="-2"/>
            <a:ext cx="12053893" cy="6858006"/>
            <a:chOff x="0" y="0"/>
            <a:chExt cx="12053891" cy="6858004"/>
          </a:xfrm>
        </p:grpSpPr>
        <p:grpSp>
          <p:nvGrpSpPr>
            <p:cNvPr id="695" name="Group 8"/>
            <p:cNvGrpSpPr/>
            <p:nvPr/>
          </p:nvGrpSpPr>
          <p:grpSpPr>
            <a:xfrm>
              <a:off x="-1" y="-1"/>
              <a:ext cx="1213649" cy="6858006"/>
              <a:chOff x="0" y="0"/>
              <a:chExt cx="1213647" cy="6858004"/>
            </a:xfrm>
          </p:grpSpPr>
          <p:sp>
            <p:nvSpPr>
              <p:cNvPr id="669"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0"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1"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2"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3"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5"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6"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7"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8"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0"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1"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2"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3"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4"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5"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6"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7"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8"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89"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90"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91"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92"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93"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94"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706" name="Group 9"/>
            <p:cNvGrpSpPr/>
            <p:nvPr/>
          </p:nvGrpSpPr>
          <p:grpSpPr>
            <a:xfrm>
              <a:off x="11386342" y="-1"/>
              <a:ext cx="667550" cy="6848481"/>
              <a:chOff x="-1" y="0"/>
              <a:chExt cx="667548" cy="6848479"/>
            </a:xfrm>
          </p:grpSpPr>
          <p:sp>
            <p:nvSpPr>
              <p:cNvPr id="696"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98"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99"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00"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01"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02"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03"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04"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05"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708" name="Title Text"/>
          <p:cNvSpPr txBox="1"/>
          <p:nvPr>
            <p:ph type="title"/>
          </p:nvPr>
        </p:nvSpPr>
        <p:spPr>
          <a:xfrm>
            <a:off x="1141412" y="609600"/>
            <a:ext cx="9906000" cy="1905000"/>
          </a:xfrm>
          <a:prstGeom prst="rect">
            <a:avLst/>
          </a:prstGeom>
        </p:spPr>
        <p:txBody>
          <a:bodyPr/>
          <a:lstStyle/>
          <a:p>
            <a:pPr/>
            <a:r>
              <a:t>Title Text</a:t>
            </a:r>
          </a:p>
        </p:txBody>
      </p:sp>
      <p:sp>
        <p:nvSpPr>
          <p:cNvPr id="709" name="Body Level One…"/>
          <p:cNvSpPr txBox="1"/>
          <p:nvPr>
            <p:ph type="body" sz="quarter" idx="1"/>
          </p:nvPr>
        </p:nvSpPr>
        <p:spPr>
          <a:xfrm>
            <a:off x="1141409" y="2674461"/>
            <a:ext cx="3196902" cy="685802"/>
          </a:xfrm>
          <a:prstGeom prst="rect">
            <a:avLst/>
          </a:prstGeom>
        </p:spPr>
        <p:txBody>
          <a:bodyPr anchor="b"/>
          <a:lstStyle>
            <a:lvl1pPr marL="0" indent="0">
              <a:lnSpc>
                <a:spcPct val="90000"/>
              </a:lnSpc>
              <a:buSzTx/>
              <a:buFontTx/>
              <a:buNone/>
              <a:defRPr cap="all"/>
            </a:lvl1pPr>
            <a:lvl2pPr marL="0" indent="0">
              <a:lnSpc>
                <a:spcPct val="90000"/>
              </a:lnSpc>
              <a:buSzTx/>
              <a:buFontTx/>
              <a:buNone/>
              <a:defRPr cap="all"/>
            </a:lvl2pPr>
            <a:lvl3pPr marL="0" indent="0">
              <a:lnSpc>
                <a:spcPct val="90000"/>
              </a:lnSpc>
              <a:buSzTx/>
              <a:buFontTx/>
              <a:buNone/>
              <a:defRPr cap="all"/>
            </a:lvl3pPr>
            <a:lvl4pPr marL="0" indent="0">
              <a:lnSpc>
                <a:spcPct val="90000"/>
              </a:lnSpc>
              <a:buSzTx/>
              <a:buFontTx/>
              <a:buNone/>
              <a:defRPr cap="all"/>
            </a:lvl4pPr>
            <a:lvl5pPr marL="0" indent="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710" name="Text Placeholder 3"/>
          <p:cNvSpPr/>
          <p:nvPr>
            <p:ph type="body" sz="quarter" idx="13"/>
          </p:nvPr>
        </p:nvSpPr>
        <p:spPr>
          <a:xfrm>
            <a:off x="1127916" y="3360263"/>
            <a:ext cx="3208738" cy="2430936"/>
          </a:xfrm>
          <a:prstGeom prst="rect">
            <a:avLst/>
          </a:prstGeom>
        </p:spPr>
        <p:txBody>
          <a:bodyPr/>
          <a:lstStyle/>
          <a:p>
            <a:pPr/>
          </a:p>
        </p:txBody>
      </p:sp>
      <p:sp>
        <p:nvSpPr>
          <p:cNvPr id="711" name="Text Placeholder 4"/>
          <p:cNvSpPr/>
          <p:nvPr>
            <p:ph type="body" sz="quarter" idx="14"/>
          </p:nvPr>
        </p:nvSpPr>
        <p:spPr>
          <a:xfrm>
            <a:off x="4514765" y="2677635"/>
            <a:ext cx="3184387" cy="685802"/>
          </a:xfrm>
          <a:prstGeom prst="rect">
            <a:avLst/>
          </a:prstGeom>
        </p:spPr>
        <p:txBody>
          <a:bodyPr anchor="b"/>
          <a:lstStyle/>
          <a:p>
            <a:pPr/>
          </a:p>
        </p:txBody>
      </p:sp>
      <p:sp>
        <p:nvSpPr>
          <p:cNvPr id="712" name="Text Placeholder 3"/>
          <p:cNvSpPr/>
          <p:nvPr>
            <p:ph type="body" sz="quarter" idx="15"/>
          </p:nvPr>
        </p:nvSpPr>
        <p:spPr>
          <a:xfrm>
            <a:off x="4504211" y="3363435"/>
            <a:ext cx="3195833" cy="2430936"/>
          </a:xfrm>
          <a:prstGeom prst="rect">
            <a:avLst/>
          </a:prstGeom>
        </p:spPr>
        <p:txBody>
          <a:bodyPr/>
          <a:lstStyle/>
          <a:p>
            <a:pPr/>
          </a:p>
        </p:txBody>
      </p:sp>
      <p:sp>
        <p:nvSpPr>
          <p:cNvPr id="713" name="Text Placeholder 4"/>
          <p:cNvSpPr/>
          <p:nvPr>
            <p:ph type="body" sz="quarter" idx="16"/>
          </p:nvPr>
        </p:nvSpPr>
        <p:spPr>
          <a:xfrm>
            <a:off x="7852440" y="2674461"/>
            <a:ext cx="3194970" cy="685802"/>
          </a:xfrm>
          <a:prstGeom prst="rect">
            <a:avLst/>
          </a:prstGeom>
        </p:spPr>
        <p:txBody>
          <a:bodyPr anchor="b"/>
          <a:lstStyle/>
          <a:p>
            <a:pPr/>
          </a:p>
        </p:txBody>
      </p:sp>
      <p:sp>
        <p:nvSpPr>
          <p:cNvPr id="714" name="Text Placeholder 3"/>
          <p:cNvSpPr/>
          <p:nvPr>
            <p:ph type="body" sz="quarter" idx="17"/>
          </p:nvPr>
        </p:nvSpPr>
        <p:spPr>
          <a:xfrm>
            <a:off x="7852440" y="3360263"/>
            <a:ext cx="3194970" cy="2430936"/>
          </a:xfrm>
          <a:prstGeom prst="rect">
            <a:avLst/>
          </a:prstGeom>
        </p:spPr>
        <p:txBody>
          <a:bodyPr/>
          <a:lstStyle/>
          <a:p>
            <a:pPr/>
          </a:p>
        </p:txBody>
      </p:sp>
      <p:sp>
        <p:nvSpPr>
          <p:cNvPr id="7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3 Picture Column">
    <p:spTree>
      <p:nvGrpSpPr>
        <p:cNvPr id="1" name=""/>
        <p:cNvGrpSpPr/>
        <p:nvPr/>
      </p:nvGrpSpPr>
      <p:grpSpPr>
        <a:xfrm>
          <a:off x="0" y="0"/>
          <a:ext cx="0" cy="0"/>
          <a:chOff x="0" y="0"/>
          <a:chExt cx="0" cy="0"/>
        </a:xfrm>
      </p:grpSpPr>
      <p:pic>
        <p:nvPicPr>
          <p:cNvPr id="722"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761" name="Group 7"/>
          <p:cNvGrpSpPr/>
          <p:nvPr/>
        </p:nvGrpSpPr>
        <p:grpSpPr>
          <a:xfrm>
            <a:off x="-14289" y="-2"/>
            <a:ext cx="12053893" cy="6858006"/>
            <a:chOff x="0" y="0"/>
            <a:chExt cx="12053891" cy="6858004"/>
          </a:xfrm>
        </p:grpSpPr>
        <p:grpSp>
          <p:nvGrpSpPr>
            <p:cNvPr id="749" name="Group 8"/>
            <p:cNvGrpSpPr/>
            <p:nvPr/>
          </p:nvGrpSpPr>
          <p:grpSpPr>
            <a:xfrm>
              <a:off x="-1" y="-1"/>
              <a:ext cx="1213649" cy="6858006"/>
              <a:chOff x="0" y="0"/>
              <a:chExt cx="1213647" cy="6858004"/>
            </a:xfrm>
          </p:grpSpPr>
          <p:sp>
            <p:nvSpPr>
              <p:cNvPr id="723"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24"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25"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26"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27"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28"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29"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0"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1"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2"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3"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4"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5"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6"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7"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8"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39"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40"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41"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42"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43"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44"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45"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46"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47"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48"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760" name="Group 9"/>
            <p:cNvGrpSpPr/>
            <p:nvPr/>
          </p:nvGrpSpPr>
          <p:grpSpPr>
            <a:xfrm>
              <a:off x="11386342" y="-1"/>
              <a:ext cx="667550" cy="6848481"/>
              <a:chOff x="-1" y="0"/>
              <a:chExt cx="667548" cy="6848479"/>
            </a:xfrm>
          </p:grpSpPr>
          <p:sp>
            <p:nvSpPr>
              <p:cNvPr id="750"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51"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52"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53"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54"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55"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56"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57"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58"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59"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762" name="Title Text"/>
          <p:cNvSpPr txBox="1"/>
          <p:nvPr>
            <p:ph type="title"/>
          </p:nvPr>
        </p:nvSpPr>
        <p:spPr>
          <a:xfrm>
            <a:off x="1141411" y="609600"/>
            <a:ext cx="9906001" cy="1905000"/>
          </a:xfrm>
          <a:prstGeom prst="rect">
            <a:avLst/>
          </a:prstGeom>
        </p:spPr>
        <p:txBody>
          <a:bodyPr/>
          <a:lstStyle/>
          <a:p>
            <a:pPr/>
            <a:r>
              <a:t>Title Text</a:t>
            </a:r>
          </a:p>
        </p:txBody>
      </p:sp>
      <p:sp>
        <p:nvSpPr>
          <p:cNvPr id="763" name="Body Level One…"/>
          <p:cNvSpPr txBox="1"/>
          <p:nvPr>
            <p:ph type="body" sz="quarter" idx="1"/>
          </p:nvPr>
        </p:nvSpPr>
        <p:spPr>
          <a:xfrm>
            <a:off x="1141412" y="4404595"/>
            <a:ext cx="3195242" cy="576264"/>
          </a:xfrm>
          <a:prstGeom prst="rect">
            <a:avLst/>
          </a:prstGeom>
        </p:spPr>
        <p:txBody>
          <a:bodyPr anchor="b"/>
          <a:lstStyle>
            <a:lvl1pPr marL="0" indent="0">
              <a:lnSpc>
                <a:spcPct val="90000"/>
              </a:lnSpc>
              <a:buSzTx/>
              <a:buFontTx/>
              <a:buNone/>
              <a:defRPr cap="all" sz="2000"/>
            </a:lvl1pPr>
            <a:lvl2pPr marL="0" indent="0">
              <a:lnSpc>
                <a:spcPct val="90000"/>
              </a:lnSpc>
              <a:buSzTx/>
              <a:buFontTx/>
              <a:buNone/>
              <a:defRPr cap="all" sz="2000"/>
            </a:lvl2pPr>
            <a:lvl3pPr marL="0" indent="0">
              <a:lnSpc>
                <a:spcPct val="90000"/>
              </a:lnSpc>
              <a:buSzTx/>
              <a:buFontTx/>
              <a:buNone/>
              <a:defRPr cap="all" sz="2000"/>
            </a:lvl3pPr>
            <a:lvl4pPr marL="0" indent="0">
              <a:lnSpc>
                <a:spcPct val="90000"/>
              </a:lnSpc>
              <a:buSzTx/>
              <a:buFontTx/>
              <a:buNone/>
              <a:defRPr cap="all" sz="2000"/>
            </a:lvl4pPr>
            <a:lvl5pPr marL="0" indent="0">
              <a:lnSpc>
                <a:spcPct val="90000"/>
              </a:lnSpc>
              <a:buSzTx/>
              <a:buFontTx/>
              <a:buNone/>
              <a:defRPr cap="all" sz="2000"/>
            </a:lvl5pPr>
          </a:lstStyle>
          <a:p>
            <a:pPr/>
            <a:r>
              <a:t>Body Level One</a:t>
            </a:r>
          </a:p>
          <a:p>
            <a:pPr lvl="1"/>
            <a:r>
              <a:t>Body Level Two</a:t>
            </a:r>
          </a:p>
          <a:p>
            <a:pPr lvl="2"/>
            <a:r>
              <a:t>Body Level Three</a:t>
            </a:r>
          </a:p>
          <a:p>
            <a:pPr lvl="3"/>
            <a:r>
              <a:t>Body Level Four</a:t>
            </a:r>
          </a:p>
          <a:p>
            <a:pPr lvl="4"/>
            <a:r>
              <a:t>Body Level Five</a:t>
            </a:r>
          </a:p>
        </p:txBody>
      </p:sp>
      <p:sp>
        <p:nvSpPr>
          <p:cNvPr id="764" name="Picture Placeholder 2"/>
          <p:cNvSpPr/>
          <p:nvPr>
            <p:ph type="pic" sz="quarter" idx="13"/>
          </p:nvPr>
        </p:nvSpPr>
        <p:spPr>
          <a:xfrm>
            <a:off x="1141412" y="2666998"/>
            <a:ext cx="3195242"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65" name="Text Placeholder 3"/>
          <p:cNvSpPr/>
          <p:nvPr>
            <p:ph type="body" sz="quarter" idx="14"/>
          </p:nvPr>
        </p:nvSpPr>
        <p:spPr>
          <a:xfrm>
            <a:off x="1141412" y="4980856"/>
            <a:ext cx="3195243" cy="817845"/>
          </a:xfrm>
          <a:prstGeom prst="rect">
            <a:avLst/>
          </a:prstGeom>
        </p:spPr>
        <p:txBody>
          <a:bodyPr/>
          <a:lstStyle/>
          <a:p>
            <a:pPr/>
          </a:p>
        </p:txBody>
      </p:sp>
      <p:sp>
        <p:nvSpPr>
          <p:cNvPr id="766" name="Text Placeholder 4"/>
          <p:cNvSpPr/>
          <p:nvPr>
            <p:ph type="body" sz="quarter" idx="15"/>
          </p:nvPr>
        </p:nvSpPr>
        <p:spPr>
          <a:xfrm>
            <a:off x="4489053" y="4404595"/>
            <a:ext cx="3200402" cy="576264"/>
          </a:xfrm>
          <a:prstGeom prst="rect">
            <a:avLst/>
          </a:prstGeom>
        </p:spPr>
        <p:txBody>
          <a:bodyPr anchor="b"/>
          <a:lstStyle/>
          <a:p>
            <a:pPr/>
          </a:p>
        </p:txBody>
      </p:sp>
      <p:sp>
        <p:nvSpPr>
          <p:cNvPr id="767" name="Picture Placeholder 2"/>
          <p:cNvSpPr/>
          <p:nvPr>
            <p:ph type="pic" sz="quarter" idx="16"/>
          </p:nvPr>
        </p:nvSpPr>
        <p:spPr>
          <a:xfrm>
            <a:off x="4489053" y="2666998"/>
            <a:ext cx="3198942"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68" name="Text Placeholder 3"/>
          <p:cNvSpPr/>
          <p:nvPr>
            <p:ph type="body" sz="quarter" idx="17"/>
          </p:nvPr>
        </p:nvSpPr>
        <p:spPr>
          <a:xfrm>
            <a:off x="4487593" y="4980856"/>
            <a:ext cx="3200402" cy="810344"/>
          </a:xfrm>
          <a:prstGeom prst="rect">
            <a:avLst/>
          </a:prstGeom>
        </p:spPr>
        <p:txBody>
          <a:bodyPr/>
          <a:lstStyle/>
          <a:p>
            <a:pPr/>
          </a:p>
        </p:txBody>
      </p:sp>
      <p:sp>
        <p:nvSpPr>
          <p:cNvPr id="769" name="Text Placeholder 4"/>
          <p:cNvSpPr/>
          <p:nvPr>
            <p:ph type="body" sz="quarter" idx="18"/>
          </p:nvPr>
        </p:nvSpPr>
        <p:spPr>
          <a:xfrm>
            <a:off x="7852567" y="4404595"/>
            <a:ext cx="3190743" cy="576264"/>
          </a:xfrm>
          <a:prstGeom prst="rect">
            <a:avLst/>
          </a:prstGeom>
        </p:spPr>
        <p:txBody>
          <a:bodyPr anchor="b"/>
          <a:lstStyle/>
          <a:p>
            <a:pPr/>
          </a:p>
        </p:txBody>
      </p:sp>
      <p:sp>
        <p:nvSpPr>
          <p:cNvPr id="770" name="Picture Placeholder 2"/>
          <p:cNvSpPr/>
          <p:nvPr>
            <p:ph type="pic" sz="quarter" idx="19"/>
          </p:nvPr>
        </p:nvSpPr>
        <p:spPr>
          <a:xfrm>
            <a:off x="7852440" y="2666998"/>
            <a:ext cx="3194971"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71" name="Text Placeholder 3"/>
          <p:cNvSpPr/>
          <p:nvPr>
            <p:ph type="body" sz="quarter" idx="20"/>
          </p:nvPr>
        </p:nvSpPr>
        <p:spPr>
          <a:xfrm>
            <a:off x="7852440" y="4980854"/>
            <a:ext cx="3194970" cy="810347"/>
          </a:xfrm>
          <a:prstGeom prst="rect">
            <a:avLst/>
          </a:prstGeom>
        </p:spPr>
        <p:txBody>
          <a:bodyPr/>
          <a:lstStyle/>
          <a:p>
            <a:pPr/>
          </a:p>
        </p:txBody>
      </p:sp>
      <p:sp>
        <p:nvSpPr>
          <p:cNvPr id="7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pic>
        <p:nvPicPr>
          <p:cNvPr id="779"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818" name="Group 7"/>
          <p:cNvGrpSpPr/>
          <p:nvPr/>
        </p:nvGrpSpPr>
        <p:grpSpPr>
          <a:xfrm>
            <a:off x="-14289" y="-2"/>
            <a:ext cx="12053893" cy="6858006"/>
            <a:chOff x="0" y="0"/>
            <a:chExt cx="12053891" cy="6858004"/>
          </a:xfrm>
        </p:grpSpPr>
        <p:grpSp>
          <p:nvGrpSpPr>
            <p:cNvPr id="806" name="Group 8"/>
            <p:cNvGrpSpPr/>
            <p:nvPr/>
          </p:nvGrpSpPr>
          <p:grpSpPr>
            <a:xfrm>
              <a:off x="-1" y="-1"/>
              <a:ext cx="1213649" cy="6858006"/>
              <a:chOff x="0" y="0"/>
              <a:chExt cx="1213647" cy="6858004"/>
            </a:xfrm>
          </p:grpSpPr>
          <p:sp>
            <p:nvSpPr>
              <p:cNvPr id="780"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81"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82"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83"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84"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85"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86"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87"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88"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89"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0"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1"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2"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3"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4"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5"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6"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7"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8"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99"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00"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01"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02"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03"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04"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05"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817" name="Group 9"/>
            <p:cNvGrpSpPr/>
            <p:nvPr/>
          </p:nvGrpSpPr>
          <p:grpSpPr>
            <a:xfrm>
              <a:off x="11386342" y="-1"/>
              <a:ext cx="667550" cy="6848481"/>
              <a:chOff x="-1" y="0"/>
              <a:chExt cx="667548" cy="6848479"/>
            </a:xfrm>
          </p:grpSpPr>
          <p:sp>
            <p:nvSpPr>
              <p:cNvPr id="807"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08"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09"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10"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11"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12"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13"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14"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15"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16"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819" name="Title Text"/>
          <p:cNvSpPr txBox="1"/>
          <p:nvPr>
            <p:ph type="title"/>
          </p:nvPr>
        </p:nvSpPr>
        <p:spPr>
          <a:prstGeom prst="rect">
            <a:avLst/>
          </a:prstGeom>
        </p:spPr>
        <p:txBody>
          <a:bodyPr/>
          <a:lstStyle/>
          <a:p>
            <a:pPr/>
            <a:r>
              <a:t>Title Text</a:t>
            </a:r>
          </a:p>
        </p:txBody>
      </p:sp>
      <p:sp>
        <p:nvSpPr>
          <p:cNvPr id="82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82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867" name="Group 7"/>
          <p:cNvGrpSpPr/>
          <p:nvPr/>
        </p:nvGrpSpPr>
        <p:grpSpPr>
          <a:xfrm>
            <a:off x="-14289" y="-2"/>
            <a:ext cx="12053893" cy="6858006"/>
            <a:chOff x="0" y="0"/>
            <a:chExt cx="12053891" cy="6858004"/>
          </a:xfrm>
        </p:grpSpPr>
        <p:grpSp>
          <p:nvGrpSpPr>
            <p:cNvPr id="855" name="Group 8"/>
            <p:cNvGrpSpPr/>
            <p:nvPr/>
          </p:nvGrpSpPr>
          <p:grpSpPr>
            <a:xfrm>
              <a:off x="-1" y="-1"/>
              <a:ext cx="1213649" cy="6858006"/>
              <a:chOff x="0" y="0"/>
              <a:chExt cx="1213647" cy="6858004"/>
            </a:xfrm>
          </p:grpSpPr>
          <p:sp>
            <p:nvSpPr>
              <p:cNvPr id="829"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0"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1"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2"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3"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5"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6"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7"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8"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3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0"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1"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2"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3"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4"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5"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6"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7"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8"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49"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50"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51"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52"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53"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54"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866" name="Group 9"/>
            <p:cNvGrpSpPr/>
            <p:nvPr/>
          </p:nvGrpSpPr>
          <p:grpSpPr>
            <a:xfrm>
              <a:off x="11386342" y="-1"/>
              <a:ext cx="667550" cy="6848481"/>
              <a:chOff x="-1" y="0"/>
              <a:chExt cx="667548" cy="6848479"/>
            </a:xfrm>
          </p:grpSpPr>
          <p:sp>
            <p:nvSpPr>
              <p:cNvPr id="856"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5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58"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59"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60"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61"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62"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63"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64"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65"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868" name="Title Text"/>
          <p:cNvSpPr txBox="1"/>
          <p:nvPr>
            <p:ph type="title"/>
          </p:nvPr>
        </p:nvSpPr>
        <p:spPr>
          <a:xfrm>
            <a:off x="9042400" y="609598"/>
            <a:ext cx="2005011" cy="5181604"/>
          </a:xfrm>
          <a:prstGeom prst="rect">
            <a:avLst/>
          </a:prstGeom>
        </p:spPr>
        <p:txBody>
          <a:bodyPr/>
          <a:lstStyle/>
          <a:p>
            <a:pPr/>
            <a:r>
              <a:t>Title Text</a:t>
            </a:r>
          </a:p>
        </p:txBody>
      </p:sp>
      <p:sp>
        <p:nvSpPr>
          <p:cNvPr id="869" name="Body Level One…"/>
          <p:cNvSpPr txBox="1"/>
          <p:nvPr>
            <p:ph type="body" idx="1"/>
          </p:nvPr>
        </p:nvSpPr>
        <p:spPr>
          <a:xfrm>
            <a:off x="1141409" y="609598"/>
            <a:ext cx="7748592" cy="518160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6" name="Title Text"/>
          <p:cNvSpPr txBox="1"/>
          <p:nvPr>
            <p:ph type="title"/>
          </p:nvPr>
        </p:nvSpPr>
        <p:spPr>
          <a:prstGeom prst="rect">
            <a:avLst/>
          </a:prstGeom>
        </p:spPr>
        <p:txBody>
          <a:bodyPr/>
          <a:lstStyle/>
          <a:p>
            <a:pPr/>
            <a:r>
              <a:t>Title Text</a:t>
            </a:r>
          </a:p>
        </p:txBody>
      </p:sp>
      <p:sp>
        <p:nvSpPr>
          <p:cNvPr id="11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125"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164" name="Group 7"/>
          <p:cNvGrpSpPr/>
          <p:nvPr/>
        </p:nvGrpSpPr>
        <p:grpSpPr>
          <a:xfrm>
            <a:off x="-14289" y="-2"/>
            <a:ext cx="12053893" cy="6858006"/>
            <a:chOff x="0" y="0"/>
            <a:chExt cx="12053891" cy="6858004"/>
          </a:xfrm>
        </p:grpSpPr>
        <p:grpSp>
          <p:nvGrpSpPr>
            <p:cNvPr id="152" name="Group 8"/>
            <p:cNvGrpSpPr/>
            <p:nvPr/>
          </p:nvGrpSpPr>
          <p:grpSpPr>
            <a:xfrm>
              <a:off x="-1" y="-1"/>
              <a:ext cx="1213649" cy="6858006"/>
              <a:chOff x="0" y="0"/>
              <a:chExt cx="1213647" cy="6858004"/>
            </a:xfrm>
          </p:grpSpPr>
          <p:sp>
            <p:nvSpPr>
              <p:cNvPr id="126"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27"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28"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29"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0"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1"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2"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3"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4"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5"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6"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7"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8"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9"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0"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1"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2"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3"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4"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5"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6"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7"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8"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9"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50"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51"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163" name="Group 9"/>
            <p:cNvGrpSpPr/>
            <p:nvPr/>
          </p:nvGrpSpPr>
          <p:grpSpPr>
            <a:xfrm>
              <a:off x="11386342" y="-1"/>
              <a:ext cx="667550" cy="6848481"/>
              <a:chOff x="-1" y="0"/>
              <a:chExt cx="667548" cy="6848479"/>
            </a:xfrm>
          </p:grpSpPr>
          <p:sp>
            <p:nvSpPr>
              <p:cNvPr id="153"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54"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55"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56"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57"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58"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59"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60"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61"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62"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165" name="Title Text"/>
          <p:cNvSpPr txBox="1"/>
          <p:nvPr>
            <p:ph type="title"/>
          </p:nvPr>
        </p:nvSpPr>
        <p:spPr>
          <a:xfrm>
            <a:off x="1141411" y="1419225"/>
            <a:ext cx="9906001" cy="2852739"/>
          </a:xfrm>
          <a:prstGeom prst="rect">
            <a:avLst/>
          </a:prstGeom>
        </p:spPr>
        <p:txBody>
          <a:bodyPr anchor="b"/>
          <a:lstStyle/>
          <a:p>
            <a:pPr/>
            <a:r>
              <a:t>Title Text</a:t>
            </a:r>
          </a:p>
        </p:txBody>
      </p:sp>
      <p:sp>
        <p:nvSpPr>
          <p:cNvPr id="166" name="Body Level One…"/>
          <p:cNvSpPr txBox="1"/>
          <p:nvPr>
            <p:ph type="body" sz="quarter" idx="1"/>
          </p:nvPr>
        </p:nvSpPr>
        <p:spPr>
          <a:xfrm>
            <a:off x="1141411" y="4424362"/>
            <a:ext cx="9906001" cy="1374778"/>
          </a:xfrm>
          <a:prstGeom prst="rect">
            <a:avLst/>
          </a:prstGeom>
        </p:spPr>
        <p:txBody>
          <a:bodyPr/>
          <a:lstStyle>
            <a:lvl1pPr marL="0" indent="0">
              <a:buSzTx/>
              <a:buFontTx/>
              <a:buNone/>
              <a:defRPr cap="all" sz="1800"/>
            </a:lvl1pPr>
            <a:lvl2pPr marL="0" indent="0">
              <a:buSzTx/>
              <a:buFontTx/>
              <a:buNone/>
              <a:defRPr cap="all" sz="1800"/>
            </a:lvl2pPr>
            <a:lvl3pPr marL="0" indent="0">
              <a:buSzTx/>
              <a:buFontTx/>
              <a:buNone/>
              <a:defRPr cap="all" sz="1800"/>
            </a:lvl3pPr>
            <a:lvl4pPr marL="0" indent="0">
              <a:buSzTx/>
              <a:buFontTx/>
              <a:buNone/>
              <a:defRPr cap="all" sz="1800"/>
            </a:lvl4pPr>
            <a:lvl5pPr marL="0" indent="0">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174"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13" name="Group 7"/>
          <p:cNvGrpSpPr/>
          <p:nvPr/>
        </p:nvGrpSpPr>
        <p:grpSpPr>
          <a:xfrm>
            <a:off x="-14289" y="-2"/>
            <a:ext cx="12053893" cy="6858006"/>
            <a:chOff x="0" y="0"/>
            <a:chExt cx="12053891" cy="6858004"/>
          </a:xfrm>
        </p:grpSpPr>
        <p:grpSp>
          <p:nvGrpSpPr>
            <p:cNvPr id="201" name="Group 8"/>
            <p:cNvGrpSpPr/>
            <p:nvPr/>
          </p:nvGrpSpPr>
          <p:grpSpPr>
            <a:xfrm>
              <a:off x="-1" y="-1"/>
              <a:ext cx="1213649" cy="6858006"/>
              <a:chOff x="0" y="0"/>
              <a:chExt cx="1213647" cy="6858004"/>
            </a:xfrm>
          </p:grpSpPr>
          <p:sp>
            <p:nvSpPr>
              <p:cNvPr id="175"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76"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77"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78"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79"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0"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1"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2"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3"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4"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5"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6"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7"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8"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9"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0"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1"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2"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3"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4"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5"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6"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7"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8"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9"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00"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212" name="Group 9"/>
            <p:cNvGrpSpPr/>
            <p:nvPr/>
          </p:nvGrpSpPr>
          <p:grpSpPr>
            <a:xfrm>
              <a:off x="11386342" y="-1"/>
              <a:ext cx="667550" cy="6848481"/>
              <a:chOff x="-1" y="0"/>
              <a:chExt cx="667548" cy="6848479"/>
            </a:xfrm>
          </p:grpSpPr>
          <p:sp>
            <p:nvSpPr>
              <p:cNvPr id="202"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03"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04"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05"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06"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07"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08"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09"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10"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11"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214" name="Title Text"/>
          <p:cNvSpPr txBox="1"/>
          <p:nvPr>
            <p:ph type="title"/>
          </p:nvPr>
        </p:nvSpPr>
        <p:spPr>
          <a:prstGeom prst="rect">
            <a:avLst/>
          </a:prstGeom>
        </p:spPr>
        <p:txBody>
          <a:bodyPr/>
          <a:lstStyle/>
          <a:p>
            <a:pPr/>
            <a:r>
              <a:t>Title Text</a:t>
            </a:r>
          </a:p>
        </p:txBody>
      </p:sp>
      <p:sp>
        <p:nvSpPr>
          <p:cNvPr id="215" name="Body Level One…"/>
          <p:cNvSpPr txBox="1"/>
          <p:nvPr>
            <p:ph type="body" sz="half" idx="1"/>
          </p:nvPr>
        </p:nvSpPr>
        <p:spPr>
          <a:xfrm>
            <a:off x="1141409" y="2249484"/>
            <a:ext cx="4878391" cy="354171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pic>
        <p:nvPicPr>
          <p:cNvPr id="223"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62" name="Group 7"/>
          <p:cNvGrpSpPr/>
          <p:nvPr/>
        </p:nvGrpSpPr>
        <p:grpSpPr>
          <a:xfrm>
            <a:off x="-14289" y="-2"/>
            <a:ext cx="12053893" cy="6858006"/>
            <a:chOff x="0" y="0"/>
            <a:chExt cx="12053891" cy="6858004"/>
          </a:xfrm>
        </p:grpSpPr>
        <p:grpSp>
          <p:nvGrpSpPr>
            <p:cNvPr id="250" name="Group 8"/>
            <p:cNvGrpSpPr/>
            <p:nvPr/>
          </p:nvGrpSpPr>
          <p:grpSpPr>
            <a:xfrm>
              <a:off x="-1" y="-1"/>
              <a:ext cx="1213649" cy="6858006"/>
              <a:chOff x="0" y="0"/>
              <a:chExt cx="1213647" cy="6858004"/>
            </a:xfrm>
          </p:grpSpPr>
          <p:sp>
            <p:nvSpPr>
              <p:cNvPr id="224"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25"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26"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27"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28"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29"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0"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1"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2"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3"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4"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5"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6"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7"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8"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9"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0"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1"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2"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3"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4"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5"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6"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7"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8"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9"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261" name="Group 9"/>
            <p:cNvGrpSpPr/>
            <p:nvPr/>
          </p:nvGrpSpPr>
          <p:grpSpPr>
            <a:xfrm>
              <a:off x="11386342" y="-1"/>
              <a:ext cx="667550" cy="6848481"/>
              <a:chOff x="-1" y="0"/>
              <a:chExt cx="667548" cy="6848479"/>
            </a:xfrm>
          </p:grpSpPr>
          <p:sp>
            <p:nvSpPr>
              <p:cNvPr id="251"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52"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53"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54"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55"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56"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57"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58"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59"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60"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263" name="Title Text"/>
          <p:cNvSpPr txBox="1"/>
          <p:nvPr>
            <p:ph type="title"/>
          </p:nvPr>
        </p:nvSpPr>
        <p:spPr>
          <a:xfrm>
            <a:off x="1141411" y="619126"/>
            <a:ext cx="9906001" cy="1477963"/>
          </a:xfrm>
          <a:prstGeom prst="rect">
            <a:avLst/>
          </a:prstGeom>
        </p:spPr>
        <p:txBody>
          <a:bodyPr/>
          <a:lstStyle/>
          <a:p>
            <a:pPr/>
            <a:r>
              <a:t>Title Text</a:t>
            </a:r>
          </a:p>
        </p:txBody>
      </p:sp>
      <p:sp>
        <p:nvSpPr>
          <p:cNvPr id="264" name="Body Level One…"/>
          <p:cNvSpPr txBox="1"/>
          <p:nvPr>
            <p:ph type="body" sz="quarter" idx="1"/>
          </p:nvPr>
        </p:nvSpPr>
        <p:spPr>
          <a:xfrm>
            <a:off x="1370018" y="2249484"/>
            <a:ext cx="4649785" cy="823914"/>
          </a:xfrm>
          <a:prstGeom prst="rect">
            <a:avLst/>
          </a:prstGeom>
        </p:spPr>
        <p:txBody>
          <a:bodyPr anchor="b"/>
          <a:lstStyle>
            <a:lvl1pPr marL="0" indent="0">
              <a:lnSpc>
                <a:spcPct val="90000"/>
              </a:lnSpc>
              <a:buSzTx/>
              <a:buFontTx/>
              <a:buNone/>
              <a:defRPr cap="all"/>
            </a:lvl1pPr>
            <a:lvl2pPr marL="0" indent="0">
              <a:lnSpc>
                <a:spcPct val="90000"/>
              </a:lnSpc>
              <a:buSzTx/>
              <a:buFontTx/>
              <a:buNone/>
              <a:defRPr cap="all"/>
            </a:lvl2pPr>
            <a:lvl3pPr marL="0" indent="0">
              <a:lnSpc>
                <a:spcPct val="90000"/>
              </a:lnSpc>
              <a:buSzTx/>
              <a:buFontTx/>
              <a:buNone/>
              <a:defRPr cap="all"/>
            </a:lvl3pPr>
            <a:lvl4pPr marL="0" indent="0">
              <a:lnSpc>
                <a:spcPct val="90000"/>
              </a:lnSpc>
              <a:buSzTx/>
              <a:buFontTx/>
              <a:buNone/>
              <a:defRPr cap="all"/>
            </a:lvl4pPr>
            <a:lvl5pPr marL="0" indent="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265" name="Text Placeholder 4"/>
          <p:cNvSpPr/>
          <p:nvPr>
            <p:ph type="body" sz="quarter" idx="13"/>
          </p:nvPr>
        </p:nvSpPr>
        <p:spPr>
          <a:xfrm>
            <a:off x="6400808" y="2249484"/>
            <a:ext cx="4646604" cy="823914"/>
          </a:xfrm>
          <a:prstGeom prst="rect">
            <a:avLst/>
          </a:prstGeom>
        </p:spPr>
        <p:txBody>
          <a:bodyPr anchor="b"/>
          <a:lstStyle/>
          <a:p>
            <a:pPr/>
          </a:p>
        </p:txBody>
      </p:sp>
      <p:sp>
        <p:nvSpPr>
          <p:cNvPr id="2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273"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12" name="Group 7"/>
          <p:cNvGrpSpPr/>
          <p:nvPr/>
        </p:nvGrpSpPr>
        <p:grpSpPr>
          <a:xfrm>
            <a:off x="-14289" y="-2"/>
            <a:ext cx="12053893" cy="6858006"/>
            <a:chOff x="0" y="0"/>
            <a:chExt cx="12053891" cy="6858004"/>
          </a:xfrm>
        </p:grpSpPr>
        <p:grpSp>
          <p:nvGrpSpPr>
            <p:cNvPr id="300" name="Group 8"/>
            <p:cNvGrpSpPr/>
            <p:nvPr/>
          </p:nvGrpSpPr>
          <p:grpSpPr>
            <a:xfrm>
              <a:off x="-1" y="-1"/>
              <a:ext cx="1213649" cy="6858006"/>
              <a:chOff x="0" y="0"/>
              <a:chExt cx="1213647" cy="6858004"/>
            </a:xfrm>
          </p:grpSpPr>
          <p:sp>
            <p:nvSpPr>
              <p:cNvPr id="274"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75"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76"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77"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78"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79"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0"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1"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2"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3"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4"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5"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6"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7"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8"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9"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90"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91"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92"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93"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94"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95"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96"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97"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98"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99"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311" name="Group 9"/>
            <p:cNvGrpSpPr/>
            <p:nvPr/>
          </p:nvGrpSpPr>
          <p:grpSpPr>
            <a:xfrm>
              <a:off x="11386342" y="-1"/>
              <a:ext cx="667550" cy="6848481"/>
              <a:chOff x="-1" y="0"/>
              <a:chExt cx="667548" cy="6848479"/>
            </a:xfrm>
          </p:grpSpPr>
          <p:sp>
            <p:nvSpPr>
              <p:cNvPr id="301"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02"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03"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04"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05"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06"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07"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08"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09"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10"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313" name="Title Text"/>
          <p:cNvSpPr txBox="1"/>
          <p:nvPr>
            <p:ph type="title"/>
          </p:nvPr>
        </p:nvSpPr>
        <p:spPr>
          <a:prstGeom prst="rect">
            <a:avLst/>
          </a:prstGeom>
        </p:spPr>
        <p:txBody>
          <a:bodyPr/>
          <a:lstStyle/>
          <a:p>
            <a:pPr/>
            <a:r>
              <a:t>Title Text</a:t>
            </a:r>
          </a:p>
        </p:txBody>
      </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321"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60" name="Group 7"/>
          <p:cNvGrpSpPr/>
          <p:nvPr/>
        </p:nvGrpSpPr>
        <p:grpSpPr>
          <a:xfrm>
            <a:off x="-14289" y="-2"/>
            <a:ext cx="12053893" cy="6858006"/>
            <a:chOff x="0" y="0"/>
            <a:chExt cx="12053891" cy="6858004"/>
          </a:xfrm>
        </p:grpSpPr>
        <p:grpSp>
          <p:nvGrpSpPr>
            <p:cNvPr id="348" name="Group 8"/>
            <p:cNvGrpSpPr/>
            <p:nvPr/>
          </p:nvGrpSpPr>
          <p:grpSpPr>
            <a:xfrm>
              <a:off x="-1" y="-1"/>
              <a:ext cx="1213649" cy="6858006"/>
              <a:chOff x="0" y="0"/>
              <a:chExt cx="1213647" cy="6858004"/>
            </a:xfrm>
          </p:grpSpPr>
          <p:sp>
            <p:nvSpPr>
              <p:cNvPr id="322"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23"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24"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25"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26"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27"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28"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29"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0"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1"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2"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3"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4"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5"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6"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7"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8"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9"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40"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41"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42"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43"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44"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45"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46"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47"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359" name="Group 9"/>
            <p:cNvGrpSpPr/>
            <p:nvPr/>
          </p:nvGrpSpPr>
          <p:grpSpPr>
            <a:xfrm>
              <a:off x="11386342" y="-1"/>
              <a:ext cx="667550" cy="6848481"/>
              <a:chOff x="-1" y="0"/>
              <a:chExt cx="667548" cy="6848479"/>
            </a:xfrm>
          </p:grpSpPr>
          <p:sp>
            <p:nvSpPr>
              <p:cNvPr id="349"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50"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51"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52"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53"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54"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55"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56"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57"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58"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3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3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07" name="Group 7"/>
          <p:cNvGrpSpPr/>
          <p:nvPr/>
        </p:nvGrpSpPr>
        <p:grpSpPr>
          <a:xfrm>
            <a:off x="-14289" y="-2"/>
            <a:ext cx="12053893" cy="6858006"/>
            <a:chOff x="0" y="0"/>
            <a:chExt cx="12053891" cy="6858004"/>
          </a:xfrm>
        </p:grpSpPr>
        <p:grpSp>
          <p:nvGrpSpPr>
            <p:cNvPr id="395" name="Group 8"/>
            <p:cNvGrpSpPr/>
            <p:nvPr/>
          </p:nvGrpSpPr>
          <p:grpSpPr>
            <a:xfrm>
              <a:off x="-1" y="-1"/>
              <a:ext cx="1213649" cy="6858006"/>
              <a:chOff x="0" y="0"/>
              <a:chExt cx="1213647" cy="6858004"/>
            </a:xfrm>
          </p:grpSpPr>
          <p:sp>
            <p:nvSpPr>
              <p:cNvPr id="369"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0"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1"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2"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3"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5"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6"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7"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8"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0"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1"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2"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3"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4"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5"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6"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7"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8"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9"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90"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91"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92"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93"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94"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406" name="Group 9"/>
            <p:cNvGrpSpPr/>
            <p:nvPr/>
          </p:nvGrpSpPr>
          <p:grpSpPr>
            <a:xfrm>
              <a:off x="11386342" y="-1"/>
              <a:ext cx="667550" cy="6848481"/>
              <a:chOff x="-1" y="0"/>
              <a:chExt cx="667548" cy="6848479"/>
            </a:xfrm>
          </p:grpSpPr>
          <p:sp>
            <p:nvSpPr>
              <p:cNvPr id="396"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98"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99"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00"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01"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02"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03"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04"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05"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408" name="Title Text"/>
          <p:cNvSpPr txBox="1"/>
          <p:nvPr>
            <p:ph type="title"/>
          </p:nvPr>
        </p:nvSpPr>
        <p:spPr>
          <a:xfrm>
            <a:off x="1146705" y="609601"/>
            <a:ext cx="3856038" cy="1639885"/>
          </a:xfrm>
          <a:prstGeom prst="rect">
            <a:avLst/>
          </a:prstGeom>
        </p:spPr>
        <p:txBody>
          <a:bodyPr anchor="b"/>
          <a:lstStyle>
            <a:lvl1pPr>
              <a:defRPr sz="3200"/>
            </a:lvl1pPr>
          </a:lstStyle>
          <a:p>
            <a:pPr/>
            <a:r>
              <a:t>Title Text</a:t>
            </a:r>
          </a:p>
        </p:txBody>
      </p:sp>
      <p:sp>
        <p:nvSpPr>
          <p:cNvPr id="409" name="Body Level One…"/>
          <p:cNvSpPr txBox="1"/>
          <p:nvPr>
            <p:ph type="body" sz="half" idx="1"/>
          </p:nvPr>
        </p:nvSpPr>
        <p:spPr>
          <a:xfrm>
            <a:off x="5156200" y="592666"/>
            <a:ext cx="5891211" cy="519853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410" name="Text Placeholder 3"/>
          <p:cNvSpPr/>
          <p:nvPr>
            <p:ph type="body" sz="quarter" idx="13"/>
          </p:nvPr>
        </p:nvSpPr>
        <p:spPr>
          <a:xfrm>
            <a:off x="1146704" y="2249484"/>
            <a:ext cx="3856040" cy="3541716"/>
          </a:xfrm>
          <a:prstGeom prst="rect">
            <a:avLst/>
          </a:prstGeom>
        </p:spPr>
        <p:txBody>
          <a:bodyPr/>
          <a:lstStyle/>
          <a:p>
            <a:pPr/>
          </a:p>
        </p:txBody>
      </p:sp>
      <p:sp>
        <p:nvSpPr>
          <p:cNvPr id="4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41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57" name="Group 7"/>
          <p:cNvGrpSpPr/>
          <p:nvPr/>
        </p:nvGrpSpPr>
        <p:grpSpPr>
          <a:xfrm>
            <a:off x="-14289" y="-2"/>
            <a:ext cx="12053893" cy="6858006"/>
            <a:chOff x="0" y="0"/>
            <a:chExt cx="12053891" cy="6858004"/>
          </a:xfrm>
        </p:grpSpPr>
        <p:grpSp>
          <p:nvGrpSpPr>
            <p:cNvPr id="445" name="Group 8"/>
            <p:cNvGrpSpPr/>
            <p:nvPr/>
          </p:nvGrpSpPr>
          <p:grpSpPr>
            <a:xfrm>
              <a:off x="-1" y="-1"/>
              <a:ext cx="1213649" cy="6858006"/>
              <a:chOff x="0" y="0"/>
              <a:chExt cx="1213647" cy="6858004"/>
            </a:xfrm>
          </p:grpSpPr>
          <p:sp>
            <p:nvSpPr>
              <p:cNvPr id="419"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20"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21"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22"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23"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2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25"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26"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27"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28"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2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30"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31"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32"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33"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34"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35"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36"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37"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38"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39"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40"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41"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42"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43"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44"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456" name="Group 9"/>
            <p:cNvGrpSpPr/>
            <p:nvPr/>
          </p:nvGrpSpPr>
          <p:grpSpPr>
            <a:xfrm>
              <a:off x="11386342" y="-1"/>
              <a:ext cx="667550" cy="6848481"/>
              <a:chOff x="-1" y="0"/>
              <a:chExt cx="667548" cy="6848479"/>
            </a:xfrm>
          </p:grpSpPr>
          <p:sp>
            <p:nvSpPr>
              <p:cNvPr id="446"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4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48"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49"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50"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51"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52"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53"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54"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55"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458" name="Title Text"/>
          <p:cNvSpPr txBox="1"/>
          <p:nvPr>
            <p:ph type="title"/>
          </p:nvPr>
        </p:nvSpPr>
        <p:spPr>
          <a:xfrm>
            <a:off x="1141412" y="609600"/>
            <a:ext cx="5934510" cy="1639886"/>
          </a:xfrm>
          <a:prstGeom prst="rect">
            <a:avLst/>
          </a:prstGeom>
        </p:spPr>
        <p:txBody>
          <a:bodyPr anchor="b"/>
          <a:lstStyle>
            <a:lvl1pPr>
              <a:defRPr sz="3200"/>
            </a:lvl1pPr>
          </a:lstStyle>
          <a:p>
            <a:pPr/>
            <a:r>
              <a:t>Title Text</a:t>
            </a:r>
          </a:p>
        </p:txBody>
      </p:sp>
      <p:sp>
        <p:nvSpPr>
          <p:cNvPr id="459" name="Picture Placeholder 2"/>
          <p:cNvSpPr/>
          <p:nvPr>
            <p:ph type="pic" sz="half" idx="13"/>
          </p:nvPr>
        </p:nvSpPr>
        <p:spPr>
          <a:xfrm>
            <a:off x="7380720" y="609600"/>
            <a:ext cx="3666691" cy="51816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460" name="Body Level One…"/>
          <p:cNvSpPr txBox="1"/>
          <p:nvPr>
            <p:ph type="body" sz="half" idx="1"/>
          </p:nvPr>
        </p:nvSpPr>
        <p:spPr>
          <a:xfrm>
            <a:off x="1141409" y="2249484"/>
            <a:ext cx="5934513" cy="3541716"/>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4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3">
            <a:alphaModFix amt="30000"/>
            <a:extLst/>
          </a:blip>
          <a:stretch>
            <a:fillRect/>
          </a:stretch>
        </p:blipFill>
        <p:spPr>
          <a:xfrm>
            <a:off x="0" y="-3"/>
            <a:ext cx="12192004" cy="6858004"/>
          </a:xfrm>
          <a:prstGeom prst="rect">
            <a:avLst/>
          </a:prstGeom>
          <a:ln w="12700">
            <a:miter lim="400000"/>
          </a:ln>
        </p:spPr>
      </p:pic>
      <p:grpSp>
        <p:nvGrpSpPr>
          <p:cNvPr id="41" name="Group 7"/>
          <p:cNvGrpSpPr/>
          <p:nvPr/>
        </p:nvGrpSpPr>
        <p:grpSpPr>
          <a:xfrm>
            <a:off x="-14289" y="-2"/>
            <a:ext cx="12053893" cy="6858006"/>
            <a:chOff x="0" y="0"/>
            <a:chExt cx="12053891" cy="6858004"/>
          </a:xfrm>
        </p:grpSpPr>
        <p:grpSp>
          <p:nvGrpSpPr>
            <p:cNvPr id="29" name="Group 8"/>
            <p:cNvGrpSpPr/>
            <p:nvPr/>
          </p:nvGrpSpPr>
          <p:grpSpPr>
            <a:xfrm>
              <a:off x="-1" y="-1"/>
              <a:ext cx="1213649" cy="6858006"/>
              <a:chOff x="0" y="0"/>
              <a:chExt cx="1213647" cy="6858004"/>
            </a:xfrm>
          </p:grpSpPr>
          <p:sp>
            <p:nvSpPr>
              <p:cNvPr id="3" name="Rectangle 5"/>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4" name="Freeform 6"/>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5" name="Freeform 7"/>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6" name="Freeform 8"/>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7" name="Freeform 9"/>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8"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9" name="Freeform 11"/>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0" name="Freeform 12"/>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1" name="Freeform 13"/>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2" name="Freeform 14"/>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3"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4" name="Freeform 17"/>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5" name="Freeform 18"/>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6" name="Freeform 19"/>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7" name="Freeform 20"/>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8" name="Rectangle 21"/>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19" name="Freeform 22"/>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0" name="Freeform 23"/>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1" name="Freeform 24"/>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2" name="Freeform 25"/>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3" name="Freeform 26"/>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4" name="Freeform 27"/>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5" name="Freeform 28"/>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6" name="Freeform 29"/>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7" name="Freeform 30"/>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28" name="Freeform 31"/>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nvGrpSpPr>
            <p:cNvPr id="40" name="Group 9"/>
            <p:cNvGrpSpPr/>
            <p:nvPr/>
          </p:nvGrpSpPr>
          <p:grpSpPr>
            <a:xfrm>
              <a:off x="11386342" y="-1"/>
              <a:ext cx="667550" cy="6848481"/>
              <a:chOff x="-1" y="0"/>
              <a:chExt cx="667548" cy="6848479"/>
            </a:xfrm>
          </p:grpSpPr>
          <p:sp>
            <p:nvSpPr>
              <p:cNvPr id="30" name="Freeform 32"/>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1"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2" name="Freeform 34"/>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3" name="Freeform 35"/>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4" name="Freeform 36"/>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5" name="Freeform 37"/>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6" name="Freeform 38"/>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7" name="Freeform 39"/>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8" name="Freeform 40"/>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sp>
            <p:nvSpPr>
              <p:cNvPr id="39" name="Rectangle 41"/>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p>
            </p:txBody>
          </p:sp>
        </p:grpSp>
      </p:grpSp>
      <p:sp>
        <p:nvSpPr>
          <p:cNvPr id="42" name="Title Text"/>
          <p:cNvSpPr txBox="1"/>
          <p:nvPr>
            <p:ph type="title"/>
          </p:nvPr>
        </p:nvSpPr>
        <p:spPr>
          <a:xfrm>
            <a:off x="1141412" y="618518"/>
            <a:ext cx="9906000" cy="14785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43" name="Body Level One…"/>
          <p:cNvSpPr txBox="1"/>
          <p:nvPr>
            <p:ph type="body" idx="1"/>
          </p:nvPr>
        </p:nvSpPr>
        <p:spPr>
          <a:xfrm>
            <a:off x="1141412" y="2249485"/>
            <a:ext cx="9906001" cy="35417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xfrm>
            <a:off x="10803125" y="5950267"/>
            <a:ext cx="244285" cy="231139"/>
          </a:xfrm>
          <a:prstGeom prst="rect">
            <a:avLst/>
          </a:prstGeom>
          <a:ln w="12700">
            <a:miter lim="400000"/>
          </a:ln>
        </p:spPr>
        <p:txBody>
          <a:bodyPr wrap="none" lIns="45718" tIns="45718" rIns="45718" bIns="45718"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5pPr>
      <a:lvl6pPr marL="26778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6pPr>
      <a:lvl7pPr marL="31350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7pPr>
      <a:lvl8pPr marL="35922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8pPr>
      <a:lvl9pPr marL="40494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wyObDwxgtMU&amp;t=1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 Id="rId3"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9" name="Title 1"/>
          <p:cNvSpPr txBox="1"/>
          <p:nvPr>
            <p:ph type="ctrTitle"/>
          </p:nvPr>
        </p:nvSpPr>
        <p:spPr>
          <a:xfrm>
            <a:off x="1876424" y="1122362"/>
            <a:ext cx="8791576" cy="2387601"/>
          </a:xfrm>
          <a:prstGeom prst="rect">
            <a:avLst/>
          </a:prstGeom>
        </p:spPr>
        <p:txBody>
          <a:bodyPr/>
          <a:lstStyle>
            <a:lvl1pPr>
              <a:defRPr sz="6600"/>
            </a:lvl1pPr>
          </a:lstStyle>
          <a:p>
            <a:pPr/>
            <a:r>
              <a:t>Smart Shopping</a:t>
            </a:r>
          </a:p>
        </p:txBody>
      </p:sp>
      <p:sp>
        <p:nvSpPr>
          <p:cNvPr id="880" name="Subtitle 2"/>
          <p:cNvSpPr txBox="1"/>
          <p:nvPr>
            <p:ph type="subTitle" sz="quarter" idx="1"/>
          </p:nvPr>
        </p:nvSpPr>
        <p:spPr>
          <a:xfrm>
            <a:off x="1876424" y="3602037"/>
            <a:ext cx="8791576" cy="1655762"/>
          </a:xfrm>
          <a:prstGeom prst="rect">
            <a:avLst/>
          </a:prstGeom>
        </p:spPr>
        <p:txBody>
          <a:bodyPr/>
          <a:lstStyle/>
          <a:p>
            <a:pPr lvl="1" indent="457200">
              <a:lnSpc>
                <a:spcPct val="96000"/>
              </a:lnSpc>
              <a:spcBef>
                <a:spcPts val="500"/>
              </a:spcBef>
              <a:defRPr cap="none" sz="1700">
                <a:solidFill>
                  <a:srgbClr val="FFFFFF"/>
                </a:solidFill>
              </a:defRPr>
            </a:pPr>
            <a:r>
              <a:t>Team 11:</a:t>
            </a:r>
          </a:p>
          <a:p>
            <a:pPr lvl="1" indent="457200">
              <a:lnSpc>
                <a:spcPct val="96000"/>
              </a:lnSpc>
              <a:spcBef>
                <a:spcPts val="500"/>
              </a:spcBef>
              <a:defRPr cap="none" sz="1700">
                <a:solidFill>
                  <a:srgbClr val="FFFFFF"/>
                </a:solidFill>
              </a:defRPr>
            </a:pPr>
            <a:r>
              <a:t>Cameron L’Ecuyer – Class ID: 17 (Team Leader)</a:t>
            </a:r>
            <a:endParaRPr sz="2600"/>
          </a:p>
          <a:p>
            <a:pPr lvl="1" indent="457200">
              <a:lnSpc>
                <a:spcPct val="96000"/>
              </a:lnSpc>
              <a:spcBef>
                <a:spcPts val="500"/>
              </a:spcBef>
              <a:defRPr cap="none" sz="1700">
                <a:solidFill>
                  <a:srgbClr val="FFFFFF"/>
                </a:solidFill>
              </a:defRPr>
            </a:pPr>
            <a:r>
              <a:t>Sneha Mishra – Class ID: 21</a:t>
            </a:r>
            <a:endParaRPr sz="2600"/>
          </a:p>
          <a:p>
            <a:pPr lvl="1" indent="457200">
              <a:lnSpc>
                <a:spcPct val="96000"/>
              </a:lnSpc>
              <a:spcBef>
                <a:spcPts val="500"/>
              </a:spcBef>
              <a:defRPr cap="none" sz="1700">
                <a:solidFill>
                  <a:srgbClr val="FFFFFF"/>
                </a:solidFill>
              </a:defRPr>
            </a:pPr>
            <a:r>
              <a:t>Navya Pillala – Class ID: 26</a:t>
            </a:r>
            <a:endParaRPr sz="2600"/>
          </a:p>
          <a:p>
            <a:pPr lvl="1" indent="457200">
              <a:lnSpc>
                <a:spcPct val="96000"/>
              </a:lnSpc>
              <a:spcBef>
                <a:spcPts val="500"/>
              </a:spcBef>
              <a:defRPr cap="none" sz="1700">
                <a:solidFill>
                  <a:srgbClr val="FFFFFF"/>
                </a:solidFill>
              </a:defRPr>
            </a:pPr>
            <a:r>
              <a:t>Ruthvic Punyamurtula – Class ID: 30</a:t>
            </a:r>
          </a:p>
        </p:txBody>
      </p:sp>
      <p:sp>
        <p:nvSpPr>
          <p:cNvPr id="881" name="TextBox 3"/>
          <p:cNvSpPr txBox="1"/>
          <p:nvPr/>
        </p:nvSpPr>
        <p:spPr>
          <a:xfrm>
            <a:off x="2294312" y="5584221"/>
            <a:ext cx="6891372" cy="1056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FFFFFF"/>
                </a:solidFill>
              </a:defRPr>
            </a:pPr>
            <a:r>
              <a:t>The work has been completed under the guidance of Dr. Yugi Lee and TAs</a:t>
            </a:r>
          </a:p>
          <a:p>
            <a:pPr>
              <a:defRPr>
                <a:solidFill>
                  <a:srgbClr val="FFFFFF"/>
                </a:solidFill>
              </a:defRPr>
            </a:pPr>
            <a:r>
              <a:t>(Rohith Nagulapati, Sidrah Junaid, Nageswara Nandigam) in</a:t>
            </a:r>
          </a:p>
          <a:p>
            <a:pPr>
              <a:defRPr>
                <a:solidFill>
                  <a:srgbClr val="FFFFFF"/>
                </a:solidFill>
              </a:defRPr>
            </a:pPr>
            <a:r>
              <a:t>CS5551 Advanced Software Engineering, </a:t>
            </a:r>
          </a:p>
          <a:p>
            <a:pPr>
              <a:defRPr>
                <a:solidFill>
                  <a:srgbClr val="FFFFFF"/>
                </a:solidFill>
              </a:defRPr>
            </a:pPr>
            <a:r>
              <a:t>University of Missouri - Kansas City, Spring 2018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4" name="Title 1"/>
          <p:cNvSpPr txBox="1"/>
          <p:nvPr>
            <p:ph type="title"/>
          </p:nvPr>
        </p:nvSpPr>
        <p:spPr>
          <a:xfrm>
            <a:off x="1141413" y="618518"/>
            <a:ext cx="9905998" cy="1478572"/>
          </a:xfrm>
          <a:prstGeom prst="rect">
            <a:avLst/>
          </a:prstGeom>
        </p:spPr>
        <p:txBody>
          <a:bodyPr/>
          <a:lstStyle/>
          <a:p>
            <a:pPr/>
            <a:r>
              <a:t>Thank You</a:t>
            </a:r>
          </a:p>
        </p:txBody>
      </p:sp>
      <p:sp>
        <p:nvSpPr>
          <p:cNvPr id="915" name="Content Placeholder 2"/>
          <p:cNvSpPr txBox="1"/>
          <p:nvPr>
            <p:ph type="body" idx="1"/>
          </p:nvPr>
        </p:nvSpPr>
        <p:spPr>
          <a:xfrm>
            <a:off x="1141411" y="2249485"/>
            <a:ext cx="9906001" cy="3541715"/>
          </a:xfrm>
          <a:prstGeom prst="rect">
            <a:avLst/>
          </a:prstGeom>
        </p:spPr>
        <p:txBody>
          <a:bodyPr/>
          <a:lstStyle/>
          <a:p>
            <a:pPr/>
            <a:r>
              <a:t>The Demo video is available here - </a:t>
            </a:r>
          </a:p>
          <a:p>
            <a:pPr lvl="2" marL="0" indent="457200">
              <a:buSzTx/>
              <a:buFontTx/>
              <a:buNone/>
            </a:pPr>
            <a:r>
              <a:rPr u="sng">
                <a:solidFill>
                  <a:srgbClr val="0000FF"/>
                </a:solidFill>
                <a:uFill>
                  <a:solidFill>
                    <a:srgbClr val="0000FF"/>
                  </a:solidFill>
                </a:uFill>
                <a:hlinkClick r:id="rId2" invalidUrl="" action="" tgtFrame="" tooltip="" history="1" highlightClick="0" endSnd="0"/>
              </a:rPr>
              <a:t>https://www.youtube.com/watch?v=wyObDwxgtMU&amp;t=1s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3" name="Title 1"/>
          <p:cNvSpPr txBox="1"/>
          <p:nvPr>
            <p:ph type="title"/>
          </p:nvPr>
        </p:nvSpPr>
        <p:spPr>
          <a:xfrm>
            <a:off x="1141413" y="618518"/>
            <a:ext cx="9905998" cy="1478572"/>
          </a:xfrm>
          <a:prstGeom prst="rect">
            <a:avLst/>
          </a:prstGeom>
        </p:spPr>
        <p:txBody>
          <a:bodyPr/>
          <a:lstStyle/>
          <a:p>
            <a:pPr/>
            <a:r>
              <a:t>Project’s purpose</a:t>
            </a:r>
          </a:p>
        </p:txBody>
      </p:sp>
      <p:sp>
        <p:nvSpPr>
          <p:cNvPr id="884" name="Content Placeholder 2"/>
          <p:cNvSpPr txBox="1"/>
          <p:nvPr>
            <p:ph type="body" idx="1"/>
          </p:nvPr>
        </p:nvSpPr>
        <p:spPr>
          <a:xfrm>
            <a:off x="1141411" y="2249485"/>
            <a:ext cx="9906001" cy="3541715"/>
          </a:xfrm>
          <a:prstGeom prst="rect">
            <a:avLst/>
          </a:prstGeom>
        </p:spPr>
        <p:txBody>
          <a:bodyPr/>
          <a:lstStyle/>
          <a:p>
            <a:pPr/>
            <a:r>
              <a:t>Develop an application that can assist a user when they are shopping for furniture online</a:t>
            </a:r>
          </a:p>
          <a:p>
            <a:pPr/>
            <a:r>
              <a:t>Our app can assist our users by allowing them to use pictures to find similar items using image recognition software, and then allow them to search using online APIs to find products they may like, and view furniture in augemented reality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6" name="Title 1"/>
          <p:cNvSpPr txBox="1"/>
          <p:nvPr>
            <p:ph type="title"/>
          </p:nvPr>
        </p:nvSpPr>
        <p:spPr>
          <a:xfrm>
            <a:off x="1141413" y="618518"/>
            <a:ext cx="9905998" cy="1478572"/>
          </a:xfrm>
          <a:prstGeom prst="rect">
            <a:avLst/>
          </a:prstGeom>
        </p:spPr>
        <p:txBody>
          <a:bodyPr/>
          <a:lstStyle/>
          <a:p>
            <a:pPr/>
            <a:r>
              <a:t>Technologies used</a:t>
            </a:r>
          </a:p>
        </p:txBody>
      </p:sp>
      <p:sp>
        <p:nvSpPr>
          <p:cNvPr id="887" name="Content Placeholder 2"/>
          <p:cNvSpPr txBox="1"/>
          <p:nvPr>
            <p:ph type="body" idx="1"/>
          </p:nvPr>
        </p:nvSpPr>
        <p:spPr>
          <a:xfrm>
            <a:off x="1141411" y="2249485"/>
            <a:ext cx="9906001" cy="3541715"/>
          </a:xfrm>
          <a:prstGeom prst="rect">
            <a:avLst/>
          </a:prstGeom>
        </p:spPr>
        <p:txBody>
          <a:bodyPr/>
          <a:lstStyle/>
          <a:p>
            <a:pPr>
              <a:lnSpc>
                <a:spcPct val="108000"/>
              </a:lnSpc>
              <a:defRPr sz="2200"/>
            </a:pPr>
            <a:r>
              <a:t>Android Studio for developing the Android application</a:t>
            </a:r>
          </a:p>
          <a:p>
            <a:pPr>
              <a:lnSpc>
                <a:spcPct val="108000"/>
              </a:lnSpc>
              <a:defRPr sz="2200"/>
            </a:pPr>
            <a:r>
              <a:t>Unity 3D for developing the Augmented Reality part of the application</a:t>
            </a:r>
          </a:p>
          <a:p>
            <a:pPr>
              <a:lnSpc>
                <a:spcPct val="108000"/>
              </a:lnSpc>
              <a:defRPr sz="2200"/>
            </a:pPr>
            <a:r>
              <a:t>Google Cloud Vision for image recognition</a:t>
            </a:r>
          </a:p>
          <a:p>
            <a:pPr>
              <a:lnSpc>
                <a:spcPct val="108000"/>
              </a:lnSpc>
              <a:defRPr sz="2200"/>
            </a:pPr>
            <a:r>
              <a:t>Indix Product Search API for searching for products online</a:t>
            </a:r>
          </a:p>
          <a:p>
            <a:pPr>
              <a:lnSpc>
                <a:spcPct val="108000"/>
              </a:lnSpc>
              <a:defRPr sz="2200"/>
            </a:pPr>
            <a:r>
              <a:t>BMI API for use with suggestions</a:t>
            </a:r>
          </a:p>
          <a:p>
            <a:pPr>
              <a:lnSpc>
                <a:spcPct val="108000"/>
              </a:lnSpc>
              <a:defRPr sz="2200"/>
            </a:pPr>
            <a:r>
              <a:t>MongoDB for Tweet data storage</a:t>
            </a:r>
          </a:p>
          <a:p>
            <a:pPr>
              <a:lnSpc>
                <a:spcPct val="108000"/>
              </a:lnSpc>
              <a:defRPr sz="2200"/>
            </a:pPr>
            <a:r>
              <a:t>Twitter API for retrieving Tweet data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9" name="Title 1"/>
          <p:cNvSpPr txBox="1"/>
          <p:nvPr>
            <p:ph type="title"/>
          </p:nvPr>
        </p:nvSpPr>
        <p:spPr>
          <a:xfrm>
            <a:off x="1141413" y="609600"/>
            <a:ext cx="5934508" cy="1639886"/>
          </a:xfrm>
          <a:prstGeom prst="rect">
            <a:avLst/>
          </a:prstGeom>
        </p:spPr>
        <p:txBody>
          <a:bodyPr/>
          <a:lstStyle/>
          <a:p>
            <a:pPr/>
            <a:r>
              <a:t>Login and Register</a:t>
            </a:r>
          </a:p>
        </p:txBody>
      </p:sp>
      <p:sp>
        <p:nvSpPr>
          <p:cNvPr id="890" name="Text Placeholder 6"/>
          <p:cNvSpPr txBox="1"/>
          <p:nvPr>
            <p:ph type="body" sz="half" idx="1"/>
          </p:nvPr>
        </p:nvSpPr>
        <p:spPr>
          <a:xfrm>
            <a:off x="1141408" y="2249484"/>
            <a:ext cx="5934514" cy="3541716"/>
          </a:xfrm>
          <a:prstGeom prst="rect">
            <a:avLst/>
          </a:prstGeom>
        </p:spPr>
        <p:txBody>
          <a:bodyPr/>
          <a:lstStyle/>
          <a:p>
            <a:pPr marL="160420" indent="-160420">
              <a:buSzPct val="100000"/>
              <a:buChar char="•"/>
            </a:pPr>
            <a:r>
              <a:t>New Users can register to the App.</a:t>
            </a:r>
          </a:p>
          <a:p>
            <a:pPr marL="160420" indent="-160420">
              <a:buSzPct val="100000"/>
              <a:buChar char="•"/>
            </a:pPr>
            <a:r>
              <a:t>Existing User can login using registered email ID.</a:t>
            </a:r>
          </a:p>
          <a:p>
            <a:pPr marL="160420" indent="-160420">
              <a:buSzPct val="100000"/>
              <a:buChar char="•"/>
            </a:pPr>
            <a:r>
              <a:t>Optional login option to the user using Twitter Credentials.</a:t>
            </a:r>
          </a:p>
          <a:p>
            <a:pPr marL="160420" indent="-160420">
              <a:buSzPct val="100000"/>
              <a:buChar char="•"/>
            </a:pPr>
          </a:p>
          <a:p>
            <a:pPr/>
            <a:r>
              <a:t>Firebase is used for Authentication as well as storage.</a:t>
            </a:r>
          </a:p>
        </p:txBody>
      </p:sp>
      <p:pic>
        <p:nvPicPr>
          <p:cNvPr id="891" name="Image" descr="Image"/>
          <p:cNvPicPr>
            <a:picLocks noChangeAspect="1"/>
          </p:cNvPicPr>
          <p:nvPr/>
        </p:nvPicPr>
        <p:blipFill>
          <a:blip r:embed="rId2">
            <a:extLst/>
          </a:blip>
          <a:stretch>
            <a:fillRect/>
          </a:stretch>
        </p:blipFill>
        <p:spPr>
          <a:xfrm>
            <a:off x="6486609" y="1278240"/>
            <a:ext cx="2229838" cy="3928760"/>
          </a:xfrm>
          <a:prstGeom prst="rect">
            <a:avLst/>
          </a:prstGeom>
          <a:ln w="12700">
            <a:miter lim="400000"/>
          </a:ln>
        </p:spPr>
      </p:pic>
      <p:pic>
        <p:nvPicPr>
          <p:cNvPr id="892" name="Image" descr="Image"/>
          <p:cNvPicPr>
            <a:picLocks noChangeAspect="1"/>
          </p:cNvPicPr>
          <p:nvPr/>
        </p:nvPicPr>
        <p:blipFill>
          <a:blip r:embed="rId3">
            <a:extLst/>
          </a:blip>
          <a:stretch>
            <a:fillRect/>
          </a:stretch>
        </p:blipFill>
        <p:spPr>
          <a:xfrm>
            <a:off x="8891478" y="1271830"/>
            <a:ext cx="2490694" cy="394158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4" name="Title 1"/>
          <p:cNvSpPr txBox="1"/>
          <p:nvPr>
            <p:ph type="title"/>
          </p:nvPr>
        </p:nvSpPr>
        <p:spPr>
          <a:xfrm>
            <a:off x="1141413" y="609600"/>
            <a:ext cx="5934508" cy="1639886"/>
          </a:xfrm>
          <a:prstGeom prst="rect">
            <a:avLst/>
          </a:prstGeom>
        </p:spPr>
        <p:txBody>
          <a:bodyPr/>
          <a:lstStyle/>
          <a:p>
            <a:pPr/>
            <a:r>
              <a:t>Image Recognition</a:t>
            </a:r>
          </a:p>
        </p:txBody>
      </p:sp>
      <p:sp>
        <p:nvSpPr>
          <p:cNvPr id="895" name="Text Placeholder 4"/>
          <p:cNvSpPr txBox="1"/>
          <p:nvPr>
            <p:ph type="body" sz="half" idx="1"/>
          </p:nvPr>
        </p:nvSpPr>
        <p:spPr>
          <a:xfrm>
            <a:off x="1141408" y="2249484"/>
            <a:ext cx="5934514" cy="3541716"/>
          </a:xfrm>
          <a:prstGeom prst="rect">
            <a:avLst/>
          </a:prstGeom>
        </p:spPr>
        <p:txBody>
          <a:bodyPr/>
          <a:lstStyle/>
          <a:p>
            <a:pPr/>
            <a:r>
              <a:t>The User has the following options:</a:t>
            </a:r>
          </a:p>
          <a:p>
            <a:pPr lvl="1" marL="541421" indent="-160420">
              <a:buSzPct val="100000"/>
              <a:buChar char="•"/>
            </a:pPr>
            <a:r>
              <a:t>Click Image using Camera</a:t>
            </a:r>
          </a:p>
          <a:p>
            <a:pPr lvl="1" marL="541421" indent="-160420">
              <a:buSzPct val="100000"/>
              <a:buChar char="•"/>
            </a:pPr>
            <a:r>
              <a:t>Import existing image from the gallery</a:t>
            </a:r>
          </a:p>
          <a:p>
            <a:pPr lvl="1" marL="541421" indent="-160420">
              <a:buSzPct val="100000"/>
              <a:buChar char="•"/>
            </a:pPr>
            <a:r>
              <a:t>Skip the Image Analysis</a:t>
            </a:r>
          </a:p>
          <a:p>
            <a:pPr lvl="1" marL="541421" indent="-160420">
              <a:buSzPct val="100000"/>
              <a:buChar char="•"/>
            </a:pPr>
            <a:r>
              <a:t>Analyze the uploaded image</a:t>
            </a:r>
          </a:p>
          <a:p>
            <a:pPr lvl="1" marL="541421" indent="-160420">
              <a:buSzPct val="100000"/>
              <a:buChar char="•"/>
            </a:pPr>
            <a:r>
              <a:t>Shop for the product using the Image analysis</a:t>
            </a:r>
          </a:p>
          <a:p>
            <a:pPr lvl="1" indent="228600"/>
          </a:p>
          <a:p>
            <a:pPr lvl="1" indent="228600"/>
            <a:r>
              <a:t>Google Vision is used to analyze the uploaded image.</a:t>
            </a:r>
          </a:p>
        </p:txBody>
      </p:sp>
      <p:pic>
        <p:nvPicPr>
          <p:cNvPr id="896" name="Image" descr="Image"/>
          <p:cNvPicPr>
            <a:picLocks noChangeAspect="1"/>
          </p:cNvPicPr>
          <p:nvPr/>
        </p:nvPicPr>
        <p:blipFill>
          <a:blip r:embed="rId2">
            <a:extLst/>
          </a:blip>
          <a:stretch>
            <a:fillRect/>
          </a:stretch>
        </p:blipFill>
        <p:spPr>
          <a:xfrm>
            <a:off x="7508637" y="1207467"/>
            <a:ext cx="2826588" cy="444306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8" name="Title 1"/>
          <p:cNvSpPr txBox="1"/>
          <p:nvPr>
            <p:ph type="title"/>
          </p:nvPr>
        </p:nvSpPr>
        <p:spPr>
          <a:xfrm>
            <a:off x="1141413" y="609600"/>
            <a:ext cx="5934508" cy="1639886"/>
          </a:xfrm>
          <a:prstGeom prst="rect">
            <a:avLst/>
          </a:prstGeom>
        </p:spPr>
        <p:txBody>
          <a:bodyPr/>
          <a:lstStyle/>
          <a:p>
            <a:pPr/>
            <a:r>
              <a:t>Shopping</a:t>
            </a:r>
          </a:p>
        </p:txBody>
      </p:sp>
      <p:sp>
        <p:nvSpPr>
          <p:cNvPr id="899" name="Text Placeholder 4"/>
          <p:cNvSpPr txBox="1"/>
          <p:nvPr>
            <p:ph type="body" sz="half" idx="1"/>
          </p:nvPr>
        </p:nvSpPr>
        <p:spPr>
          <a:xfrm>
            <a:off x="1141408" y="2249484"/>
            <a:ext cx="5934514" cy="3541716"/>
          </a:xfrm>
          <a:prstGeom prst="rect">
            <a:avLst/>
          </a:prstGeom>
        </p:spPr>
        <p:txBody>
          <a:bodyPr/>
          <a:lstStyle/>
          <a:p>
            <a:pPr>
              <a:buSzPct val="125000"/>
              <a:buFont typeface="Arial"/>
              <a:buChar char="•"/>
            </a:pPr>
            <a:r>
              <a:t>Powered by Indix Product Search API</a:t>
            </a:r>
          </a:p>
          <a:p>
            <a:pPr>
              <a:buSzPct val="125000"/>
              <a:buFont typeface="Arial"/>
              <a:buChar char="•"/>
            </a:pPr>
            <a:r>
              <a:t>Indix API allows for searching of a variety of different products</a:t>
            </a:r>
          </a:p>
          <a:p>
            <a:pPr>
              <a:buSzPct val="125000"/>
              <a:buFont typeface="Arial"/>
              <a:buChar char="•"/>
            </a:pPr>
            <a:r>
              <a:t>Draw back: limited data that is available, such as limited number of images</a:t>
            </a:r>
          </a:p>
          <a:p>
            <a:pPr>
              <a:buSzPct val="125000"/>
              <a:buFont typeface="Arial"/>
              <a:buChar char="•"/>
            </a:pPr>
            <a:r>
              <a:t>Data is retrieved from Indix API using Google Network Framework – Volley</a:t>
            </a:r>
          </a:p>
          <a:p>
            <a:pPr>
              <a:buSzPct val="125000"/>
              <a:buFont typeface="Arial"/>
              <a:buChar char="•"/>
            </a:pPr>
            <a:r>
              <a:t>Flexible searching</a:t>
            </a:r>
          </a:p>
          <a:p>
            <a:pPr>
              <a:buSzPct val="125000"/>
              <a:buFont typeface="Arial"/>
              <a:buChar char="•"/>
            </a:pPr>
            <a:r>
              <a:t>Sorting is done in code</a:t>
            </a:r>
          </a:p>
        </p:txBody>
      </p:sp>
      <p:pic>
        <p:nvPicPr>
          <p:cNvPr id="900" name="Picture 2" descr="Picture 2"/>
          <p:cNvPicPr>
            <a:picLocks noChangeAspect="1"/>
          </p:cNvPicPr>
          <p:nvPr>
            <p:ph type="pic" idx="13"/>
          </p:nvPr>
        </p:nvPicPr>
        <p:blipFill>
          <a:blip r:embed="rId2">
            <a:extLst/>
          </a:blip>
          <a:srcRect l="0" t="11607" r="0" b="11607"/>
          <a:stretch>
            <a:fillRect/>
          </a:stretch>
        </p:blipFill>
        <p:spPr>
          <a:xfrm>
            <a:off x="7380720" y="609601"/>
            <a:ext cx="3666691" cy="5181599"/>
          </a:xfrm>
          <a:prstGeom prst="rect">
            <a:avLst/>
          </a:prstGeom>
          <a:ln w="12700" cap="flat">
            <a:noFill/>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2" name="Title 1"/>
          <p:cNvSpPr txBox="1"/>
          <p:nvPr>
            <p:ph type="title"/>
          </p:nvPr>
        </p:nvSpPr>
        <p:spPr>
          <a:xfrm>
            <a:off x="1141413" y="609600"/>
            <a:ext cx="5934508" cy="1639886"/>
          </a:xfrm>
          <a:prstGeom prst="rect">
            <a:avLst/>
          </a:prstGeom>
        </p:spPr>
        <p:txBody>
          <a:bodyPr/>
          <a:lstStyle/>
          <a:p>
            <a:pPr/>
            <a:r>
              <a:t>Suggestions</a:t>
            </a:r>
          </a:p>
        </p:txBody>
      </p:sp>
      <p:pic>
        <p:nvPicPr>
          <p:cNvPr id="903" name="Picture Placeholder 5" descr="Picture Placeholder 5"/>
          <p:cNvPicPr>
            <a:picLocks noChangeAspect="1"/>
          </p:cNvPicPr>
          <p:nvPr>
            <p:ph type="pic" idx="13"/>
          </p:nvPr>
        </p:nvPicPr>
        <p:blipFill>
          <a:blip r:embed="rId2">
            <a:extLst/>
          </a:blip>
          <a:srcRect l="0" t="0" r="0" b="0"/>
          <a:stretch>
            <a:fillRect/>
          </a:stretch>
        </p:blipFill>
        <p:spPr>
          <a:xfrm>
            <a:off x="7380720" y="609600"/>
            <a:ext cx="3666691" cy="518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1" y="0"/>
                </a:moveTo>
                <a:cubicBezTo>
                  <a:pt x="542" y="0"/>
                  <a:pt x="0" y="384"/>
                  <a:pt x="0" y="857"/>
                </a:cubicBezTo>
                <a:lnTo>
                  <a:pt x="0" y="21600"/>
                </a:lnTo>
                <a:lnTo>
                  <a:pt x="20389" y="21600"/>
                </a:lnTo>
                <a:cubicBezTo>
                  <a:pt x="21058" y="21600"/>
                  <a:pt x="21600" y="21216"/>
                  <a:pt x="21600" y="20743"/>
                </a:cubicBezTo>
                <a:lnTo>
                  <a:pt x="21600" y="0"/>
                </a:lnTo>
                <a:lnTo>
                  <a:pt x="1211" y="0"/>
                </a:lnTo>
                <a:close/>
              </a:path>
            </a:pathLst>
          </a:custGeom>
        </p:spPr>
      </p:pic>
      <p:sp>
        <p:nvSpPr>
          <p:cNvPr id="904" name="Text Placeholder 6"/>
          <p:cNvSpPr txBox="1"/>
          <p:nvPr>
            <p:ph type="body" sz="half" idx="1"/>
          </p:nvPr>
        </p:nvSpPr>
        <p:spPr>
          <a:xfrm>
            <a:off x="1141408" y="2249484"/>
            <a:ext cx="5934514" cy="3541716"/>
          </a:xfrm>
          <a:prstGeom prst="rect">
            <a:avLst/>
          </a:prstGeom>
        </p:spPr>
        <p:txBody>
          <a:bodyP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6" name="Title 1"/>
          <p:cNvSpPr txBox="1"/>
          <p:nvPr>
            <p:ph type="title"/>
          </p:nvPr>
        </p:nvSpPr>
        <p:spPr>
          <a:xfrm>
            <a:off x="1141413" y="609600"/>
            <a:ext cx="5934508" cy="1639886"/>
          </a:xfrm>
          <a:prstGeom prst="rect">
            <a:avLst/>
          </a:prstGeom>
        </p:spPr>
        <p:txBody>
          <a:bodyPr/>
          <a:lstStyle/>
          <a:p>
            <a:pPr/>
            <a:r>
              <a:t>Trends</a:t>
            </a:r>
          </a:p>
        </p:txBody>
      </p:sp>
      <p:pic>
        <p:nvPicPr>
          <p:cNvPr id="907" name="Picture Placeholder 3" descr="Picture Placeholder 3"/>
          <p:cNvPicPr>
            <a:picLocks noChangeAspect="1"/>
          </p:cNvPicPr>
          <p:nvPr>
            <p:ph type="pic" idx="13"/>
          </p:nvPr>
        </p:nvPicPr>
        <p:blipFill>
          <a:blip r:embed="rId2">
            <a:extLst/>
          </a:blip>
          <a:srcRect l="0" t="0" r="0" b="0"/>
          <a:stretch>
            <a:fillRect/>
          </a:stretch>
        </p:blipFill>
        <p:spPr>
          <a:xfrm>
            <a:off x="7380720" y="609600"/>
            <a:ext cx="3666691" cy="518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1" y="0"/>
                </a:moveTo>
                <a:cubicBezTo>
                  <a:pt x="542" y="0"/>
                  <a:pt x="0" y="384"/>
                  <a:pt x="0" y="857"/>
                </a:cubicBezTo>
                <a:lnTo>
                  <a:pt x="0" y="21600"/>
                </a:lnTo>
                <a:lnTo>
                  <a:pt x="20389" y="21600"/>
                </a:lnTo>
                <a:cubicBezTo>
                  <a:pt x="21058" y="21600"/>
                  <a:pt x="21600" y="21216"/>
                  <a:pt x="21600" y="20743"/>
                </a:cubicBezTo>
                <a:lnTo>
                  <a:pt x="21600" y="0"/>
                </a:lnTo>
                <a:lnTo>
                  <a:pt x="1211" y="0"/>
                </a:lnTo>
                <a:close/>
              </a:path>
            </a:pathLst>
          </a:custGeom>
        </p:spPr>
      </p:pic>
      <p:sp>
        <p:nvSpPr>
          <p:cNvPr id="908" name="Text Placeholder 4"/>
          <p:cNvSpPr txBox="1"/>
          <p:nvPr>
            <p:ph type="body" sz="half" idx="1"/>
          </p:nvPr>
        </p:nvSpPr>
        <p:spPr>
          <a:xfrm>
            <a:off x="1141408" y="2249484"/>
            <a:ext cx="5934514" cy="3541716"/>
          </a:xfrm>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0" name="Title 1"/>
          <p:cNvSpPr txBox="1"/>
          <p:nvPr>
            <p:ph type="title"/>
          </p:nvPr>
        </p:nvSpPr>
        <p:spPr>
          <a:xfrm>
            <a:off x="1141413" y="609600"/>
            <a:ext cx="5934508" cy="1639886"/>
          </a:xfrm>
          <a:prstGeom prst="rect">
            <a:avLst/>
          </a:prstGeom>
        </p:spPr>
        <p:txBody>
          <a:bodyPr/>
          <a:lstStyle/>
          <a:p>
            <a:pPr/>
            <a:r>
              <a:t>Augmented Reality</a:t>
            </a:r>
          </a:p>
        </p:txBody>
      </p:sp>
      <p:pic>
        <p:nvPicPr>
          <p:cNvPr id="911" name="Picture Placeholder 3" descr="Picture Placeholder 3"/>
          <p:cNvPicPr>
            <a:picLocks noChangeAspect="1"/>
          </p:cNvPicPr>
          <p:nvPr>
            <p:ph type="pic" idx="13"/>
          </p:nvPr>
        </p:nvPicPr>
        <p:blipFill>
          <a:blip r:embed="rId2">
            <a:extLst/>
          </a:blip>
          <a:srcRect l="0" t="0" r="0" b="0"/>
          <a:stretch>
            <a:fillRect/>
          </a:stretch>
        </p:blipFill>
        <p:spPr>
          <a:xfrm>
            <a:off x="7380720" y="609600"/>
            <a:ext cx="3666691" cy="518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1" y="0"/>
                </a:moveTo>
                <a:cubicBezTo>
                  <a:pt x="542" y="0"/>
                  <a:pt x="0" y="384"/>
                  <a:pt x="0" y="857"/>
                </a:cubicBezTo>
                <a:lnTo>
                  <a:pt x="0" y="21600"/>
                </a:lnTo>
                <a:lnTo>
                  <a:pt x="20389" y="21600"/>
                </a:lnTo>
                <a:cubicBezTo>
                  <a:pt x="21058" y="21600"/>
                  <a:pt x="21600" y="21216"/>
                  <a:pt x="21600" y="20743"/>
                </a:cubicBezTo>
                <a:lnTo>
                  <a:pt x="21600" y="0"/>
                </a:lnTo>
                <a:lnTo>
                  <a:pt x="1211" y="0"/>
                </a:lnTo>
                <a:close/>
              </a:path>
            </a:pathLst>
          </a:custGeom>
        </p:spPr>
      </p:pic>
      <p:sp>
        <p:nvSpPr>
          <p:cNvPr id="912" name="Text Placeholder 4"/>
          <p:cNvSpPr txBox="1"/>
          <p:nvPr>
            <p:ph type="body" sz="half" idx="1"/>
          </p:nvPr>
        </p:nvSpPr>
        <p:spPr>
          <a:xfrm>
            <a:off x="1141408" y="2249484"/>
            <a:ext cx="5934514" cy="3541716"/>
          </a:xfrm>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