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FEB8-02E9-44A7-8096-AF8E07423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B600E-BBDC-430E-BE41-F2157E828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Cameron L’Ecuyer – Class ID: 17 (Team Leader)</a:t>
            </a:r>
          </a:p>
          <a:p>
            <a:pPr lvl="1"/>
            <a:r>
              <a:rPr lang="en-US" dirty="0"/>
              <a:t>Sneha Mishra – Class ID: 21</a:t>
            </a:r>
          </a:p>
          <a:p>
            <a:pPr lvl="1"/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Pillala</a:t>
            </a:r>
            <a:r>
              <a:rPr lang="en-US" dirty="0"/>
              <a:t> – Class ID: 26</a:t>
            </a:r>
          </a:p>
          <a:p>
            <a:pPr lvl="1"/>
            <a:r>
              <a:rPr lang="en-US" dirty="0" err="1"/>
              <a:t>Ruthvic</a:t>
            </a:r>
            <a:r>
              <a:rPr lang="en-US" dirty="0"/>
              <a:t> </a:t>
            </a:r>
            <a:r>
              <a:rPr lang="en-US" dirty="0" err="1"/>
              <a:t>Punyamurtula</a:t>
            </a:r>
            <a:r>
              <a:rPr lang="en-US" dirty="0"/>
              <a:t> – Class ID: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0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BD33-85EB-42E8-AF6A-E37E74C7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6A40-455A-4B09-8BEA-3E18CC7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users with their shopping</a:t>
            </a:r>
          </a:p>
          <a:p>
            <a:pPr lvl="1"/>
            <a:r>
              <a:rPr lang="en-US" dirty="0"/>
              <a:t>Allow searching with text, voice, pictures, or by augmented reality</a:t>
            </a:r>
          </a:p>
          <a:p>
            <a:pPr lvl="1"/>
            <a:r>
              <a:rPr lang="en-US" dirty="0"/>
              <a:t>Provide details on locations, nutrition, price, object details, reviews, and color choices</a:t>
            </a:r>
          </a:p>
          <a:p>
            <a:pPr lvl="1"/>
            <a:r>
              <a:rPr lang="en-US" dirty="0"/>
              <a:t>Integrate social media, gamification,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3182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606-E3AC-4F1B-A0C7-32D8275F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F4F1-7223-42C2-838F-C42244A2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assist users with locating and identifying objects/stores</a:t>
            </a:r>
          </a:p>
          <a:p>
            <a:r>
              <a:rPr lang="en-US" dirty="0"/>
              <a:t>Can allow the user to change the colors and styles of the objects they want to buy</a:t>
            </a:r>
          </a:p>
          <a:p>
            <a:r>
              <a:rPr lang="en-US" dirty="0"/>
              <a:t>Allows the user to visualize objects in their home/on their person better</a:t>
            </a:r>
          </a:p>
          <a:p>
            <a:r>
              <a:rPr lang="en-US" dirty="0"/>
              <a:t>Possible options: </a:t>
            </a:r>
            <a:r>
              <a:rPr lang="en-US" dirty="0" err="1"/>
              <a:t>Vuforia</a:t>
            </a:r>
            <a:r>
              <a:rPr lang="en-US" dirty="0"/>
              <a:t>, </a:t>
            </a:r>
            <a:r>
              <a:rPr lang="en-US" dirty="0" err="1"/>
              <a:t>ARToolKit</a:t>
            </a:r>
            <a:r>
              <a:rPr lang="en-US" dirty="0"/>
              <a:t>, </a:t>
            </a:r>
            <a:r>
              <a:rPr lang="en-US" dirty="0" err="1"/>
              <a:t>MaxST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2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C8E-970B-44BB-9B5D-1FE40A80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Store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4C-F7A5-4E08-8BFD-AF8C0412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 access to a store’s inventory and location</a:t>
            </a:r>
          </a:p>
          <a:p>
            <a:r>
              <a:rPr lang="en-US" dirty="0"/>
              <a:t>Possible APIs: Amazon </a:t>
            </a:r>
            <a:r>
              <a:rPr lang="en-US" dirty="0" err="1"/>
              <a:t>ItemSearch</a:t>
            </a:r>
            <a:r>
              <a:rPr lang="en-US" dirty="0"/>
              <a:t> API, Target Developer API, Walmart open API</a:t>
            </a:r>
          </a:p>
        </p:txBody>
      </p:sp>
    </p:spTree>
    <p:extLst>
      <p:ext uri="{BB962C8B-B14F-4D97-AF65-F5344CB8AC3E}">
        <p14:creationId xmlns:p14="http://schemas.microsoft.com/office/powerpoint/2010/main" val="265507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E1CE-3115-485F-A446-9F927856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87B6-7E3C-48D1-A059-BE6B4DC7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Barcode scanner</a:t>
            </a:r>
          </a:p>
          <a:p>
            <a:r>
              <a:rPr lang="en-US" dirty="0"/>
              <a:t>Speech-to-Text</a:t>
            </a:r>
          </a:p>
          <a:p>
            <a:r>
              <a:rPr lang="en-US"/>
              <a:t>Nutritional </a:t>
            </a:r>
            <a:r>
              <a:rPr lang="en-US" dirty="0"/>
              <a:t>Information Display</a:t>
            </a:r>
          </a:p>
        </p:txBody>
      </p:sp>
    </p:spTree>
    <p:extLst>
      <p:ext uri="{BB962C8B-B14F-4D97-AF65-F5344CB8AC3E}">
        <p14:creationId xmlns:p14="http://schemas.microsoft.com/office/powerpoint/2010/main" val="18805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1D52-4340-4E57-BEF7-2C0A2AEB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75C6-67D7-40C2-8AC9-B8792706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TheMine</a:t>
            </a:r>
            <a:r>
              <a:rPr lang="en-US" dirty="0"/>
              <a:t>: Furniture placement app</a:t>
            </a:r>
          </a:p>
          <a:p>
            <a:r>
              <a:rPr lang="en-US" dirty="0"/>
              <a:t>IKEA place: Furniture placement app</a:t>
            </a:r>
          </a:p>
          <a:p>
            <a:r>
              <a:rPr lang="en-US" dirty="0"/>
              <a:t>Amazon Shopping: Furniture placement (iOS), product recognition using camera/barcode, and product search</a:t>
            </a:r>
          </a:p>
        </p:txBody>
      </p:sp>
    </p:spTree>
    <p:extLst>
      <p:ext uri="{BB962C8B-B14F-4D97-AF65-F5344CB8AC3E}">
        <p14:creationId xmlns:p14="http://schemas.microsoft.com/office/powerpoint/2010/main" val="205079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197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Smart Shopping</vt:lpstr>
      <vt:lpstr>Purpose</vt:lpstr>
      <vt:lpstr>Augmented Reality</vt:lpstr>
      <vt:lpstr>Consumer Store api</vt:lpstr>
      <vt:lpstr>Other Features</vt:lpstr>
      <vt:lpstr>Similar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</dc:title>
  <dc:creator>Cameron L'Ecuyer</dc:creator>
  <cp:lastModifiedBy>Cameron L'Ecuyer</cp:lastModifiedBy>
  <cp:revision>3</cp:revision>
  <dcterms:created xsi:type="dcterms:W3CDTF">2018-02-08T00:15:45Z</dcterms:created>
  <dcterms:modified xsi:type="dcterms:W3CDTF">2018-02-08T00:28:34Z</dcterms:modified>
</cp:coreProperties>
</file>