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p:normalViewPr>
  <p:slideViewPr>
    <p:cSldViewPr snapToGrid="0">
      <p:cViewPr>
        <p:scale>
          <a:sx n="77" d="100"/>
          <a:sy n="77" d="100"/>
        </p:scale>
        <p:origin x="76"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4/30/2018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4/30/2018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9A60-6F83-43B0-929D-9A30DCE8E4AF}"/>
              </a:ext>
            </a:extLst>
          </p:cNvPr>
          <p:cNvSpPr>
            <a:spLocks noGrp="1"/>
          </p:cNvSpPr>
          <p:nvPr>
            <p:ph type="ctrTitle"/>
          </p:nvPr>
        </p:nvSpPr>
        <p:spPr/>
        <p:txBody>
          <a:bodyPr>
            <a:normAutofit/>
          </a:bodyPr>
          <a:lstStyle/>
          <a:p>
            <a:r>
              <a:rPr lang="en-US" sz="6600" dirty="0"/>
              <a:t>Smart Shopping</a:t>
            </a:r>
          </a:p>
        </p:txBody>
      </p:sp>
      <p:sp>
        <p:nvSpPr>
          <p:cNvPr id="3" name="Subtitle 2">
            <a:extLst>
              <a:ext uri="{FF2B5EF4-FFF2-40B4-BE49-F238E27FC236}">
                <a16:creationId xmlns:a16="http://schemas.microsoft.com/office/drawing/2014/main" id="{A8D52E7A-99F0-4D58-9FCF-E8F33D8CA71B}"/>
              </a:ext>
            </a:extLst>
          </p:cNvPr>
          <p:cNvSpPr>
            <a:spLocks noGrp="1"/>
          </p:cNvSpPr>
          <p:nvPr>
            <p:ph type="subTitle" idx="1"/>
          </p:nvPr>
        </p:nvSpPr>
        <p:spPr/>
        <p:txBody>
          <a:bodyPr>
            <a:normAutofit fontScale="85000" lnSpcReduction="20000"/>
          </a:bodyPr>
          <a:lstStyle/>
          <a:p>
            <a:pPr lvl="1" algn="l"/>
            <a:r>
              <a:rPr lang="en-US" dirty="0"/>
              <a:t>Team 11:</a:t>
            </a:r>
          </a:p>
          <a:p>
            <a:pPr lvl="1" algn="l"/>
            <a:r>
              <a:rPr lang="en-US" dirty="0"/>
              <a:t>Cameron L’Ecuyer – Class ID: 17 (Team Leader)</a:t>
            </a:r>
            <a:endParaRPr lang="en-US" sz="2600" dirty="0"/>
          </a:p>
          <a:p>
            <a:pPr lvl="1" algn="l"/>
            <a:r>
              <a:rPr lang="en-US" dirty="0"/>
              <a:t>Sneha Mishra – Class ID: 21</a:t>
            </a:r>
            <a:endParaRPr lang="en-US" sz="2600" dirty="0"/>
          </a:p>
          <a:p>
            <a:pPr lvl="1" algn="l"/>
            <a:r>
              <a:rPr lang="en-US" dirty="0" err="1"/>
              <a:t>Navya</a:t>
            </a:r>
            <a:r>
              <a:rPr lang="en-US" dirty="0"/>
              <a:t> </a:t>
            </a:r>
            <a:r>
              <a:rPr lang="en-US" dirty="0" err="1"/>
              <a:t>Pillala</a:t>
            </a:r>
            <a:r>
              <a:rPr lang="en-US" dirty="0"/>
              <a:t> – Class ID: 26</a:t>
            </a:r>
            <a:endParaRPr lang="en-US" sz="2600" dirty="0"/>
          </a:p>
          <a:p>
            <a:pPr lvl="1" algn="l"/>
            <a:r>
              <a:rPr lang="en-US" dirty="0" err="1"/>
              <a:t>Ruthvic</a:t>
            </a:r>
            <a:r>
              <a:rPr lang="en-US" dirty="0"/>
              <a:t> </a:t>
            </a:r>
            <a:r>
              <a:rPr lang="en-US" dirty="0" err="1"/>
              <a:t>Punyamurtula</a:t>
            </a:r>
            <a:r>
              <a:rPr lang="en-US" dirty="0"/>
              <a:t> – Class ID: 30</a:t>
            </a:r>
          </a:p>
          <a:p>
            <a:endParaRPr lang="en-US" dirty="0"/>
          </a:p>
        </p:txBody>
      </p:sp>
      <p:sp>
        <p:nvSpPr>
          <p:cNvPr id="4" name="TextBox 3">
            <a:extLst>
              <a:ext uri="{FF2B5EF4-FFF2-40B4-BE49-F238E27FC236}">
                <a16:creationId xmlns:a16="http://schemas.microsoft.com/office/drawing/2014/main" id="{382C3939-2EED-4BEF-935D-2A54311E79D2}"/>
              </a:ext>
            </a:extLst>
          </p:cNvPr>
          <p:cNvSpPr txBox="1"/>
          <p:nvPr/>
        </p:nvSpPr>
        <p:spPr>
          <a:xfrm>
            <a:off x="2294313" y="5584222"/>
            <a:ext cx="9781332" cy="923330"/>
          </a:xfrm>
          <a:prstGeom prst="rect">
            <a:avLst/>
          </a:prstGeom>
          <a:noFill/>
        </p:spPr>
        <p:txBody>
          <a:bodyPr wrap="none" rtlCol="0">
            <a:spAutoFit/>
          </a:bodyPr>
          <a:lstStyle/>
          <a:p>
            <a:r>
              <a:rPr lang="en-US" dirty="0"/>
              <a:t>The work has been completed under the guidance of Dr. </a:t>
            </a:r>
            <a:r>
              <a:rPr lang="en-US" dirty="0" err="1"/>
              <a:t>Yugi</a:t>
            </a:r>
            <a:r>
              <a:rPr lang="en-US" dirty="0"/>
              <a:t> Lee and TAs</a:t>
            </a:r>
          </a:p>
          <a:p>
            <a:r>
              <a:rPr lang="en-US" dirty="0"/>
              <a:t>(Rohith </a:t>
            </a:r>
            <a:r>
              <a:rPr lang="en-US" dirty="0" err="1"/>
              <a:t>Nagulapati</a:t>
            </a:r>
            <a:r>
              <a:rPr lang="en-US" dirty="0"/>
              <a:t>, </a:t>
            </a:r>
            <a:r>
              <a:rPr lang="en-US" dirty="0" err="1"/>
              <a:t>Sidrah</a:t>
            </a:r>
            <a:r>
              <a:rPr lang="en-US" dirty="0"/>
              <a:t> Junaid, Nageswara </a:t>
            </a:r>
            <a:r>
              <a:rPr lang="en-US" dirty="0" err="1"/>
              <a:t>Nandigam</a:t>
            </a:r>
            <a:r>
              <a:rPr lang="en-US" dirty="0"/>
              <a:t>) in CS5551 Advanced Software Engineering, </a:t>
            </a:r>
          </a:p>
          <a:p>
            <a:r>
              <a:rPr lang="en-US" dirty="0"/>
              <a:t>University of Missouri - Kansas City, Spring 2018</a:t>
            </a:r>
          </a:p>
        </p:txBody>
      </p:sp>
    </p:spTree>
    <p:extLst>
      <p:ext uri="{BB962C8B-B14F-4D97-AF65-F5344CB8AC3E}">
        <p14:creationId xmlns:p14="http://schemas.microsoft.com/office/powerpoint/2010/main" val="3692307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5E8B-FE78-4D62-8F3D-F0FA99552789}"/>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34BFD3C2-6144-4DB8-A80C-77F0CC6A4D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9083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9C7EE-344B-4E16-A412-8606FB71C8E2}"/>
              </a:ext>
            </a:extLst>
          </p:cNvPr>
          <p:cNvSpPr>
            <a:spLocks noGrp="1"/>
          </p:cNvSpPr>
          <p:nvPr>
            <p:ph type="title"/>
          </p:nvPr>
        </p:nvSpPr>
        <p:spPr/>
        <p:txBody>
          <a:bodyPr/>
          <a:lstStyle/>
          <a:p>
            <a:r>
              <a:rPr lang="en-US" dirty="0"/>
              <a:t>Project’s purpose</a:t>
            </a:r>
          </a:p>
        </p:txBody>
      </p:sp>
      <p:sp>
        <p:nvSpPr>
          <p:cNvPr id="3" name="Content Placeholder 2">
            <a:extLst>
              <a:ext uri="{FF2B5EF4-FFF2-40B4-BE49-F238E27FC236}">
                <a16:creationId xmlns:a16="http://schemas.microsoft.com/office/drawing/2014/main" id="{91409705-7D03-4508-9680-D9400DB87110}"/>
              </a:ext>
            </a:extLst>
          </p:cNvPr>
          <p:cNvSpPr>
            <a:spLocks noGrp="1"/>
          </p:cNvSpPr>
          <p:nvPr>
            <p:ph idx="1"/>
          </p:nvPr>
        </p:nvSpPr>
        <p:spPr/>
        <p:txBody>
          <a:bodyPr/>
          <a:lstStyle/>
          <a:p>
            <a:r>
              <a:rPr lang="en-US" dirty="0"/>
              <a:t>Develop an application that can assist a user when they are shopping for furniture online</a:t>
            </a:r>
          </a:p>
          <a:p>
            <a:r>
              <a:rPr lang="en-US" dirty="0"/>
              <a:t>Our app can assist our users by allowing them to use pictures to find similar items using image recognition software, and then allow them to search using online APIs to find products they may like, and view furniture in </a:t>
            </a:r>
            <a:r>
              <a:rPr lang="en-US" dirty="0" err="1"/>
              <a:t>augemented</a:t>
            </a:r>
            <a:r>
              <a:rPr lang="en-US" dirty="0"/>
              <a:t> reality</a:t>
            </a:r>
          </a:p>
        </p:txBody>
      </p:sp>
    </p:spTree>
    <p:extLst>
      <p:ext uri="{BB962C8B-B14F-4D97-AF65-F5344CB8AC3E}">
        <p14:creationId xmlns:p14="http://schemas.microsoft.com/office/powerpoint/2010/main" val="73381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5DBA8-8A0E-45E4-829C-BE5E6D787E44}"/>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CDF11954-A5E1-48CD-8793-BD6173388BA1}"/>
              </a:ext>
            </a:extLst>
          </p:cNvPr>
          <p:cNvSpPr>
            <a:spLocks noGrp="1"/>
          </p:cNvSpPr>
          <p:nvPr>
            <p:ph idx="1"/>
          </p:nvPr>
        </p:nvSpPr>
        <p:spPr/>
        <p:txBody>
          <a:bodyPr/>
          <a:lstStyle/>
          <a:p>
            <a:r>
              <a:rPr lang="en-US" dirty="0"/>
              <a:t>Android Studio for developing the Android application</a:t>
            </a:r>
          </a:p>
          <a:p>
            <a:r>
              <a:rPr lang="en-US" dirty="0"/>
              <a:t>Unity 3D for developing the Augmented Reality part of the application</a:t>
            </a:r>
          </a:p>
          <a:p>
            <a:r>
              <a:rPr lang="en-US" dirty="0"/>
              <a:t>Google Cloud Vision for image recognition</a:t>
            </a:r>
          </a:p>
          <a:p>
            <a:r>
              <a:rPr lang="en-US" dirty="0" err="1"/>
              <a:t>Indix</a:t>
            </a:r>
            <a:r>
              <a:rPr lang="en-US" dirty="0"/>
              <a:t> Product Search API for searching for products online</a:t>
            </a:r>
          </a:p>
          <a:p>
            <a:r>
              <a:rPr lang="en-US" dirty="0"/>
              <a:t>BMI API for use with suggestions</a:t>
            </a:r>
          </a:p>
          <a:p>
            <a:endParaRPr lang="en-US" dirty="0"/>
          </a:p>
        </p:txBody>
      </p:sp>
    </p:spTree>
    <p:extLst>
      <p:ext uri="{BB962C8B-B14F-4D97-AF65-F5344CB8AC3E}">
        <p14:creationId xmlns:p14="http://schemas.microsoft.com/office/powerpoint/2010/main" val="1141914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6C24-B766-4F33-A911-3BE5433408F1}"/>
              </a:ext>
            </a:extLst>
          </p:cNvPr>
          <p:cNvSpPr>
            <a:spLocks noGrp="1"/>
          </p:cNvSpPr>
          <p:nvPr>
            <p:ph type="title"/>
          </p:nvPr>
        </p:nvSpPr>
        <p:spPr/>
        <p:txBody>
          <a:bodyPr/>
          <a:lstStyle/>
          <a:p>
            <a:r>
              <a:rPr lang="en-US" dirty="0"/>
              <a:t>Login and Register</a:t>
            </a:r>
          </a:p>
        </p:txBody>
      </p:sp>
      <p:sp>
        <p:nvSpPr>
          <p:cNvPr id="6" name="Picture Placeholder 5">
            <a:extLst>
              <a:ext uri="{FF2B5EF4-FFF2-40B4-BE49-F238E27FC236}">
                <a16:creationId xmlns:a16="http://schemas.microsoft.com/office/drawing/2014/main" id="{4B673759-DBAF-4F1C-882A-819EFCEEFA60}"/>
              </a:ext>
            </a:extLst>
          </p:cNvPr>
          <p:cNvSpPr>
            <a:spLocks noGrp="1"/>
          </p:cNvSpPr>
          <p:nvPr>
            <p:ph type="pic" idx="1"/>
          </p:nvPr>
        </p:nvSpPr>
        <p:spPr/>
      </p:sp>
      <p:sp>
        <p:nvSpPr>
          <p:cNvPr id="7" name="Text Placeholder 6">
            <a:extLst>
              <a:ext uri="{FF2B5EF4-FFF2-40B4-BE49-F238E27FC236}">
                <a16:creationId xmlns:a16="http://schemas.microsoft.com/office/drawing/2014/main" id="{BB0F2C73-BC7E-4D09-ACAE-8CAEDDFD807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018209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D1CD-1D96-4597-922A-547334AADBEF}"/>
              </a:ext>
            </a:extLst>
          </p:cNvPr>
          <p:cNvSpPr>
            <a:spLocks noGrp="1"/>
          </p:cNvSpPr>
          <p:nvPr>
            <p:ph type="title"/>
          </p:nvPr>
        </p:nvSpPr>
        <p:spPr/>
        <p:txBody>
          <a:bodyPr/>
          <a:lstStyle/>
          <a:p>
            <a:r>
              <a:rPr lang="en-US" dirty="0"/>
              <a:t>Image Recognition</a:t>
            </a:r>
          </a:p>
        </p:txBody>
      </p:sp>
      <p:sp>
        <p:nvSpPr>
          <p:cNvPr id="4" name="Picture Placeholder 3">
            <a:extLst>
              <a:ext uri="{FF2B5EF4-FFF2-40B4-BE49-F238E27FC236}">
                <a16:creationId xmlns:a16="http://schemas.microsoft.com/office/drawing/2014/main" id="{0F45F1D5-FD78-4D4B-9FCC-C94F8FADC930}"/>
              </a:ext>
            </a:extLst>
          </p:cNvPr>
          <p:cNvSpPr>
            <a:spLocks noGrp="1"/>
          </p:cNvSpPr>
          <p:nvPr>
            <p:ph type="pic" idx="1"/>
          </p:nvPr>
        </p:nvSpPr>
        <p:spPr/>
      </p:sp>
      <p:sp>
        <p:nvSpPr>
          <p:cNvPr id="5" name="Text Placeholder 4">
            <a:extLst>
              <a:ext uri="{FF2B5EF4-FFF2-40B4-BE49-F238E27FC236}">
                <a16:creationId xmlns:a16="http://schemas.microsoft.com/office/drawing/2014/main" id="{4533C706-8DF2-4B88-9525-72610A1746D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992442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015AE-1BBD-4DD7-96D7-5ECDA5205751}"/>
              </a:ext>
            </a:extLst>
          </p:cNvPr>
          <p:cNvSpPr>
            <a:spLocks noGrp="1"/>
          </p:cNvSpPr>
          <p:nvPr>
            <p:ph type="title"/>
          </p:nvPr>
        </p:nvSpPr>
        <p:spPr/>
        <p:txBody>
          <a:bodyPr/>
          <a:lstStyle/>
          <a:p>
            <a:r>
              <a:rPr lang="en-US" dirty="0"/>
              <a:t>Shopping</a:t>
            </a:r>
          </a:p>
        </p:txBody>
      </p:sp>
      <p:sp>
        <p:nvSpPr>
          <p:cNvPr id="4" name="Picture Placeholder 3">
            <a:extLst>
              <a:ext uri="{FF2B5EF4-FFF2-40B4-BE49-F238E27FC236}">
                <a16:creationId xmlns:a16="http://schemas.microsoft.com/office/drawing/2014/main" id="{E409C966-2C90-4A57-8589-26BF89B0ABD4}"/>
              </a:ext>
            </a:extLst>
          </p:cNvPr>
          <p:cNvSpPr>
            <a:spLocks noGrp="1"/>
          </p:cNvSpPr>
          <p:nvPr>
            <p:ph type="pic" idx="1"/>
          </p:nvPr>
        </p:nvSpPr>
        <p:spPr/>
      </p:sp>
      <p:sp>
        <p:nvSpPr>
          <p:cNvPr id="5" name="Text Placeholder 4">
            <a:extLst>
              <a:ext uri="{FF2B5EF4-FFF2-40B4-BE49-F238E27FC236}">
                <a16:creationId xmlns:a16="http://schemas.microsoft.com/office/drawing/2014/main" id="{4350079C-275E-4B7C-AFF9-B9451A458B1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071181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3F92-3A1F-4E87-A1DB-0FF046FCB6BC}"/>
              </a:ext>
            </a:extLst>
          </p:cNvPr>
          <p:cNvSpPr>
            <a:spLocks noGrp="1"/>
          </p:cNvSpPr>
          <p:nvPr>
            <p:ph type="title"/>
          </p:nvPr>
        </p:nvSpPr>
        <p:spPr/>
        <p:txBody>
          <a:bodyPr/>
          <a:lstStyle/>
          <a:p>
            <a:r>
              <a:rPr lang="en-US" dirty="0"/>
              <a:t>Suggestions</a:t>
            </a:r>
          </a:p>
        </p:txBody>
      </p:sp>
      <p:sp>
        <p:nvSpPr>
          <p:cNvPr id="6" name="Picture Placeholder 5">
            <a:extLst>
              <a:ext uri="{FF2B5EF4-FFF2-40B4-BE49-F238E27FC236}">
                <a16:creationId xmlns:a16="http://schemas.microsoft.com/office/drawing/2014/main" id="{843A2B01-5708-421D-9091-0AEF24BE9467}"/>
              </a:ext>
            </a:extLst>
          </p:cNvPr>
          <p:cNvSpPr>
            <a:spLocks noGrp="1"/>
          </p:cNvSpPr>
          <p:nvPr>
            <p:ph type="pic" idx="1"/>
          </p:nvPr>
        </p:nvSpPr>
        <p:spPr/>
      </p:sp>
      <p:sp>
        <p:nvSpPr>
          <p:cNvPr id="7" name="Text Placeholder 6">
            <a:extLst>
              <a:ext uri="{FF2B5EF4-FFF2-40B4-BE49-F238E27FC236}">
                <a16:creationId xmlns:a16="http://schemas.microsoft.com/office/drawing/2014/main" id="{DCBD966C-C420-4F86-BE6F-87E0F8DF2EF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04500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EDA9-DE66-48BB-A58F-CE37B60CEB7F}"/>
              </a:ext>
            </a:extLst>
          </p:cNvPr>
          <p:cNvSpPr>
            <a:spLocks noGrp="1"/>
          </p:cNvSpPr>
          <p:nvPr>
            <p:ph type="title"/>
          </p:nvPr>
        </p:nvSpPr>
        <p:spPr/>
        <p:txBody>
          <a:bodyPr/>
          <a:lstStyle/>
          <a:p>
            <a:r>
              <a:rPr lang="en-US" dirty="0"/>
              <a:t>Trends</a:t>
            </a:r>
          </a:p>
        </p:txBody>
      </p:sp>
      <p:sp>
        <p:nvSpPr>
          <p:cNvPr id="4" name="Picture Placeholder 3">
            <a:extLst>
              <a:ext uri="{FF2B5EF4-FFF2-40B4-BE49-F238E27FC236}">
                <a16:creationId xmlns:a16="http://schemas.microsoft.com/office/drawing/2014/main" id="{6D0440F9-2B50-49DD-9917-0402E416CD81}"/>
              </a:ext>
            </a:extLst>
          </p:cNvPr>
          <p:cNvSpPr>
            <a:spLocks noGrp="1"/>
          </p:cNvSpPr>
          <p:nvPr>
            <p:ph type="pic" idx="1"/>
          </p:nvPr>
        </p:nvSpPr>
        <p:spPr/>
      </p:sp>
      <p:sp>
        <p:nvSpPr>
          <p:cNvPr id="5" name="Text Placeholder 4">
            <a:extLst>
              <a:ext uri="{FF2B5EF4-FFF2-40B4-BE49-F238E27FC236}">
                <a16:creationId xmlns:a16="http://schemas.microsoft.com/office/drawing/2014/main" id="{99643359-766C-4C7D-8C34-C2EFE8E68970}"/>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29965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FC33-F07D-45CD-90F9-6DDE0313E9EE}"/>
              </a:ext>
            </a:extLst>
          </p:cNvPr>
          <p:cNvSpPr>
            <a:spLocks noGrp="1"/>
          </p:cNvSpPr>
          <p:nvPr>
            <p:ph type="title"/>
          </p:nvPr>
        </p:nvSpPr>
        <p:spPr/>
        <p:txBody>
          <a:bodyPr/>
          <a:lstStyle/>
          <a:p>
            <a:r>
              <a:rPr lang="en-US" dirty="0"/>
              <a:t>Augmented Reality</a:t>
            </a:r>
          </a:p>
        </p:txBody>
      </p:sp>
      <p:sp>
        <p:nvSpPr>
          <p:cNvPr id="4" name="Picture Placeholder 3">
            <a:extLst>
              <a:ext uri="{FF2B5EF4-FFF2-40B4-BE49-F238E27FC236}">
                <a16:creationId xmlns:a16="http://schemas.microsoft.com/office/drawing/2014/main" id="{DE154C56-F546-4E37-A6F5-ADCC7539B0C3}"/>
              </a:ext>
            </a:extLst>
          </p:cNvPr>
          <p:cNvSpPr>
            <a:spLocks noGrp="1"/>
          </p:cNvSpPr>
          <p:nvPr>
            <p:ph type="pic" idx="1"/>
          </p:nvPr>
        </p:nvSpPr>
        <p:spPr/>
      </p:sp>
      <p:sp>
        <p:nvSpPr>
          <p:cNvPr id="5" name="Text Placeholder 4">
            <a:extLst>
              <a:ext uri="{FF2B5EF4-FFF2-40B4-BE49-F238E27FC236}">
                <a16:creationId xmlns:a16="http://schemas.microsoft.com/office/drawing/2014/main" id="{6A785824-CA9D-41E6-835E-12DD4B113F5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88965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TotalTime>
  <Words>190</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Smart Shopping</vt:lpstr>
      <vt:lpstr>Project’s purpose</vt:lpstr>
      <vt:lpstr>Technologies used</vt:lpstr>
      <vt:lpstr>Login and Register</vt:lpstr>
      <vt:lpstr>Image Recognition</vt:lpstr>
      <vt:lpstr>Shopping</vt:lpstr>
      <vt:lpstr>Suggestions</vt:lpstr>
      <vt:lpstr>Trends</vt:lpstr>
      <vt:lpstr>Augmented Reality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Shopping</dc:title>
  <dc:creator>Cameron L'Ecuyer</dc:creator>
  <cp:lastModifiedBy>Cameron L'Ecuyer</cp:lastModifiedBy>
  <cp:revision>4</cp:revision>
  <dcterms:created xsi:type="dcterms:W3CDTF">2018-04-30T18:52:10Z</dcterms:created>
  <dcterms:modified xsi:type="dcterms:W3CDTF">2018-04-30T19:13:40Z</dcterms:modified>
</cp:coreProperties>
</file>