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261C27-6403-4C7D-98F6-CF4F8A59C6A2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B92C04-DC25-4D1A-85B1-972F0DA48AC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Shopping – Team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Cameron </a:t>
            </a:r>
            <a:r>
              <a:rPr lang="en-US" dirty="0" err="1" smtClean="0"/>
              <a:t>L’Ecuyer</a:t>
            </a:r>
            <a:r>
              <a:rPr lang="en-US" dirty="0" smtClean="0"/>
              <a:t> – Class ID: 17 (Team Leader)</a:t>
            </a:r>
            <a:endParaRPr lang="en-US" sz="2600" dirty="0" smtClean="0"/>
          </a:p>
          <a:p>
            <a:pPr lvl="1"/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r>
              <a:rPr lang="en-US" dirty="0" smtClean="0"/>
              <a:t> – Class ID: 21</a:t>
            </a:r>
            <a:endParaRPr lang="en-US" sz="2600" dirty="0" smtClean="0"/>
          </a:p>
          <a:p>
            <a:pPr lvl="1"/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Pillala</a:t>
            </a:r>
            <a:r>
              <a:rPr lang="en-US" dirty="0" smtClean="0"/>
              <a:t> – Class ID: 26</a:t>
            </a:r>
            <a:endParaRPr lang="en-US" sz="2600" dirty="0" smtClean="0"/>
          </a:p>
          <a:p>
            <a:pPr lvl="1"/>
            <a:r>
              <a:rPr lang="en-US" dirty="0" err="1" smtClean="0"/>
              <a:t>Ruthvic</a:t>
            </a:r>
            <a:r>
              <a:rPr lang="en-US" dirty="0" smtClean="0"/>
              <a:t> </a:t>
            </a:r>
            <a:r>
              <a:rPr lang="en-US" dirty="0" err="1" smtClean="0"/>
              <a:t>Punyamurtula</a:t>
            </a:r>
            <a:r>
              <a:rPr lang="en-US" dirty="0" smtClean="0"/>
              <a:t> – Class ID: 30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our app would use AR functionality to help users shop for clothing</a:t>
            </a:r>
          </a:p>
          <a:p>
            <a:r>
              <a:rPr lang="en-US" dirty="0" smtClean="0"/>
              <a:t>We have switched to helping users with furniture</a:t>
            </a:r>
          </a:p>
          <a:p>
            <a:r>
              <a:rPr lang="en-US" dirty="0" smtClean="0"/>
              <a:t>Current Technologies:</a:t>
            </a:r>
          </a:p>
          <a:p>
            <a:pPr lvl="1"/>
            <a:r>
              <a:rPr lang="en-US" dirty="0" smtClean="0"/>
              <a:t>Android Studio</a:t>
            </a:r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Firebase</a:t>
            </a:r>
          </a:p>
          <a:p>
            <a:pPr lvl="1"/>
            <a:r>
              <a:rPr lang="en-US" dirty="0" smtClean="0"/>
              <a:t>APIs for item searching, image recognition, facial recognition, and weather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Searching</a:t>
            </a:r>
            <a:endParaRPr lang="en-US" dirty="0"/>
          </a:p>
        </p:txBody>
      </p:sp>
      <p:pic>
        <p:nvPicPr>
          <p:cNvPr id="1026" name="Picture 2" descr="C:\Users\CJ\Documents\GitHub\CS5551_Team_11_Project\Documentation\Item Search\Shopping on st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2629482" cy="4838701"/>
          </a:xfrm>
          <a:prstGeom prst="rect">
            <a:avLst/>
          </a:prstGeom>
          <a:noFill/>
        </p:spPr>
      </p:pic>
      <p:pic>
        <p:nvPicPr>
          <p:cNvPr id="1027" name="Picture 3" descr="C:\Users\CJ\Documents\GitHub\CS5551_Team_11_Project\Documentation\Item Search\Shopping after sear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828800"/>
            <a:ext cx="2670890" cy="4914900"/>
          </a:xfrm>
          <a:prstGeom prst="rect">
            <a:avLst/>
          </a:prstGeom>
          <a:noFill/>
        </p:spPr>
      </p:pic>
      <p:pic>
        <p:nvPicPr>
          <p:cNvPr id="1028" name="Picture 4" descr="C:\Users\CJ\Documents\GitHub\CS5551_Team_11_Project\Documentation\Item Search\Shopping after name so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134853"/>
            <a:ext cx="3048000" cy="5608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endParaRPr lang="en-US" dirty="0"/>
          </a:p>
        </p:txBody>
      </p:sp>
      <p:pic>
        <p:nvPicPr>
          <p:cNvPr id="2050" name="Picture 2" descr="C:\Users\CJ\Documents\GitHub\CS5551_Team_11_Project\Documentation\Unity\marker_shi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2828925" cy="5029200"/>
          </a:xfrm>
          <a:prstGeom prst="rect">
            <a:avLst/>
          </a:prstGeom>
          <a:noFill/>
        </p:spPr>
      </p:pic>
      <p:pic>
        <p:nvPicPr>
          <p:cNvPr id="2051" name="Picture 3" descr="C:\Users\CJ\Documents\GitHub\CS5551_Team_11_Project\Documentation\Unity\Unity_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57200"/>
            <a:ext cx="5379156" cy="302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J\Documents\GitHub\CS5551_Team_11_Project\Documentation\SelectUploadImage\imageUploadedInFirebaseStor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730" y="228600"/>
            <a:ext cx="4316270" cy="30607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Recognition</a:t>
            </a:r>
            <a:endParaRPr lang="en-US" dirty="0"/>
          </a:p>
        </p:txBody>
      </p:sp>
      <p:pic>
        <p:nvPicPr>
          <p:cNvPr id="3074" name="Picture 2" descr="C:\Users\CJ\Documents\GitHub\CS5551_Team_11_Project\Documentation\SelectUploadImage\ImageActivityHome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3205344" cy="4876800"/>
          </a:xfrm>
          <a:prstGeom prst="rect">
            <a:avLst/>
          </a:prstGeom>
          <a:noFill/>
        </p:spPr>
      </p:pic>
      <p:pic>
        <p:nvPicPr>
          <p:cNvPr id="3075" name="Picture 3" descr="C:\Users\CJ\Documents\GitHub\CS5551_Team_11_Project\Documentation\SelectUploadImage\galleryOfImageActivit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828800"/>
            <a:ext cx="3026681" cy="48561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pic>
        <p:nvPicPr>
          <p:cNvPr id="4098" name="Picture 2" descr="C:\Users\CJ\Documents\GitHub\CS5551_Team_11_Project\Documentation\increment2\Screenshot_2018-03-19_2049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2700337" cy="4800600"/>
          </a:xfrm>
          <a:prstGeom prst="rect">
            <a:avLst/>
          </a:prstGeom>
          <a:noFill/>
        </p:spPr>
      </p:pic>
      <p:pic>
        <p:nvPicPr>
          <p:cNvPr id="4099" name="Picture 3" descr="C:\Users\CJ\Documents\GitHub\CS5551_Team_11_Project\Documentation\increment2\Screenshot_2018-03-19_2049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"/>
            <a:ext cx="3557588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</TotalTime>
  <Words>86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Smart Shopping – Team 11</vt:lpstr>
      <vt:lpstr>Application’s Purpose</vt:lpstr>
      <vt:lpstr>Item Searching</vt:lpstr>
      <vt:lpstr>AR</vt:lpstr>
      <vt:lpstr>Image Recognition</vt:lpstr>
      <vt:lpstr>Weather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Shopping – Team 11</dc:title>
  <dc:creator>CJ</dc:creator>
  <cp:lastModifiedBy>CJ</cp:lastModifiedBy>
  <cp:revision>2</cp:revision>
  <dcterms:created xsi:type="dcterms:W3CDTF">2018-03-21T22:45:56Z</dcterms:created>
  <dcterms:modified xsi:type="dcterms:W3CDTF">2018-03-21T22:56:36Z</dcterms:modified>
</cp:coreProperties>
</file>