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8962E8D-B572-477F-AD5F-F10D609AC6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7DF3F9-5B16-4FB9-8697-873B2BE027E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Shopping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algn="r"/>
            <a:r>
              <a:rPr lang="en-US" sz="2000" dirty="0" smtClean="0"/>
              <a:t>Cameron </a:t>
            </a:r>
            <a:r>
              <a:rPr lang="en-US" sz="2000" dirty="0" err="1" smtClean="0"/>
              <a:t>L’Ecuyer</a:t>
            </a:r>
            <a:r>
              <a:rPr lang="en-US" sz="2000" dirty="0" smtClean="0"/>
              <a:t> – Class ID: 17 (Team Leader)</a:t>
            </a:r>
          </a:p>
          <a:p>
            <a:pPr lvl="1" algn="r"/>
            <a:r>
              <a:rPr lang="en-US" sz="2000" dirty="0" err="1" smtClean="0"/>
              <a:t>Sneha</a:t>
            </a:r>
            <a:r>
              <a:rPr lang="en-US" sz="2000" dirty="0" smtClean="0"/>
              <a:t> </a:t>
            </a:r>
            <a:r>
              <a:rPr lang="en-US" sz="2000" dirty="0" err="1" smtClean="0"/>
              <a:t>Mishra</a:t>
            </a:r>
            <a:r>
              <a:rPr lang="en-US" sz="2000" dirty="0" smtClean="0"/>
              <a:t> – Class ID: 21</a:t>
            </a:r>
          </a:p>
          <a:p>
            <a:pPr lvl="1" algn="r"/>
            <a:r>
              <a:rPr lang="en-US" sz="2000" dirty="0" err="1" smtClean="0"/>
              <a:t>Navya</a:t>
            </a:r>
            <a:r>
              <a:rPr lang="en-US" sz="2000" dirty="0" smtClean="0"/>
              <a:t> </a:t>
            </a:r>
            <a:r>
              <a:rPr lang="en-US" sz="2000" dirty="0" err="1" smtClean="0"/>
              <a:t>Pillala</a:t>
            </a:r>
            <a:r>
              <a:rPr lang="en-US" sz="2000" dirty="0" smtClean="0"/>
              <a:t> – Class ID: 26</a:t>
            </a:r>
          </a:p>
          <a:p>
            <a:pPr lvl="1" algn="r"/>
            <a:r>
              <a:rPr lang="en-US" sz="2000" dirty="0" err="1" smtClean="0"/>
              <a:t>Ruthvic</a:t>
            </a:r>
            <a:r>
              <a:rPr lang="en-US" sz="2000" dirty="0" smtClean="0"/>
              <a:t> </a:t>
            </a:r>
            <a:r>
              <a:rPr lang="en-US" sz="2000" dirty="0" err="1" smtClean="0"/>
              <a:t>Punyamurtula</a:t>
            </a:r>
            <a:r>
              <a:rPr lang="en-US" sz="2000" dirty="0" smtClean="0"/>
              <a:t> – Class ID: 30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users to view clothes using augmented reality, so they can “try them on” before they buy them, or go to the store</a:t>
            </a:r>
          </a:p>
          <a:p>
            <a:r>
              <a:rPr lang="en-US" dirty="0" smtClean="0"/>
              <a:t>Primary technologies:</a:t>
            </a:r>
          </a:p>
          <a:p>
            <a:pPr lvl="1"/>
            <a:r>
              <a:rPr lang="en-US" dirty="0" smtClean="0"/>
              <a:t>Body recognition</a:t>
            </a:r>
          </a:p>
          <a:p>
            <a:pPr lvl="1"/>
            <a:r>
              <a:rPr lang="en-US" dirty="0" smtClean="0"/>
              <a:t>Face recognition</a:t>
            </a:r>
          </a:p>
          <a:p>
            <a:pPr lvl="1"/>
            <a:r>
              <a:rPr lang="en-US" dirty="0" smtClean="0"/>
              <a:t>BMI calculation</a:t>
            </a:r>
          </a:p>
          <a:p>
            <a:pPr lvl="1"/>
            <a:r>
              <a:rPr lang="en-US" dirty="0" smtClean="0"/>
              <a:t>Searching of various stores using APIs</a:t>
            </a:r>
          </a:p>
          <a:p>
            <a:pPr lvl="1"/>
            <a:r>
              <a:rPr lang="en-US" dirty="0" smtClean="0"/>
              <a:t>Android mobile platform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function was to explore and implement technologies that we would need to create our app</a:t>
            </a:r>
          </a:p>
          <a:p>
            <a:r>
              <a:rPr lang="en-US" dirty="0" smtClean="0"/>
              <a:t>Technologies:</a:t>
            </a:r>
          </a:p>
          <a:p>
            <a:pPr lvl="1"/>
            <a:r>
              <a:rPr lang="en-US" dirty="0" smtClean="0"/>
              <a:t>Body recognition</a:t>
            </a:r>
          </a:p>
          <a:p>
            <a:pPr lvl="1"/>
            <a:r>
              <a:rPr lang="en-US" dirty="0" smtClean="0"/>
              <a:t>Face recognition</a:t>
            </a:r>
          </a:p>
          <a:p>
            <a:pPr lvl="1"/>
            <a:r>
              <a:rPr lang="en-US" dirty="0" smtClean="0"/>
              <a:t>BMI calculator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Retailer search APIs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and implemented APIs for facial recognition, body recognition, and image recognition</a:t>
            </a:r>
          </a:p>
          <a:p>
            <a:r>
              <a:rPr lang="en-US" dirty="0" smtClean="0"/>
              <a:t>BMI was determined that it would be relatively easy to implement without an API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facial API we started with was not sufficient, so a new one was found</a:t>
            </a:r>
          </a:p>
          <a:p>
            <a:r>
              <a:rPr lang="en-US" dirty="0" smtClean="0"/>
              <a:t>None of the retailer APIs worked or were available to us</a:t>
            </a:r>
          </a:p>
          <a:p>
            <a:r>
              <a:rPr lang="en-US" dirty="0" smtClean="0"/>
              <a:t>Several members of the team had to travel out of the country</a:t>
            </a:r>
          </a:p>
          <a:p>
            <a:r>
              <a:rPr lang="en-US" dirty="0" smtClean="0"/>
              <a:t>The team leader briefly forgot to discuss tasks and had to assign them late in the cycle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2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all the technologies together in Android</a:t>
            </a:r>
          </a:p>
          <a:p>
            <a:r>
              <a:rPr lang="en-US" dirty="0" smtClean="0"/>
              <a:t>Create a static database for searching</a:t>
            </a:r>
          </a:p>
          <a:p>
            <a:r>
              <a:rPr lang="en-US" dirty="0" smtClean="0"/>
              <a:t>Add more features to improve the app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86200"/>
            <a:ext cx="5562600" cy="277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4832" y="3962400"/>
            <a:ext cx="3509168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</TotalTime>
  <Words>223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Smart Shopping</vt:lpstr>
      <vt:lpstr>Application’s Purpose</vt:lpstr>
      <vt:lpstr>Increment 1</vt:lpstr>
      <vt:lpstr>Successes</vt:lpstr>
      <vt:lpstr>Issues</vt:lpstr>
      <vt:lpstr>Increment 2 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Shopping</dc:title>
  <dc:creator>CJ</dc:creator>
  <cp:lastModifiedBy>CJ</cp:lastModifiedBy>
  <cp:revision>4</cp:revision>
  <dcterms:created xsi:type="dcterms:W3CDTF">2018-03-05T03:36:42Z</dcterms:created>
  <dcterms:modified xsi:type="dcterms:W3CDTF">2018-03-05T04:15:42Z</dcterms:modified>
</cp:coreProperties>
</file>