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20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71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4F9B-2D55-4302-83EB-82072957B70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168126-4051-4426-9CBC-EE90B0E3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7D42-B0EA-4DE7-959C-B28A5CA9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79" y="887116"/>
            <a:ext cx="8253159" cy="2333161"/>
          </a:xfrm>
        </p:spPr>
        <p:txBody>
          <a:bodyPr/>
          <a:lstStyle/>
          <a:p>
            <a:pPr algn="l"/>
            <a:r>
              <a:rPr lang="en-US" b="1" dirty="0"/>
              <a:t>Is It Worth Responding to Reviews?</a:t>
            </a:r>
            <a:br>
              <a:rPr lang="en-US" b="1" dirty="0"/>
            </a:br>
            <a:r>
              <a:rPr lang="en-US" sz="2400" b="1" dirty="0"/>
              <a:t>Studying the Top Free Apps in Google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E447-C4A3-4723-B264-40C2996D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39419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Critique by : Team 11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Ruthvic Punyamurtula – 30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Cameron </a:t>
            </a:r>
            <a:r>
              <a:rPr lang="en-US" sz="2000" dirty="0" err="1">
                <a:solidFill>
                  <a:schemeClr val="tx1"/>
                </a:solidFill>
              </a:rPr>
              <a:t>L’Ecuyer</a:t>
            </a:r>
            <a:r>
              <a:rPr lang="en-US" sz="2000" dirty="0">
                <a:solidFill>
                  <a:schemeClr val="tx1"/>
                </a:solidFill>
              </a:rPr>
              <a:t> – 17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Sneha Mishra – 21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Navya</a:t>
            </a:r>
            <a:r>
              <a:rPr lang="en-US" sz="2000" dirty="0">
                <a:solidFill>
                  <a:schemeClr val="tx1"/>
                </a:solidFill>
              </a:rPr>
              <a:t> Ramya Sirisha - 26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D64-56CC-4ACB-8834-94A5751A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24AE-D158-4832-93F5-6547D636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developers of the most popular apps on Google Play responded to reviews. Users changed their ratings 38.7 percent of the time following a response, with a median ratings increase of 20 percent. </a:t>
            </a:r>
          </a:p>
          <a:p>
            <a:endParaRPr lang="en-US" dirty="0"/>
          </a:p>
          <a:p>
            <a:r>
              <a:rPr lang="en-US" dirty="0"/>
              <a:t>Aim was to collect the reviews from 12,000 apps and selected the top apps in 30 categories : photography, sports, and education. </a:t>
            </a:r>
          </a:p>
          <a:p>
            <a:endParaRPr lang="en-US" dirty="0"/>
          </a:p>
          <a:p>
            <a:r>
              <a:rPr lang="en-US" dirty="0"/>
              <a:t>They chose apps that were popular a year before the study </a:t>
            </a:r>
          </a:p>
          <a:p>
            <a:pPr marL="0" indent="0">
              <a:buNone/>
            </a:pPr>
            <a:r>
              <a:rPr lang="en-US" dirty="0"/>
              <a:t>	Q : The app must have released many versions and more reviews (+/-) must 	have been</a:t>
            </a:r>
          </a:p>
        </p:txBody>
      </p:sp>
    </p:spTree>
    <p:extLst>
      <p:ext uri="{BB962C8B-B14F-4D97-AF65-F5344CB8AC3E}">
        <p14:creationId xmlns:p14="http://schemas.microsoft.com/office/powerpoint/2010/main" val="30204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5D8-7CF1-40B3-A1C9-4FA5287E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 ..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565D-FFA4-4A36-AA31-7E79D569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crawler from 1 Jan to 2 Mar 2014 and collected data from 10,713 apps (1287*). On average, an app had 0.86 releases</a:t>
            </a:r>
          </a:p>
          <a:p>
            <a:pPr marL="0" indent="0">
              <a:buNone/>
            </a:pPr>
            <a:r>
              <a:rPr lang="en-US" dirty="0"/>
              <a:t>	Q :  How can the study be stable and sure that results are accurate 	considering the there are releases after </a:t>
            </a:r>
            <a:r>
              <a:rPr lang="en-US"/>
              <a:t>the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57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Is It Worth Responding to Reviews? Studying the Top Free Apps in Google Play</vt:lpstr>
      <vt:lpstr>Summary </vt:lpstr>
      <vt:lpstr>Summary -  ..Ctd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Worth Responding to Reviews? Studying the Top Free Apps in Google Play</dc:title>
  <dc:creator>Ruthvic Punyamurtula</dc:creator>
  <cp:lastModifiedBy>Punyamurtula, Ruthvic (UMKC-Student)</cp:lastModifiedBy>
  <cp:revision>5</cp:revision>
  <dcterms:created xsi:type="dcterms:W3CDTF">2018-04-26T19:44:09Z</dcterms:created>
  <dcterms:modified xsi:type="dcterms:W3CDTF">2018-04-26T20:10:25Z</dcterms:modified>
</cp:coreProperties>
</file>