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38" autoAdjust="0"/>
  </p:normalViewPr>
  <p:slideViewPr>
    <p:cSldViewPr snapToGrid="0" snapToObjects="1">
      <p:cViewPr varScale="1">
        <p:scale>
          <a:sx n="58" d="100"/>
          <a:sy n="58" d="100"/>
        </p:scale>
        <p:origin x="9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01FD-0740-46F1-97EE-7A3833C7D7E4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7E4A61-527A-472B-BF05-CA94EE350D0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331BBD8-9E30-4C75-9BA6-F75B5989A699}" type="parTrans" cxnId="{58C996B6-B896-4A1E-BE77-8C654310A733}">
      <dgm:prSet/>
      <dgm:spPr/>
      <dgm:t>
        <a:bodyPr/>
        <a:lstStyle/>
        <a:p>
          <a:endParaRPr lang="en-US"/>
        </a:p>
      </dgm:t>
    </dgm:pt>
    <dgm:pt modelId="{7DB8E0D9-789F-4CB5-9C70-DEB8847C46A5}" type="sibTrans" cxnId="{58C996B6-B896-4A1E-BE77-8C654310A733}">
      <dgm:prSet/>
      <dgm:spPr/>
      <dgm:t>
        <a:bodyPr/>
        <a:lstStyle/>
        <a:p>
          <a:endParaRPr lang="en-US"/>
        </a:p>
      </dgm:t>
    </dgm:pt>
    <dgm:pt modelId="{823C171A-F021-4562-8B9E-D0A2A47BEE55}">
      <dgm:prSet phldrT="[Text]"/>
      <dgm:spPr/>
      <dgm:t>
        <a:bodyPr/>
        <a:lstStyle/>
        <a:p>
          <a:r>
            <a:rPr lang="en-US" dirty="0"/>
            <a:t>Ontology</a:t>
          </a:r>
        </a:p>
      </dgm:t>
    </dgm:pt>
    <dgm:pt modelId="{220BDB61-81DF-4B2F-8001-5CE6C8832152}" type="parTrans" cxnId="{B396FB36-FDA3-42E6-B514-F5FACFC065DA}">
      <dgm:prSet/>
      <dgm:spPr/>
      <dgm:t>
        <a:bodyPr/>
        <a:lstStyle/>
        <a:p>
          <a:endParaRPr lang="en-US"/>
        </a:p>
      </dgm:t>
    </dgm:pt>
    <dgm:pt modelId="{21AEF340-C780-438E-84AE-D0D7E3509E5D}" type="sibTrans" cxnId="{B396FB36-FDA3-42E6-B514-F5FACFC065DA}">
      <dgm:prSet/>
      <dgm:spPr/>
      <dgm:t>
        <a:bodyPr/>
        <a:lstStyle/>
        <a:p>
          <a:endParaRPr lang="en-US"/>
        </a:p>
      </dgm:t>
    </dgm:pt>
    <dgm:pt modelId="{DFD4D504-BA62-4E0B-AAB2-384EEDDDE41B}">
      <dgm:prSet phldrT="[Text]"/>
      <dgm:spPr/>
      <dgm:t>
        <a:bodyPr/>
        <a:lstStyle/>
        <a:p>
          <a:r>
            <a:rPr lang="en-US" dirty="0"/>
            <a:t>Drug data</a:t>
          </a:r>
        </a:p>
      </dgm:t>
    </dgm:pt>
    <dgm:pt modelId="{8E595548-CC73-4F99-B261-1CE6F77DDFDB}" type="parTrans" cxnId="{6E31CC2C-064F-4795-A276-E35CB24FBFB8}">
      <dgm:prSet/>
      <dgm:spPr/>
      <dgm:t>
        <a:bodyPr/>
        <a:lstStyle/>
        <a:p>
          <a:endParaRPr lang="en-US"/>
        </a:p>
      </dgm:t>
    </dgm:pt>
    <dgm:pt modelId="{D8788CA3-C4E7-41F8-A2E9-3A461DDD643C}" type="sibTrans" cxnId="{6E31CC2C-064F-4795-A276-E35CB24FBFB8}">
      <dgm:prSet/>
      <dgm:spPr/>
      <dgm:t>
        <a:bodyPr/>
        <a:lstStyle/>
        <a:p>
          <a:endParaRPr lang="en-US"/>
        </a:p>
      </dgm:t>
    </dgm:pt>
    <dgm:pt modelId="{F8455A37-DE20-448A-99BB-4D5646EEE78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795C251-7935-4B22-9919-2153F08704BE}" type="parTrans" cxnId="{F9BAE885-6024-415C-B5D2-5979D859100C}">
      <dgm:prSet/>
      <dgm:spPr/>
      <dgm:t>
        <a:bodyPr/>
        <a:lstStyle/>
        <a:p>
          <a:endParaRPr lang="en-US"/>
        </a:p>
      </dgm:t>
    </dgm:pt>
    <dgm:pt modelId="{E1A21C59-6AE3-4ACA-9409-F97264856E5C}" type="sibTrans" cxnId="{F9BAE885-6024-415C-B5D2-5979D859100C}">
      <dgm:prSet/>
      <dgm:spPr/>
      <dgm:t>
        <a:bodyPr/>
        <a:lstStyle/>
        <a:p>
          <a:endParaRPr lang="en-US"/>
        </a:p>
      </dgm:t>
    </dgm:pt>
    <dgm:pt modelId="{04603289-036D-4AF9-8BF1-E32482F2554D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44D6B15E-5663-4D96-ACDE-01DEF1502A4B}" type="parTrans" cxnId="{000277F2-3CCA-4F5E-9171-0C995B96C19A}">
      <dgm:prSet/>
      <dgm:spPr/>
      <dgm:t>
        <a:bodyPr/>
        <a:lstStyle/>
        <a:p>
          <a:endParaRPr lang="en-US"/>
        </a:p>
      </dgm:t>
    </dgm:pt>
    <dgm:pt modelId="{FB884A7C-86FA-414E-BB67-642BF453164C}" type="sibTrans" cxnId="{000277F2-3CCA-4F5E-9171-0C995B96C19A}">
      <dgm:prSet/>
      <dgm:spPr/>
      <dgm:t>
        <a:bodyPr/>
        <a:lstStyle/>
        <a:p>
          <a:endParaRPr lang="en-US"/>
        </a:p>
      </dgm:t>
    </dgm:pt>
    <dgm:pt modelId="{EF35030C-589D-482E-9479-FC02190757AF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779FCE77-31BC-4B12-B4E5-610E17F70FED}" type="parTrans" cxnId="{86BAC700-1A03-4ADC-8797-B6DEF3B0A9DF}">
      <dgm:prSet/>
      <dgm:spPr/>
      <dgm:t>
        <a:bodyPr/>
        <a:lstStyle/>
        <a:p>
          <a:endParaRPr lang="en-US"/>
        </a:p>
      </dgm:t>
    </dgm:pt>
    <dgm:pt modelId="{DF2C5431-71A9-4C7D-A49A-A1B661390FF1}" type="sibTrans" cxnId="{86BAC700-1A03-4ADC-8797-B6DEF3B0A9DF}">
      <dgm:prSet/>
      <dgm:spPr/>
      <dgm:t>
        <a:bodyPr/>
        <a:lstStyle/>
        <a:p>
          <a:endParaRPr lang="en-US"/>
        </a:p>
      </dgm:t>
    </dgm:pt>
    <dgm:pt modelId="{63072881-0D7B-4DF7-9C13-061B33186AB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FD38D16B-DA57-44B2-858F-D1F90233DF67}" type="parTrans" cxnId="{4601A5C1-2DB0-49F8-81BD-695B783EBC5D}">
      <dgm:prSet/>
      <dgm:spPr/>
      <dgm:t>
        <a:bodyPr/>
        <a:lstStyle/>
        <a:p>
          <a:endParaRPr lang="en-US"/>
        </a:p>
      </dgm:t>
    </dgm:pt>
    <dgm:pt modelId="{7D80CD76-8C55-4018-9E73-42ABCF925EFD}" type="sibTrans" cxnId="{4601A5C1-2DB0-49F8-81BD-695B783EBC5D}">
      <dgm:prSet/>
      <dgm:spPr/>
      <dgm:t>
        <a:bodyPr/>
        <a:lstStyle/>
        <a:p>
          <a:endParaRPr lang="en-US"/>
        </a:p>
      </dgm:t>
    </dgm:pt>
    <dgm:pt modelId="{CC36FCBF-D55C-4708-A431-5D29356CA057}">
      <dgm:prSet phldrT="[Text]"/>
      <dgm:spPr/>
      <dgm:t>
        <a:bodyPr/>
        <a:lstStyle/>
        <a:p>
          <a:r>
            <a:rPr lang="en-US" dirty="0"/>
            <a:t>Entity</a:t>
          </a:r>
        </a:p>
      </dgm:t>
    </dgm:pt>
    <dgm:pt modelId="{153381EF-B710-4CCB-B079-655B9B496525}" type="parTrans" cxnId="{F02FD46F-1BAE-4BA9-8993-00E3B77D6D40}">
      <dgm:prSet/>
      <dgm:spPr/>
      <dgm:t>
        <a:bodyPr/>
        <a:lstStyle/>
        <a:p>
          <a:endParaRPr lang="en-US"/>
        </a:p>
      </dgm:t>
    </dgm:pt>
    <dgm:pt modelId="{2143067D-6D81-420B-8F30-FFB5616DDB20}" type="sibTrans" cxnId="{F02FD46F-1BAE-4BA9-8993-00E3B77D6D40}">
      <dgm:prSet/>
      <dgm:spPr/>
      <dgm:t>
        <a:bodyPr/>
        <a:lstStyle/>
        <a:p>
          <a:endParaRPr lang="en-US"/>
        </a:p>
      </dgm:t>
    </dgm:pt>
    <dgm:pt modelId="{2A0815D1-E5EA-4CA9-A7E2-9A00BB89FCCF}">
      <dgm:prSet phldrT="[Text]"/>
      <dgm:spPr/>
      <dgm:t>
        <a:bodyPr/>
        <a:lstStyle/>
        <a:p>
          <a:r>
            <a:rPr lang="en-US" dirty="0" err="1"/>
            <a:t>Mechanoism</a:t>
          </a:r>
          <a:endParaRPr lang="en-US" dirty="0"/>
        </a:p>
      </dgm:t>
    </dgm:pt>
    <dgm:pt modelId="{791BE18F-359F-42D2-9DA4-C95353E807B2}" type="parTrans" cxnId="{FCC79687-FEC8-430A-A46B-63C88FC8B85E}">
      <dgm:prSet/>
      <dgm:spPr/>
      <dgm:t>
        <a:bodyPr/>
        <a:lstStyle/>
        <a:p>
          <a:endParaRPr lang="en-US"/>
        </a:p>
      </dgm:t>
    </dgm:pt>
    <dgm:pt modelId="{26137983-C57E-480F-AE05-1869FF18401E}" type="sibTrans" cxnId="{FCC79687-FEC8-430A-A46B-63C88FC8B85E}">
      <dgm:prSet/>
      <dgm:spPr/>
      <dgm:t>
        <a:bodyPr/>
        <a:lstStyle/>
        <a:p>
          <a:endParaRPr lang="en-US"/>
        </a:p>
      </dgm:t>
    </dgm:pt>
    <dgm:pt modelId="{BCFC5BCB-BD3D-4AAE-AE72-AF87EBA1D3C5}" type="pres">
      <dgm:prSet presAssocID="{848D01FD-0740-46F1-97EE-7A3833C7D7E4}" presName="theList" presStyleCnt="0">
        <dgm:presLayoutVars>
          <dgm:dir/>
          <dgm:animLvl val="lvl"/>
          <dgm:resizeHandles val="exact"/>
        </dgm:presLayoutVars>
      </dgm:prSet>
      <dgm:spPr/>
    </dgm:pt>
    <dgm:pt modelId="{24B59845-77BC-407E-9E74-B3B17C726A3F}" type="pres">
      <dgm:prSet presAssocID="{A17E4A61-527A-472B-BF05-CA94EE350D09}" presName="compNode" presStyleCnt="0"/>
      <dgm:spPr/>
    </dgm:pt>
    <dgm:pt modelId="{26C7F48E-6FCE-4727-A767-A74B80A78DA2}" type="pres">
      <dgm:prSet presAssocID="{A17E4A61-527A-472B-BF05-CA94EE350D09}" presName="aNode" presStyleLbl="bgShp" presStyleIdx="0" presStyleCnt="3"/>
      <dgm:spPr/>
    </dgm:pt>
    <dgm:pt modelId="{450CDDD7-21E6-46BC-8708-1D8E3B10E0B4}" type="pres">
      <dgm:prSet presAssocID="{A17E4A61-527A-472B-BF05-CA94EE350D09}" presName="textNode" presStyleLbl="bgShp" presStyleIdx="0" presStyleCnt="3"/>
      <dgm:spPr/>
    </dgm:pt>
    <dgm:pt modelId="{F4430569-891A-48B1-AAC9-0FD32427A62A}" type="pres">
      <dgm:prSet presAssocID="{A17E4A61-527A-472B-BF05-CA94EE350D09}" presName="compChildNode" presStyleCnt="0"/>
      <dgm:spPr/>
    </dgm:pt>
    <dgm:pt modelId="{7D50ED72-92F5-476B-9C3F-163E6C09E2BE}" type="pres">
      <dgm:prSet presAssocID="{A17E4A61-527A-472B-BF05-CA94EE350D09}" presName="theInnerList" presStyleCnt="0"/>
      <dgm:spPr/>
    </dgm:pt>
    <dgm:pt modelId="{69F7B089-3EB7-4078-A11D-C3519D51922D}" type="pres">
      <dgm:prSet presAssocID="{823C171A-F021-4562-8B9E-D0A2A47BEE55}" presName="childNode" presStyleLbl="node1" presStyleIdx="0" presStyleCnt="6">
        <dgm:presLayoutVars>
          <dgm:bulletEnabled val="1"/>
        </dgm:presLayoutVars>
      </dgm:prSet>
      <dgm:spPr/>
    </dgm:pt>
    <dgm:pt modelId="{19C2FC30-F77E-44AF-A69D-9D80BEB075A6}" type="pres">
      <dgm:prSet presAssocID="{823C171A-F021-4562-8B9E-D0A2A47BEE55}" presName="aSpace2" presStyleCnt="0"/>
      <dgm:spPr/>
    </dgm:pt>
    <dgm:pt modelId="{F33106A5-AF4D-4F48-AD3D-E30F406869FA}" type="pres">
      <dgm:prSet presAssocID="{DFD4D504-BA62-4E0B-AAB2-384EEDDDE41B}" presName="childNode" presStyleLbl="node1" presStyleIdx="1" presStyleCnt="6">
        <dgm:presLayoutVars>
          <dgm:bulletEnabled val="1"/>
        </dgm:presLayoutVars>
      </dgm:prSet>
      <dgm:spPr/>
    </dgm:pt>
    <dgm:pt modelId="{86B43020-E344-433A-84FE-6E20A201E372}" type="pres">
      <dgm:prSet presAssocID="{A17E4A61-527A-472B-BF05-CA94EE350D09}" presName="aSpace" presStyleCnt="0"/>
      <dgm:spPr/>
    </dgm:pt>
    <dgm:pt modelId="{6B5AA3D7-A4D5-4CC7-B111-B922726073BA}" type="pres">
      <dgm:prSet presAssocID="{F8455A37-DE20-448A-99BB-4D5646EEE788}" presName="compNode" presStyleCnt="0"/>
      <dgm:spPr/>
    </dgm:pt>
    <dgm:pt modelId="{17D9B208-6056-4BE4-BBB1-783FFD5C3B37}" type="pres">
      <dgm:prSet presAssocID="{F8455A37-DE20-448A-99BB-4D5646EEE788}" presName="aNode" presStyleLbl="bgShp" presStyleIdx="1" presStyleCnt="3"/>
      <dgm:spPr/>
    </dgm:pt>
    <dgm:pt modelId="{24762DB8-9E67-463E-9EBC-7CA584652F62}" type="pres">
      <dgm:prSet presAssocID="{F8455A37-DE20-448A-99BB-4D5646EEE788}" presName="textNode" presStyleLbl="bgShp" presStyleIdx="1" presStyleCnt="3"/>
      <dgm:spPr/>
    </dgm:pt>
    <dgm:pt modelId="{35488B9A-708C-45D5-9CB1-630A82D06DF5}" type="pres">
      <dgm:prSet presAssocID="{F8455A37-DE20-448A-99BB-4D5646EEE788}" presName="compChildNode" presStyleCnt="0"/>
      <dgm:spPr/>
    </dgm:pt>
    <dgm:pt modelId="{2C5BB51E-EFEC-47EA-B4B9-434DA2FA4AB1}" type="pres">
      <dgm:prSet presAssocID="{F8455A37-DE20-448A-99BB-4D5646EEE788}" presName="theInnerList" presStyleCnt="0"/>
      <dgm:spPr/>
    </dgm:pt>
    <dgm:pt modelId="{80C8E01A-3C9C-477A-990B-FCABBB81A7D6}" type="pres">
      <dgm:prSet presAssocID="{04603289-036D-4AF9-8BF1-E32482F2554D}" presName="childNode" presStyleLbl="node1" presStyleIdx="2" presStyleCnt="6">
        <dgm:presLayoutVars>
          <dgm:bulletEnabled val="1"/>
        </dgm:presLayoutVars>
      </dgm:prSet>
      <dgm:spPr/>
    </dgm:pt>
    <dgm:pt modelId="{A8033B3E-178D-4EF7-AFAC-F5176BFEB314}" type="pres">
      <dgm:prSet presAssocID="{04603289-036D-4AF9-8BF1-E32482F2554D}" presName="aSpace2" presStyleCnt="0"/>
      <dgm:spPr/>
    </dgm:pt>
    <dgm:pt modelId="{228B47B1-59AA-49DA-9FE7-37C004A1B707}" type="pres">
      <dgm:prSet presAssocID="{EF35030C-589D-482E-9479-FC02190757AF}" presName="childNode" presStyleLbl="node1" presStyleIdx="3" presStyleCnt="6">
        <dgm:presLayoutVars>
          <dgm:bulletEnabled val="1"/>
        </dgm:presLayoutVars>
      </dgm:prSet>
      <dgm:spPr/>
    </dgm:pt>
    <dgm:pt modelId="{8CDAA53B-CEF6-4B15-B774-2220581C98EA}" type="pres">
      <dgm:prSet presAssocID="{F8455A37-DE20-448A-99BB-4D5646EEE788}" presName="aSpace" presStyleCnt="0"/>
      <dgm:spPr/>
    </dgm:pt>
    <dgm:pt modelId="{EC76DD07-F4E3-40DC-ADC8-A4A552AA9845}" type="pres">
      <dgm:prSet presAssocID="{63072881-0D7B-4DF7-9C13-061B33186ABB}" presName="compNode" presStyleCnt="0"/>
      <dgm:spPr/>
    </dgm:pt>
    <dgm:pt modelId="{07063025-3330-4CF1-B534-F5A69DB81250}" type="pres">
      <dgm:prSet presAssocID="{63072881-0D7B-4DF7-9C13-061B33186ABB}" presName="aNode" presStyleLbl="bgShp" presStyleIdx="2" presStyleCnt="3"/>
      <dgm:spPr/>
    </dgm:pt>
    <dgm:pt modelId="{1DAE4B76-D287-4DAF-9C0C-627F617FFC3F}" type="pres">
      <dgm:prSet presAssocID="{63072881-0D7B-4DF7-9C13-061B33186ABB}" presName="textNode" presStyleLbl="bgShp" presStyleIdx="2" presStyleCnt="3"/>
      <dgm:spPr/>
    </dgm:pt>
    <dgm:pt modelId="{5FA1D0AE-5C8F-4B96-877B-CD29BA632783}" type="pres">
      <dgm:prSet presAssocID="{63072881-0D7B-4DF7-9C13-061B33186ABB}" presName="compChildNode" presStyleCnt="0"/>
      <dgm:spPr/>
    </dgm:pt>
    <dgm:pt modelId="{18518AAB-C989-45C5-8992-E7BB0DB3FE40}" type="pres">
      <dgm:prSet presAssocID="{63072881-0D7B-4DF7-9C13-061B33186ABB}" presName="theInnerList" presStyleCnt="0"/>
      <dgm:spPr/>
    </dgm:pt>
    <dgm:pt modelId="{2472C480-56CE-4022-A858-47784D085C74}" type="pres">
      <dgm:prSet presAssocID="{CC36FCBF-D55C-4708-A431-5D29356CA057}" presName="childNode" presStyleLbl="node1" presStyleIdx="4" presStyleCnt="6">
        <dgm:presLayoutVars>
          <dgm:bulletEnabled val="1"/>
        </dgm:presLayoutVars>
      </dgm:prSet>
      <dgm:spPr/>
    </dgm:pt>
    <dgm:pt modelId="{650992B7-A76B-465C-A8A8-11D7A6F0FF66}" type="pres">
      <dgm:prSet presAssocID="{CC36FCBF-D55C-4708-A431-5D29356CA057}" presName="aSpace2" presStyleCnt="0"/>
      <dgm:spPr/>
    </dgm:pt>
    <dgm:pt modelId="{3C9DC714-6EA8-48C4-85C0-CD6EA99AB3AE}" type="pres">
      <dgm:prSet presAssocID="{2A0815D1-E5EA-4CA9-A7E2-9A00BB89FCC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21BB500-1B56-4DEC-8A19-CD5895DAA967}" type="presOf" srcId="{A17E4A61-527A-472B-BF05-CA94EE350D09}" destId="{450CDDD7-21E6-46BC-8708-1D8E3B10E0B4}" srcOrd="1" destOrd="0" presId="urn:microsoft.com/office/officeart/2005/8/layout/lProcess2"/>
    <dgm:cxn modelId="{86BAC700-1A03-4ADC-8797-B6DEF3B0A9DF}" srcId="{F8455A37-DE20-448A-99BB-4D5646EEE788}" destId="{EF35030C-589D-482E-9479-FC02190757AF}" srcOrd="1" destOrd="0" parTransId="{779FCE77-31BC-4B12-B4E5-610E17F70FED}" sibTransId="{DF2C5431-71A9-4C7D-A49A-A1B661390FF1}"/>
    <dgm:cxn modelId="{F317D201-0675-4D88-8E55-7F191AACD223}" type="presOf" srcId="{04603289-036D-4AF9-8BF1-E32482F2554D}" destId="{80C8E01A-3C9C-477A-990B-FCABBB81A7D6}" srcOrd="0" destOrd="0" presId="urn:microsoft.com/office/officeart/2005/8/layout/lProcess2"/>
    <dgm:cxn modelId="{1C09CE02-22F7-4BF7-A56E-315C3C3F14C6}" type="presOf" srcId="{F8455A37-DE20-448A-99BB-4D5646EEE788}" destId="{24762DB8-9E67-463E-9EBC-7CA584652F62}" srcOrd="1" destOrd="0" presId="urn:microsoft.com/office/officeart/2005/8/layout/lProcess2"/>
    <dgm:cxn modelId="{348F5F0A-5E45-4054-8941-18411779C5A5}" type="presOf" srcId="{F8455A37-DE20-448A-99BB-4D5646EEE788}" destId="{17D9B208-6056-4BE4-BBB1-783FFD5C3B37}" srcOrd="0" destOrd="0" presId="urn:microsoft.com/office/officeart/2005/8/layout/lProcess2"/>
    <dgm:cxn modelId="{B078C014-22EF-4318-A111-61570F6D5EA4}" type="presOf" srcId="{823C171A-F021-4562-8B9E-D0A2A47BEE55}" destId="{69F7B089-3EB7-4078-A11D-C3519D51922D}" srcOrd="0" destOrd="0" presId="urn:microsoft.com/office/officeart/2005/8/layout/lProcess2"/>
    <dgm:cxn modelId="{C89C762A-56B5-4650-8C25-0037732DA640}" type="presOf" srcId="{63072881-0D7B-4DF7-9C13-061B33186ABB}" destId="{1DAE4B76-D287-4DAF-9C0C-627F617FFC3F}" srcOrd="1" destOrd="0" presId="urn:microsoft.com/office/officeart/2005/8/layout/lProcess2"/>
    <dgm:cxn modelId="{6E31CC2C-064F-4795-A276-E35CB24FBFB8}" srcId="{A17E4A61-527A-472B-BF05-CA94EE350D09}" destId="{DFD4D504-BA62-4E0B-AAB2-384EEDDDE41B}" srcOrd="1" destOrd="0" parTransId="{8E595548-CC73-4F99-B261-1CE6F77DDFDB}" sibTransId="{D8788CA3-C4E7-41F8-A2E9-3A461DDD643C}"/>
    <dgm:cxn modelId="{B396FB36-FDA3-42E6-B514-F5FACFC065DA}" srcId="{A17E4A61-527A-472B-BF05-CA94EE350D09}" destId="{823C171A-F021-4562-8B9E-D0A2A47BEE55}" srcOrd="0" destOrd="0" parTransId="{220BDB61-81DF-4B2F-8001-5CE6C8832152}" sibTransId="{21AEF340-C780-438E-84AE-D0D7E3509E5D}"/>
    <dgm:cxn modelId="{F6ECAE39-484F-43D1-91EC-9C4B3FFCC36C}" type="presOf" srcId="{EF35030C-589D-482E-9479-FC02190757AF}" destId="{228B47B1-59AA-49DA-9FE7-37C004A1B707}" srcOrd="0" destOrd="0" presId="urn:microsoft.com/office/officeart/2005/8/layout/lProcess2"/>
    <dgm:cxn modelId="{F02FD46F-1BAE-4BA9-8993-00E3B77D6D40}" srcId="{63072881-0D7B-4DF7-9C13-061B33186ABB}" destId="{CC36FCBF-D55C-4708-A431-5D29356CA057}" srcOrd="0" destOrd="0" parTransId="{153381EF-B710-4CCB-B079-655B9B496525}" sibTransId="{2143067D-6D81-420B-8F30-FFB5616DDB20}"/>
    <dgm:cxn modelId="{F9BAE885-6024-415C-B5D2-5979D859100C}" srcId="{848D01FD-0740-46F1-97EE-7A3833C7D7E4}" destId="{F8455A37-DE20-448A-99BB-4D5646EEE788}" srcOrd="1" destOrd="0" parTransId="{D795C251-7935-4B22-9919-2153F08704BE}" sibTransId="{E1A21C59-6AE3-4ACA-9409-F97264856E5C}"/>
    <dgm:cxn modelId="{FCC79687-FEC8-430A-A46B-63C88FC8B85E}" srcId="{63072881-0D7B-4DF7-9C13-061B33186ABB}" destId="{2A0815D1-E5EA-4CA9-A7E2-9A00BB89FCCF}" srcOrd="1" destOrd="0" parTransId="{791BE18F-359F-42D2-9DA4-C95353E807B2}" sibTransId="{26137983-C57E-480F-AE05-1869FF18401E}"/>
    <dgm:cxn modelId="{1CD50094-192D-4245-A6E3-FF662D6A006B}" type="presOf" srcId="{CC36FCBF-D55C-4708-A431-5D29356CA057}" destId="{2472C480-56CE-4022-A858-47784D085C74}" srcOrd="0" destOrd="0" presId="urn:microsoft.com/office/officeart/2005/8/layout/lProcess2"/>
    <dgm:cxn modelId="{58C996B6-B896-4A1E-BE77-8C654310A733}" srcId="{848D01FD-0740-46F1-97EE-7A3833C7D7E4}" destId="{A17E4A61-527A-472B-BF05-CA94EE350D09}" srcOrd="0" destOrd="0" parTransId="{B331BBD8-9E30-4C75-9BA6-F75B5989A699}" sibTransId="{7DB8E0D9-789F-4CB5-9C70-DEB8847C46A5}"/>
    <dgm:cxn modelId="{4601A5C1-2DB0-49F8-81BD-695B783EBC5D}" srcId="{848D01FD-0740-46F1-97EE-7A3833C7D7E4}" destId="{63072881-0D7B-4DF7-9C13-061B33186ABB}" srcOrd="2" destOrd="0" parTransId="{FD38D16B-DA57-44B2-858F-D1F90233DF67}" sibTransId="{7D80CD76-8C55-4018-9E73-42ABCF925EFD}"/>
    <dgm:cxn modelId="{70ABE1CE-7E2C-4418-9250-159D88507E40}" type="presOf" srcId="{848D01FD-0740-46F1-97EE-7A3833C7D7E4}" destId="{BCFC5BCB-BD3D-4AAE-AE72-AF87EBA1D3C5}" srcOrd="0" destOrd="0" presId="urn:microsoft.com/office/officeart/2005/8/layout/lProcess2"/>
    <dgm:cxn modelId="{67BE24DD-17D0-4C1C-9886-75658CE6CCD2}" type="presOf" srcId="{63072881-0D7B-4DF7-9C13-061B33186ABB}" destId="{07063025-3330-4CF1-B534-F5A69DB81250}" srcOrd="0" destOrd="0" presId="urn:microsoft.com/office/officeart/2005/8/layout/lProcess2"/>
    <dgm:cxn modelId="{125CAAE0-18E1-4859-87F2-49D776E1FFBB}" type="presOf" srcId="{2A0815D1-E5EA-4CA9-A7E2-9A00BB89FCCF}" destId="{3C9DC714-6EA8-48C4-85C0-CD6EA99AB3AE}" srcOrd="0" destOrd="0" presId="urn:microsoft.com/office/officeart/2005/8/layout/lProcess2"/>
    <dgm:cxn modelId="{560AD4EB-40CA-42FE-BDF9-83054759102A}" type="presOf" srcId="{A17E4A61-527A-472B-BF05-CA94EE350D09}" destId="{26C7F48E-6FCE-4727-A767-A74B80A78DA2}" srcOrd="0" destOrd="0" presId="urn:microsoft.com/office/officeart/2005/8/layout/lProcess2"/>
    <dgm:cxn modelId="{6D98AEED-7AD7-415F-96BD-EAFDC649C7C5}" type="presOf" srcId="{DFD4D504-BA62-4E0B-AAB2-384EEDDDE41B}" destId="{F33106A5-AF4D-4F48-AD3D-E30F406869FA}" srcOrd="0" destOrd="0" presId="urn:microsoft.com/office/officeart/2005/8/layout/lProcess2"/>
    <dgm:cxn modelId="{000277F2-3CCA-4F5E-9171-0C995B96C19A}" srcId="{F8455A37-DE20-448A-99BB-4D5646EEE788}" destId="{04603289-036D-4AF9-8BF1-E32482F2554D}" srcOrd="0" destOrd="0" parTransId="{44D6B15E-5663-4D96-ACDE-01DEF1502A4B}" sibTransId="{FB884A7C-86FA-414E-BB67-642BF453164C}"/>
    <dgm:cxn modelId="{8C0B71F4-1355-4C22-BBD8-70F00DB635BA}" type="presParOf" srcId="{BCFC5BCB-BD3D-4AAE-AE72-AF87EBA1D3C5}" destId="{24B59845-77BC-407E-9E74-B3B17C726A3F}" srcOrd="0" destOrd="0" presId="urn:microsoft.com/office/officeart/2005/8/layout/lProcess2"/>
    <dgm:cxn modelId="{143C2946-D4D5-4EA5-84EB-6B5E9534F7B1}" type="presParOf" srcId="{24B59845-77BC-407E-9E74-B3B17C726A3F}" destId="{26C7F48E-6FCE-4727-A767-A74B80A78DA2}" srcOrd="0" destOrd="0" presId="urn:microsoft.com/office/officeart/2005/8/layout/lProcess2"/>
    <dgm:cxn modelId="{273A8B8D-BB71-45B2-AE2E-9243312731A6}" type="presParOf" srcId="{24B59845-77BC-407E-9E74-B3B17C726A3F}" destId="{450CDDD7-21E6-46BC-8708-1D8E3B10E0B4}" srcOrd="1" destOrd="0" presId="urn:microsoft.com/office/officeart/2005/8/layout/lProcess2"/>
    <dgm:cxn modelId="{A7E54ACA-03B1-4B79-984D-08CF5CFBB0C2}" type="presParOf" srcId="{24B59845-77BC-407E-9E74-B3B17C726A3F}" destId="{F4430569-891A-48B1-AAC9-0FD32427A62A}" srcOrd="2" destOrd="0" presId="urn:microsoft.com/office/officeart/2005/8/layout/lProcess2"/>
    <dgm:cxn modelId="{5D32AD36-8468-46BE-AB56-24401713F775}" type="presParOf" srcId="{F4430569-891A-48B1-AAC9-0FD32427A62A}" destId="{7D50ED72-92F5-476B-9C3F-163E6C09E2BE}" srcOrd="0" destOrd="0" presId="urn:microsoft.com/office/officeart/2005/8/layout/lProcess2"/>
    <dgm:cxn modelId="{A169B7F1-110D-4827-A02C-A828EC4C425E}" type="presParOf" srcId="{7D50ED72-92F5-476B-9C3F-163E6C09E2BE}" destId="{69F7B089-3EB7-4078-A11D-C3519D51922D}" srcOrd="0" destOrd="0" presId="urn:microsoft.com/office/officeart/2005/8/layout/lProcess2"/>
    <dgm:cxn modelId="{78335636-DE57-4D30-B88C-CDA3BBEA944E}" type="presParOf" srcId="{7D50ED72-92F5-476B-9C3F-163E6C09E2BE}" destId="{19C2FC30-F77E-44AF-A69D-9D80BEB075A6}" srcOrd="1" destOrd="0" presId="urn:microsoft.com/office/officeart/2005/8/layout/lProcess2"/>
    <dgm:cxn modelId="{444F1865-D9F4-41F3-A9D9-5F5CBCDD3261}" type="presParOf" srcId="{7D50ED72-92F5-476B-9C3F-163E6C09E2BE}" destId="{F33106A5-AF4D-4F48-AD3D-E30F406869FA}" srcOrd="2" destOrd="0" presId="urn:microsoft.com/office/officeart/2005/8/layout/lProcess2"/>
    <dgm:cxn modelId="{BA13A8DB-21BF-47E3-9FB3-B33A1806A98D}" type="presParOf" srcId="{BCFC5BCB-BD3D-4AAE-AE72-AF87EBA1D3C5}" destId="{86B43020-E344-433A-84FE-6E20A201E372}" srcOrd="1" destOrd="0" presId="urn:microsoft.com/office/officeart/2005/8/layout/lProcess2"/>
    <dgm:cxn modelId="{CE566555-2F2D-408A-9168-E2DDCB8757D8}" type="presParOf" srcId="{BCFC5BCB-BD3D-4AAE-AE72-AF87EBA1D3C5}" destId="{6B5AA3D7-A4D5-4CC7-B111-B922726073BA}" srcOrd="2" destOrd="0" presId="urn:microsoft.com/office/officeart/2005/8/layout/lProcess2"/>
    <dgm:cxn modelId="{9631CA24-A9C7-49D7-81C6-0AE7F2F8A536}" type="presParOf" srcId="{6B5AA3D7-A4D5-4CC7-B111-B922726073BA}" destId="{17D9B208-6056-4BE4-BBB1-783FFD5C3B37}" srcOrd="0" destOrd="0" presId="urn:microsoft.com/office/officeart/2005/8/layout/lProcess2"/>
    <dgm:cxn modelId="{5EEA8A34-C7BA-4539-8892-B9C97C556229}" type="presParOf" srcId="{6B5AA3D7-A4D5-4CC7-B111-B922726073BA}" destId="{24762DB8-9E67-463E-9EBC-7CA584652F62}" srcOrd="1" destOrd="0" presId="urn:microsoft.com/office/officeart/2005/8/layout/lProcess2"/>
    <dgm:cxn modelId="{F222CB04-F1F2-40B3-87D6-AE22ECFF1AEF}" type="presParOf" srcId="{6B5AA3D7-A4D5-4CC7-B111-B922726073BA}" destId="{35488B9A-708C-45D5-9CB1-630A82D06DF5}" srcOrd="2" destOrd="0" presId="urn:microsoft.com/office/officeart/2005/8/layout/lProcess2"/>
    <dgm:cxn modelId="{8DDDDE18-9BD5-4CE7-9F4C-A3E13E65145A}" type="presParOf" srcId="{35488B9A-708C-45D5-9CB1-630A82D06DF5}" destId="{2C5BB51E-EFEC-47EA-B4B9-434DA2FA4AB1}" srcOrd="0" destOrd="0" presId="urn:microsoft.com/office/officeart/2005/8/layout/lProcess2"/>
    <dgm:cxn modelId="{0F393410-DF43-4999-963E-72BF389CC53F}" type="presParOf" srcId="{2C5BB51E-EFEC-47EA-B4B9-434DA2FA4AB1}" destId="{80C8E01A-3C9C-477A-990B-FCABBB81A7D6}" srcOrd="0" destOrd="0" presId="urn:microsoft.com/office/officeart/2005/8/layout/lProcess2"/>
    <dgm:cxn modelId="{9D37F7D5-C253-47E7-A4E9-76F4C33779C1}" type="presParOf" srcId="{2C5BB51E-EFEC-47EA-B4B9-434DA2FA4AB1}" destId="{A8033B3E-178D-4EF7-AFAC-F5176BFEB314}" srcOrd="1" destOrd="0" presId="urn:microsoft.com/office/officeart/2005/8/layout/lProcess2"/>
    <dgm:cxn modelId="{95BD68CD-1BF7-45B3-8F97-65C46B7F439A}" type="presParOf" srcId="{2C5BB51E-EFEC-47EA-B4B9-434DA2FA4AB1}" destId="{228B47B1-59AA-49DA-9FE7-37C004A1B707}" srcOrd="2" destOrd="0" presId="urn:microsoft.com/office/officeart/2005/8/layout/lProcess2"/>
    <dgm:cxn modelId="{49410D2B-BB92-4DE3-8343-EC7DE1878860}" type="presParOf" srcId="{BCFC5BCB-BD3D-4AAE-AE72-AF87EBA1D3C5}" destId="{8CDAA53B-CEF6-4B15-B774-2220581C98EA}" srcOrd="3" destOrd="0" presId="urn:microsoft.com/office/officeart/2005/8/layout/lProcess2"/>
    <dgm:cxn modelId="{44A7E420-B7EC-4E3D-8A01-51E053A497AF}" type="presParOf" srcId="{BCFC5BCB-BD3D-4AAE-AE72-AF87EBA1D3C5}" destId="{EC76DD07-F4E3-40DC-ADC8-A4A552AA9845}" srcOrd="4" destOrd="0" presId="urn:microsoft.com/office/officeart/2005/8/layout/lProcess2"/>
    <dgm:cxn modelId="{F4CEFD57-C3D3-4A23-880E-1DE69B6C722C}" type="presParOf" srcId="{EC76DD07-F4E3-40DC-ADC8-A4A552AA9845}" destId="{07063025-3330-4CF1-B534-F5A69DB81250}" srcOrd="0" destOrd="0" presId="urn:microsoft.com/office/officeart/2005/8/layout/lProcess2"/>
    <dgm:cxn modelId="{855A8C16-D6C8-4669-BA66-02DE0DAD1533}" type="presParOf" srcId="{EC76DD07-F4E3-40DC-ADC8-A4A552AA9845}" destId="{1DAE4B76-D287-4DAF-9C0C-627F617FFC3F}" srcOrd="1" destOrd="0" presId="urn:microsoft.com/office/officeart/2005/8/layout/lProcess2"/>
    <dgm:cxn modelId="{CA5B488F-513F-4E39-8DD2-3720AC84DB42}" type="presParOf" srcId="{EC76DD07-F4E3-40DC-ADC8-A4A552AA9845}" destId="{5FA1D0AE-5C8F-4B96-877B-CD29BA632783}" srcOrd="2" destOrd="0" presId="urn:microsoft.com/office/officeart/2005/8/layout/lProcess2"/>
    <dgm:cxn modelId="{56855720-CE90-4628-AB87-292D87F99A1F}" type="presParOf" srcId="{5FA1D0AE-5C8F-4B96-877B-CD29BA632783}" destId="{18518AAB-C989-45C5-8992-E7BB0DB3FE40}" srcOrd="0" destOrd="0" presId="urn:microsoft.com/office/officeart/2005/8/layout/lProcess2"/>
    <dgm:cxn modelId="{A16BD1F3-D34E-4071-8171-985B7B06E4E1}" type="presParOf" srcId="{18518AAB-C989-45C5-8992-E7BB0DB3FE40}" destId="{2472C480-56CE-4022-A858-47784D085C74}" srcOrd="0" destOrd="0" presId="urn:microsoft.com/office/officeart/2005/8/layout/lProcess2"/>
    <dgm:cxn modelId="{476913A7-786D-4CBA-BFBC-C2712456380C}" type="presParOf" srcId="{18518AAB-C989-45C5-8992-E7BB0DB3FE40}" destId="{650992B7-A76B-465C-A8A8-11D7A6F0FF66}" srcOrd="1" destOrd="0" presId="urn:microsoft.com/office/officeart/2005/8/layout/lProcess2"/>
    <dgm:cxn modelId="{7160235E-FB90-4FF0-A78D-1344AC478802}" type="presParOf" srcId="{18518AAB-C989-45C5-8992-E7BB0DB3FE40}" destId="{3C9DC714-6EA8-48C4-85C0-CD6EA99AB3A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512CD-B04F-4426-B6F9-C3A74C487843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6E71286A-C409-4119-B057-48F018E03663}">
      <dgm:prSet phldrT="[Text]"/>
      <dgm:spPr/>
      <dgm:t>
        <a:bodyPr/>
        <a:lstStyle/>
        <a:p>
          <a:r>
            <a:rPr lang="en-US" dirty="0" err="1"/>
            <a:t>RxNorm</a:t>
          </a:r>
          <a:endParaRPr lang="en-US" dirty="0"/>
        </a:p>
      </dgm:t>
    </dgm:pt>
    <dgm:pt modelId="{182EEB00-8102-42A0-AEAA-2E50BAEEA55A}" type="parTrans" cxnId="{9693705E-E60E-4660-B96F-401AAAA0EF07}">
      <dgm:prSet/>
      <dgm:spPr/>
      <dgm:t>
        <a:bodyPr/>
        <a:lstStyle/>
        <a:p>
          <a:endParaRPr lang="en-US"/>
        </a:p>
      </dgm:t>
    </dgm:pt>
    <dgm:pt modelId="{64D57E81-4100-43E3-8838-D6BE1D836CDC}" type="sibTrans" cxnId="{9693705E-E60E-4660-B96F-401AAAA0EF07}">
      <dgm:prSet/>
      <dgm:spPr/>
      <dgm:t>
        <a:bodyPr/>
        <a:lstStyle/>
        <a:p>
          <a:endParaRPr lang="en-US"/>
        </a:p>
      </dgm:t>
    </dgm:pt>
    <dgm:pt modelId="{20EF89FA-E565-4BDA-8746-FDE629240175}">
      <dgm:prSet phldrT="[Text]"/>
      <dgm:spPr/>
      <dgm:t>
        <a:bodyPr/>
        <a:lstStyle/>
        <a:p>
          <a:r>
            <a:rPr lang="en-US" dirty="0" err="1"/>
            <a:t>CheBI</a:t>
          </a:r>
          <a:endParaRPr lang="en-US" dirty="0"/>
        </a:p>
      </dgm:t>
    </dgm:pt>
    <dgm:pt modelId="{5FAD80CC-AF5F-4C44-8866-ED380F49D030}" type="parTrans" cxnId="{A50CC897-8344-49CE-A100-0A910B761F8D}">
      <dgm:prSet/>
      <dgm:spPr/>
      <dgm:t>
        <a:bodyPr/>
        <a:lstStyle/>
        <a:p>
          <a:endParaRPr lang="en-US"/>
        </a:p>
      </dgm:t>
    </dgm:pt>
    <dgm:pt modelId="{9300A24B-26BF-4AE8-A998-2089738E125A}" type="sibTrans" cxnId="{A50CC897-8344-49CE-A100-0A910B761F8D}">
      <dgm:prSet/>
      <dgm:spPr/>
      <dgm:t>
        <a:bodyPr/>
        <a:lstStyle/>
        <a:p>
          <a:endParaRPr lang="en-US"/>
        </a:p>
      </dgm:t>
    </dgm:pt>
    <dgm:pt modelId="{9C83A48F-16BD-41C2-A5B2-21F8A712119A}">
      <dgm:prSet phldrT="[Text]"/>
      <dgm:spPr/>
      <dgm:t>
        <a:bodyPr/>
        <a:lstStyle/>
        <a:p>
          <a:r>
            <a:rPr lang="en-US" dirty="0"/>
            <a:t>Drug Data, PRO, Drug BANK</a:t>
          </a:r>
        </a:p>
        <a:p>
          <a:endParaRPr lang="en-US" dirty="0"/>
        </a:p>
      </dgm:t>
    </dgm:pt>
    <dgm:pt modelId="{E8CB86D1-C321-4A77-AFB2-3EC966D73083}" type="parTrans" cxnId="{1B045F1E-365D-4387-826A-7D20A97F14CF}">
      <dgm:prSet/>
      <dgm:spPr/>
      <dgm:t>
        <a:bodyPr/>
        <a:lstStyle/>
        <a:p>
          <a:endParaRPr lang="en-US"/>
        </a:p>
      </dgm:t>
    </dgm:pt>
    <dgm:pt modelId="{5BAFC4B3-A3E3-4368-8A40-8D1552524CCC}" type="sibTrans" cxnId="{1B045F1E-365D-4387-826A-7D20A97F14CF}">
      <dgm:prSet/>
      <dgm:spPr/>
      <dgm:t>
        <a:bodyPr/>
        <a:lstStyle/>
        <a:p>
          <a:endParaRPr lang="en-US"/>
        </a:p>
      </dgm:t>
    </dgm:pt>
    <dgm:pt modelId="{AE7EA70A-B564-4E87-AD97-2F064EABB9BA}" type="pres">
      <dgm:prSet presAssocID="{4A5512CD-B04F-4426-B6F9-C3A74C487843}" presName="diagram" presStyleCnt="0">
        <dgm:presLayoutVars>
          <dgm:dir/>
          <dgm:animLvl val="lvl"/>
          <dgm:resizeHandles val="exact"/>
        </dgm:presLayoutVars>
      </dgm:prSet>
      <dgm:spPr/>
    </dgm:pt>
    <dgm:pt modelId="{3E20423D-6AF8-4429-997B-6DBF7DAA808C}" type="pres">
      <dgm:prSet presAssocID="{6E71286A-C409-4119-B057-48F018E03663}" presName="compNode" presStyleCnt="0"/>
      <dgm:spPr/>
    </dgm:pt>
    <dgm:pt modelId="{311A07A7-4385-4A89-9594-FC889557FC1C}" type="pres">
      <dgm:prSet presAssocID="{6E71286A-C409-4119-B057-48F018E03663}" presName="childRect" presStyleLbl="bgAcc1" presStyleIdx="0" presStyleCnt="3">
        <dgm:presLayoutVars>
          <dgm:bulletEnabled val="1"/>
        </dgm:presLayoutVars>
      </dgm:prSet>
      <dgm:spPr/>
    </dgm:pt>
    <dgm:pt modelId="{A017C5F5-4CB4-4E53-B255-FE08DFC51998}" type="pres">
      <dgm:prSet presAssocID="{6E71286A-C409-4119-B057-48F018E0366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789B08-77EE-4C36-A9B1-C9975A91E0D9}" type="pres">
      <dgm:prSet presAssocID="{6E71286A-C409-4119-B057-48F018E03663}" presName="parentRect" presStyleLbl="alignNode1" presStyleIdx="0" presStyleCnt="3"/>
      <dgm:spPr/>
    </dgm:pt>
    <dgm:pt modelId="{CF45A9C2-0EEB-439C-A63B-D00D2F6D8DD0}" type="pres">
      <dgm:prSet presAssocID="{6E71286A-C409-4119-B057-48F018E03663}" presName="adorn" presStyleLbl="fgAccFollowNode1" presStyleIdx="0" presStyleCnt="3"/>
      <dgm:spPr/>
    </dgm:pt>
    <dgm:pt modelId="{2E859B2C-2086-4E64-864B-C53944DE6C52}" type="pres">
      <dgm:prSet presAssocID="{64D57E81-4100-43E3-8838-D6BE1D836CDC}" presName="sibTrans" presStyleLbl="sibTrans2D1" presStyleIdx="0" presStyleCnt="0"/>
      <dgm:spPr/>
    </dgm:pt>
    <dgm:pt modelId="{3B340F22-BB02-4DAA-882F-5E4579897AEA}" type="pres">
      <dgm:prSet presAssocID="{20EF89FA-E565-4BDA-8746-FDE629240175}" presName="compNode" presStyleCnt="0"/>
      <dgm:spPr/>
    </dgm:pt>
    <dgm:pt modelId="{CB4BC7C5-B2B5-4958-81A0-A64E154D9662}" type="pres">
      <dgm:prSet presAssocID="{20EF89FA-E565-4BDA-8746-FDE629240175}" presName="childRect" presStyleLbl="bgAcc1" presStyleIdx="1" presStyleCnt="3">
        <dgm:presLayoutVars>
          <dgm:bulletEnabled val="1"/>
        </dgm:presLayoutVars>
      </dgm:prSet>
      <dgm:spPr/>
    </dgm:pt>
    <dgm:pt modelId="{FCA961AA-58A9-4F9B-AD2F-A09F3799F58D}" type="pres">
      <dgm:prSet presAssocID="{20EF89FA-E565-4BDA-8746-FDE62924017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6908957-169E-4AF0-B82D-AE24E59AE904}" type="pres">
      <dgm:prSet presAssocID="{20EF89FA-E565-4BDA-8746-FDE629240175}" presName="parentRect" presStyleLbl="alignNode1" presStyleIdx="1" presStyleCnt="3"/>
      <dgm:spPr/>
    </dgm:pt>
    <dgm:pt modelId="{C03BD930-2A99-46BF-9C34-84FB9E7E97BD}" type="pres">
      <dgm:prSet presAssocID="{20EF89FA-E565-4BDA-8746-FDE629240175}" presName="adorn" presStyleLbl="fgAccFollowNode1" presStyleIdx="1" presStyleCnt="3"/>
      <dgm:spPr/>
    </dgm:pt>
    <dgm:pt modelId="{DB467013-4075-48CE-884C-E3C918F30E0C}" type="pres">
      <dgm:prSet presAssocID="{9300A24B-26BF-4AE8-A998-2089738E125A}" presName="sibTrans" presStyleLbl="sibTrans2D1" presStyleIdx="0" presStyleCnt="0"/>
      <dgm:spPr/>
    </dgm:pt>
    <dgm:pt modelId="{FB0AEAB5-F8D9-49C7-A76F-E69880587251}" type="pres">
      <dgm:prSet presAssocID="{9C83A48F-16BD-41C2-A5B2-21F8A712119A}" presName="compNode" presStyleCnt="0"/>
      <dgm:spPr/>
    </dgm:pt>
    <dgm:pt modelId="{47F41344-AA36-4F2E-8B34-5CCD73A94F05}" type="pres">
      <dgm:prSet presAssocID="{9C83A48F-16BD-41C2-A5B2-21F8A712119A}" presName="childRect" presStyleLbl="bgAcc1" presStyleIdx="2" presStyleCnt="3">
        <dgm:presLayoutVars>
          <dgm:bulletEnabled val="1"/>
        </dgm:presLayoutVars>
      </dgm:prSet>
      <dgm:spPr/>
    </dgm:pt>
    <dgm:pt modelId="{D022097D-6295-4A09-9675-C63BE67BDD18}" type="pres">
      <dgm:prSet presAssocID="{9C83A48F-16BD-41C2-A5B2-21F8A712119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8C2B3E5-19A1-440F-B8E1-3AFAE4D0D612}" type="pres">
      <dgm:prSet presAssocID="{9C83A48F-16BD-41C2-A5B2-21F8A712119A}" presName="parentRect" presStyleLbl="alignNode1" presStyleIdx="2" presStyleCnt="3"/>
      <dgm:spPr/>
    </dgm:pt>
    <dgm:pt modelId="{1B71DC06-55E8-48A1-92F5-99B8EBC1AA5B}" type="pres">
      <dgm:prSet presAssocID="{9C83A48F-16BD-41C2-A5B2-21F8A712119A}" presName="adorn" presStyleLbl="fgAccFollowNode1" presStyleIdx="2" presStyleCnt="3"/>
      <dgm:spPr/>
    </dgm:pt>
  </dgm:ptLst>
  <dgm:cxnLst>
    <dgm:cxn modelId="{5E352900-54B9-439A-A69E-B1491DE47602}" type="presOf" srcId="{64D57E81-4100-43E3-8838-D6BE1D836CDC}" destId="{2E859B2C-2086-4E64-864B-C53944DE6C52}" srcOrd="0" destOrd="0" presId="urn:microsoft.com/office/officeart/2005/8/layout/bList2"/>
    <dgm:cxn modelId="{40CF5505-2646-45CF-A6E8-0A0575097755}" type="presOf" srcId="{9300A24B-26BF-4AE8-A998-2089738E125A}" destId="{DB467013-4075-48CE-884C-E3C918F30E0C}" srcOrd="0" destOrd="0" presId="urn:microsoft.com/office/officeart/2005/8/layout/bList2"/>
    <dgm:cxn modelId="{808EA011-C6EF-41B2-BDA1-DC41092A7D70}" type="presOf" srcId="{6E71286A-C409-4119-B057-48F018E03663}" destId="{43789B08-77EE-4C36-A9B1-C9975A91E0D9}" srcOrd="1" destOrd="0" presId="urn:microsoft.com/office/officeart/2005/8/layout/bList2"/>
    <dgm:cxn modelId="{1B045F1E-365D-4387-826A-7D20A97F14CF}" srcId="{4A5512CD-B04F-4426-B6F9-C3A74C487843}" destId="{9C83A48F-16BD-41C2-A5B2-21F8A712119A}" srcOrd="2" destOrd="0" parTransId="{E8CB86D1-C321-4A77-AFB2-3EC966D73083}" sibTransId="{5BAFC4B3-A3E3-4368-8A40-8D1552524CCC}"/>
    <dgm:cxn modelId="{9693705E-E60E-4660-B96F-401AAAA0EF07}" srcId="{4A5512CD-B04F-4426-B6F9-C3A74C487843}" destId="{6E71286A-C409-4119-B057-48F018E03663}" srcOrd="0" destOrd="0" parTransId="{182EEB00-8102-42A0-AEAA-2E50BAEEA55A}" sibTransId="{64D57E81-4100-43E3-8838-D6BE1D836CDC}"/>
    <dgm:cxn modelId="{BF531277-7EFB-4FA0-84C8-4F78EEC5D792}" type="presOf" srcId="{20EF89FA-E565-4BDA-8746-FDE629240175}" destId="{A6908957-169E-4AF0-B82D-AE24E59AE904}" srcOrd="1" destOrd="0" presId="urn:microsoft.com/office/officeart/2005/8/layout/bList2"/>
    <dgm:cxn modelId="{D2B6D082-265E-4E43-98CE-E4BF8C120D71}" type="presOf" srcId="{9C83A48F-16BD-41C2-A5B2-21F8A712119A}" destId="{D022097D-6295-4A09-9675-C63BE67BDD18}" srcOrd="0" destOrd="0" presId="urn:microsoft.com/office/officeart/2005/8/layout/bList2"/>
    <dgm:cxn modelId="{8E3DFA84-2AF3-4D38-94F4-4FEB44E9AFBE}" type="presOf" srcId="{9C83A48F-16BD-41C2-A5B2-21F8A712119A}" destId="{F8C2B3E5-19A1-440F-B8E1-3AFAE4D0D612}" srcOrd="1" destOrd="0" presId="urn:microsoft.com/office/officeart/2005/8/layout/bList2"/>
    <dgm:cxn modelId="{A50CC897-8344-49CE-A100-0A910B761F8D}" srcId="{4A5512CD-B04F-4426-B6F9-C3A74C487843}" destId="{20EF89FA-E565-4BDA-8746-FDE629240175}" srcOrd="1" destOrd="0" parTransId="{5FAD80CC-AF5F-4C44-8866-ED380F49D030}" sibTransId="{9300A24B-26BF-4AE8-A998-2089738E125A}"/>
    <dgm:cxn modelId="{0480D39D-1E1C-4552-B818-2471D9B8CF7E}" type="presOf" srcId="{20EF89FA-E565-4BDA-8746-FDE629240175}" destId="{FCA961AA-58A9-4F9B-AD2F-A09F3799F58D}" srcOrd="0" destOrd="0" presId="urn:microsoft.com/office/officeart/2005/8/layout/bList2"/>
    <dgm:cxn modelId="{9B64ABB7-F887-4A7E-81E3-24A90E919309}" type="presOf" srcId="{6E71286A-C409-4119-B057-48F018E03663}" destId="{A017C5F5-4CB4-4E53-B255-FE08DFC51998}" srcOrd="0" destOrd="0" presId="urn:microsoft.com/office/officeart/2005/8/layout/bList2"/>
    <dgm:cxn modelId="{1D961FD8-8341-44EE-AB4A-7E9F97C81BAC}" type="presOf" srcId="{4A5512CD-B04F-4426-B6F9-C3A74C487843}" destId="{AE7EA70A-B564-4E87-AD97-2F064EABB9BA}" srcOrd="0" destOrd="0" presId="urn:microsoft.com/office/officeart/2005/8/layout/bList2"/>
    <dgm:cxn modelId="{5A116038-65A9-4182-804A-A0C0B29733D5}" type="presParOf" srcId="{AE7EA70A-B564-4E87-AD97-2F064EABB9BA}" destId="{3E20423D-6AF8-4429-997B-6DBF7DAA808C}" srcOrd="0" destOrd="0" presId="urn:microsoft.com/office/officeart/2005/8/layout/bList2"/>
    <dgm:cxn modelId="{A6F4C510-D684-4E17-9D2E-35C840E58BF8}" type="presParOf" srcId="{3E20423D-6AF8-4429-997B-6DBF7DAA808C}" destId="{311A07A7-4385-4A89-9594-FC889557FC1C}" srcOrd="0" destOrd="0" presId="urn:microsoft.com/office/officeart/2005/8/layout/bList2"/>
    <dgm:cxn modelId="{299D7DCD-F1B7-4340-ADBB-EDA249AF6E4F}" type="presParOf" srcId="{3E20423D-6AF8-4429-997B-6DBF7DAA808C}" destId="{A017C5F5-4CB4-4E53-B255-FE08DFC51998}" srcOrd="1" destOrd="0" presId="urn:microsoft.com/office/officeart/2005/8/layout/bList2"/>
    <dgm:cxn modelId="{71074815-DEC5-40CE-B47E-4D352E21304F}" type="presParOf" srcId="{3E20423D-6AF8-4429-997B-6DBF7DAA808C}" destId="{43789B08-77EE-4C36-A9B1-C9975A91E0D9}" srcOrd="2" destOrd="0" presId="urn:microsoft.com/office/officeart/2005/8/layout/bList2"/>
    <dgm:cxn modelId="{66997786-9E47-4B0C-850B-21EED31EDABB}" type="presParOf" srcId="{3E20423D-6AF8-4429-997B-6DBF7DAA808C}" destId="{CF45A9C2-0EEB-439C-A63B-D00D2F6D8DD0}" srcOrd="3" destOrd="0" presId="urn:microsoft.com/office/officeart/2005/8/layout/bList2"/>
    <dgm:cxn modelId="{4E3C2460-B5CD-4818-99D9-D1DBE498E71B}" type="presParOf" srcId="{AE7EA70A-B564-4E87-AD97-2F064EABB9BA}" destId="{2E859B2C-2086-4E64-864B-C53944DE6C52}" srcOrd="1" destOrd="0" presId="urn:microsoft.com/office/officeart/2005/8/layout/bList2"/>
    <dgm:cxn modelId="{4AA7B2A8-D536-4D25-A940-687B0964D700}" type="presParOf" srcId="{AE7EA70A-B564-4E87-AD97-2F064EABB9BA}" destId="{3B340F22-BB02-4DAA-882F-5E4579897AEA}" srcOrd="2" destOrd="0" presId="urn:microsoft.com/office/officeart/2005/8/layout/bList2"/>
    <dgm:cxn modelId="{8DAA9BA8-EE84-455F-9C44-F503BD18FB9C}" type="presParOf" srcId="{3B340F22-BB02-4DAA-882F-5E4579897AEA}" destId="{CB4BC7C5-B2B5-4958-81A0-A64E154D9662}" srcOrd="0" destOrd="0" presId="urn:microsoft.com/office/officeart/2005/8/layout/bList2"/>
    <dgm:cxn modelId="{6432655B-1DB4-4FF3-9558-755529C3D932}" type="presParOf" srcId="{3B340F22-BB02-4DAA-882F-5E4579897AEA}" destId="{FCA961AA-58A9-4F9B-AD2F-A09F3799F58D}" srcOrd="1" destOrd="0" presId="urn:microsoft.com/office/officeart/2005/8/layout/bList2"/>
    <dgm:cxn modelId="{664F2DB0-B47A-4584-978A-67ADF3A318D2}" type="presParOf" srcId="{3B340F22-BB02-4DAA-882F-5E4579897AEA}" destId="{A6908957-169E-4AF0-B82D-AE24E59AE904}" srcOrd="2" destOrd="0" presId="urn:microsoft.com/office/officeart/2005/8/layout/bList2"/>
    <dgm:cxn modelId="{82CA95B2-8D67-4668-AD59-B920E807203D}" type="presParOf" srcId="{3B340F22-BB02-4DAA-882F-5E4579897AEA}" destId="{C03BD930-2A99-46BF-9C34-84FB9E7E97BD}" srcOrd="3" destOrd="0" presId="urn:microsoft.com/office/officeart/2005/8/layout/bList2"/>
    <dgm:cxn modelId="{0C727F58-52FE-4F2D-8342-3011884E5833}" type="presParOf" srcId="{AE7EA70A-B564-4E87-AD97-2F064EABB9BA}" destId="{DB467013-4075-48CE-884C-E3C918F30E0C}" srcOrd="3" destOrd="0" presId="urn:microsoft.com/office/officeart/2005/8/layout/bList2"/>
    <dgm:cxn modelId="{9DE00494-2036-4146-8FF1-12D17D5A0506}" type="presParOf" srcId="{AE7EA70A-B564-4E87-AD97-2F064EABB9BA}" destId="{FB0AEAB5-F8D9-49C7-A76F-E69880587251}" srcOrd="4" destOrd="0" presId="urn:microsoft.com/office/officeart/2005/8/layout/bList2"/>
    <dgm:cxn modelId="{A12079BB-441A-48E0-B6DD-39011DA01818}" type="presParOf" srcId="{FB0AEAB5-F8D9-49C7-A76F-E69880587251}" destId="{47F41344-AA36-4F2E-8B34-5CCD73A94F05}" srcOrd="0" destOrd="0" presId="urn:microsoft.com/office/officeart/2005/8/layout/bList2"/>
    <dgm:cxn modelId="{82472AC1-F26D-4A39-B5DD-FC4D584991E6}" type="presParOf" srcId="{FB0AEAB5-F8D9-49C7-A76F-E69880587251}" destId="{D022097D-6295-4A09-9675-C63BE67BDD18}" srcOrd="1" destOrd="0" presId="urn:microsoft.com/office/officeart/2005/8/layout/bList2"/>
    <dgm:cxn modelId="{D96BD43C-11FE-472C-A4DB-125526E09C80}" type="presParOf" srcId="{FB0AEAB5-F8D9-49C7-A76F-E69880587251}" destId="{F8C2B3E5-19A1-440F-B8E1-3AFAE4D0D612}" srcOrd="2" destOrd="0" presId="urn:microsoft.com/office/officeart/2005/8/layout/bList2"/>
    <dgm:cxn modelId="{DCAC50C9-255C-4E2D-AFEA-E8ABD50F3713}" type="presParOf" srcId="{FB0AEAB5-F8D9-49C7-A76F-E69880587251}" destId="{1B71DC06-55E8-48A1-92F5-99B8EBC1AA5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82DF-2EF4-4371-90B6-7AD6DC4A38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C69B5-73B1-4539-9071-2C16960926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Ingredients (molecule types)</a:t>
          </a:r>
        </a:p>
      </dgm:t>
    </dgm:pt>
    <dgm:pt modelId="{0CBE4AA9-64E7-4440-8C39-3E6964266271}" type="parTrans" cxnId="{8C60ABEE-1AD0-43F1-9AF0-307E75D7A6EB}">
      <dgm:prSet/>
      <dgm:spPr/>
      <dgm:t>
        <a:bodyPr/>
        <a:lstStyle/>
        <a:p>
          <a:endParaRPr lang="en-US"/>
        </a:p>
      </dgm:t>
    </dgm:pt>
    <dgm:pt modelId="{74C0A320-5625-43D3-B1D6-3215F7E0973B}" type="sibTrans" cxnId="{8C60ABEE-1AD0-43F1-9AF0-307E75D7A6EB}">
      <dgm:prSet/>
      <dgm:spPr/>
      <dgm:t>
        <a:bodyPr/>
        <a:lstStyle/>
        <a:p>
          <a:endParaRPr lang="en-US"/>
        </a:p>
      </dgm:t>
    </dgm:pt>
    <dgm:pt modelId="{5C2BA3DD-0DDA-45EC-9473-BB53045D61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Disposition (drug mechanism)</a:t>
          </a:r>
        </a:p>
      </dgm:t>
    </dgm:pt>
    <dgm:pt modelId="{B2E62CA2-4887-4EE5-AC03-99148C137097}" type="parTrans" cxnId="{B5E38581-5F98-49C1-A0F2-9A5EC18FB982}">
      <dgm:prSet/>
      <dgm:spPr/>
      <dgm:t>
        <a:bodyPr/>
        <a:lstStyle/>
        <a:p>
          <a:endParaRPr lang="en-US"/>
        </a:p>
      </dgm:t>
    </dgm:pt>
    <dgm:pt modelId="{C82D5524-F68C-439B-8EFC-3B3B1199BDB2}" type="sibTrans" cxnId="{B5E38581-5F98-49C1-A0F2-9A5EC18FB982}">
      <dgm:prSet/>
      <dgm:spPr/>
      <dgm:t>
        <a:bodyPr/>
        <a:lstStyle/>
        <a:p>
          <a:endParaRPr lang="en-US"/>
        </a:p>
      </dgm:t>
    </dgm:pt>
    <dgm:pt modelId="{5E8C232C-209D-4BF0-9DB2-5A0FE658ADB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Clinical Drug From</a:t>
          </a:r>
        </a:p>
        <a:p>
          <a:r>
            <a:rPr lang="en-US" dirty="0"/>
            <a:t>(Form/route)</a:t>
          </a:r>
        </a:p>
      </dgm:t>
    </dgm:pt>
    <dgm:pt modelId="{C3E07A0B-5811-499C-A533-FE8294ADBD68}" type="parTrans" cxnId="{3E2F2BDD-C40B-4CE6-9986-0F905B18C9E0}">
      <dgm:prSet/>
      <dgm:spPr/>
      <dgm:t>
        <a:bodyPr/>
        <a:lstStyle/>
        <a:p>
          <a:endParaRPr lang="en-US"/>
        </a:p>
      </dgm:t>
    </dgm:pt>
    <dgm:pt modelId="{725D6154-4B01-4F71-B8C4-1215772A7353}" type="sibTrans" cxnId="{3E2F2BDD-C40B-4CE6-9986-0F905B18C9E0}">
      <dgm:prSet/>
      <dgm:spPr/>
      <dgm:t>
        <a:bodyPr/>
        <a:lstStyle/>
        <a:p>
          <a:endParaRPr lang="en-US"/>
        </a:p>
      </dgm:t>
    </dgm:pt>
    <dgm:pt modelId="{33E18447-0D9E-4DF3-A7FA-3E7229DF9E9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Clinical Drug</a:t>
          </a:r>
        </a:p>
        <a:p>
          <a:r>
            <a:rPr lang="en-US" dirty="0"/>
            <a:t>(level of dosage)</a:t>
          </a:r>
        </a:p>
      </dgm:t>
    </dgm:pt>
    <dgm:pt modelId="{954E8C90-848A-43AF-ABB8-46EFB316E004}" type="parTrans" cxnId="{21098225-27F4-467B-8E39-0B5E9F9AC24D}">
      <dgm:prSet/>
      <dgm:spPr/>
      <dgm:t>
        <a:bodyPr/>
        <a:lstStyle/>
        <a:p>
          <a:endParaRPr lang="en-US"/>
        </a:p>
      </dgm:t>
    </dgm:pt>
    <dgm:pt modelId="{33DAA5E6-9FCF-4629-91A9-BDC08A2182D7}" type="sibTrans" cxnId="{21098225-27F4-467B-8E39-0B5E9F9AC24D}">
      <dgm:prSet/>
      <dgm:spPr/>
      <dgm:t>
        <a:bodyPr/>
        <a:lstStyle/>
        <a:p>
          <a:endParaRPr lang="en-US"/>
        </a:p>
      </dgm:t>
    </dgm:pt>
    <dgm:pt modelId="{EFDC8BEB-ACF6-4F8F-A01D-FCFE624D8F7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Branded Drug</a:t>
          </a:r>
        </a:p>
        <a:p>
          <a:r>
            <a:rPr lang="en-US" dirty="0"/>
            <a:t>(name)</a:t>
          </a:r>
        </a:p>
      </dgm:t>
    </dgm:pt>
    <dgm:pt modelId="{B4F62951-AEB1-40E5-8BCD-6BDDF38A3A06}" type="parTrans" cxnId="{A5895E66-CBB4-49C0-BB4E-41518E3861C9}">
      <dgm:prSet/>
      <dgm:spPr/>
      <dgm:t>
        <a:bodyPr/>
        <a:lstStyle/>
        <a:p>
          <a:endParaRPr lang="en-US"/>
        </a:p>
      </dgm:t>
    </dgm:pt>
    <dgm:pt modelId="{E40F2AC9-249D-42F0-98D0-4EB607D88913}" type="sibTrans" cxnId="{A5895E66-CBB4-49C0-BB4E-41518E3861C9}">
      <dgm:prSet/>
      <dgm:spPr/>
      <dgm:t>
        <a:bodyPr/>
        <a:lstStyle/>
        <a:p>
          <a:endParaRPr lang="en-US"/>
        </a:p>
      </dgm:t>
    </dgm:pt>
    <dgm:pt modelId="{AA877C3F-B1ED-4750-81C2-BFBB9433F911}" type="pres">
      <dgm:prSet presAssocID="{7F2A82DF-2EF4-4371-90B6-7AD6DC4A3825}" presName="diagram" presStyleCnt="0">
        <dgm:presLayoutVars>
          <dgm:dir/>
          <dgm:resizeHandles val="exact"/>
        </dgm:presLayoutVars>
      </dgm:prSet>
      <dgm:spPr/>
    </dgm:pt>
    <dgm:pt modelId="{001B498B-474F-49F9-8B3E-5D7E48E6A428}" type="pres">
      <dgm:prSet presAssocID="{584C69B5-73B1-4539-9071-2C1696092671}" presName="node" presStyleLbl="node1" presStyleIdx="0" presStyleCnt="5">
        <dgm:presLayoutVars>
          <dgm:bulletEnabled val="1"/>
        </dgm:presLayoutVars>
      </dgm:prSet>
      <dgm:spPr/>
    </dgm:pt>
    <dgm:pt modelId="{81EC7374-8B09-4739-8DA7-7772676E394D}" type="pres">
      <dgm:prSet presAssocID="{74C0A320-5625-43D3-B1D6-3215F7E0973B}" presName="sibTrans" presStyleLbl="sibTrans2D1" presStyleIdx="0" presStyleCnt="4"/>
      <dgm:spPr/>
    </dgm:pt>
    <dgm:pt modelId="{5FE7545C-A4BB-4C61-9865-791BC3C88197}" type="pres">
      <dgm:prSet presAssocID="{74C0A320-5625-43D3-B1D6-3215F7E0973B}" presName="connectorText" presStyleLbl="sibTrans2D1" presStyleIdx="0" presStyleCnt="4"/>
      <dgm:spPr/>
    </dgm:pt>
    <dgm:pt modelId="{B6D6942E-AC0A-47F4-9635-43D2517CBA1F}" type="pres">
      <dgm:prSet presAssocID="{5C2BA3DD-0DDA-45EC-9473-BB53045D613A}" presName="node" presStyleLbl="node1" presStyleIdx="1" presStyleCnt="5">
        <dgm:presLayoutVars>
          <dgm:bulletEnabled val="1"/>
        </dgm:presLayoutVars>
      </dgm:prSet>
      <dgm:spPr/>
    </dgm:pt>
    <dgm:pt modelId="{B76315AC-68E9-4EA5-9679-10106EC724AC}" type="pres">
      <dgm:prSet presAssocID="{C82D5524-F68C-439B-8EFC-3B3B1199BDB2}" presName="sibTrans" presStyleLbl="sibTrans2D1" presStyleIdx="1" presStyleCnt="4"/>
      <dgm:spPr/>
    </dgm:pt>
    <dgm:pt modelId="{2A4C9B42-72D4-4F2E-AF81-AAAC5C90333F}" type="pres">
      <dgm:prSet presAssocID="{C82D5524-F68C-439B-8EFC-3B3B1199BDB2}" presName="connectorText" presStyleLbl="sibTrans2D1" presStyleIdx="1" presStyleCnt="4"/>
      <dgm:spPr/>
    </dgm:pt>
    <dgm:pt modelId="{95D9EE0D-7863-4D84-94B9-1F4E8104574F}" type="pres">
      <dgm:prSet presAssocID="{5E8C232C-209D-4BF0-9DB2-5A0FE658ADBA}" presName="node" presStyleLbl="node1" presStyleIdx="2" presStyleCnt="5">
        <dgm:presLayoutVars>
          <dgm:bulletEnabled val="1"/>
        </dgm:presLayoutVars>
      </dgm:prSet>
      <dgm:spPr/>
    </dgm:pt>
    <dgm:pt modelId="{3724EEAC-48D6-416D-B485-56BA3C350BE1}" type="pres">
      <dgm:prSet presAssocID="{725D6154-4B01-4F71-B8C4-1215772A7353}" presName="sibTrans" presStyleLbl="sibTrans2D1" presStyleIdx="2" presStyleCnt="4"/>
      <dgm:spPr/>
    </dgm:pt>
    <dgm:pt modelId="{7920476A-D85D-455F-AD07-C8F3F9A11F22}" type="pres">
      <dgm:prSet presAssocID="{725D6154-4B01-4F71-B8C4-1215772A7353}" presName="connectorText" presStyleLbl="sibTrans2D1" presStyleIdx="2" presStyleCnt="4"/>
      <dgm:spPr/>
    </dgm:pt>
    <dgm:pt modelId="{2D3FFA0C-75B8-4C20-902B-A2E252480B50}" type="pres">
      <dgm:prSet presAssocID="{33E18447-0D9E-4DF3-A7FA-3E7229DF9E92}" presName="node" presStyleLbl="node1" presStyleIdx="3" presStyleCnt="5">
        <dgm:presLayoutVars>
          <dgm:bulletEnabled val="1"/>
        </dgm:presLayoutVars>
      </dgm:prSet>
      <dgm:spPr/>
    </dgm:pt>
    <dgm:pt modelId="{15847593-00AC-4F05-9FDB-5E50142D4AFC}" type="pres">
      <dgm:prSet presAssocID="{33DAA5E6-9FCF-4629-91A9-BDC08A2182D7}" presName="sibTrans" presStyleLbl="sibTrans2D1" presStyleIdx="3" presStyleCnt="4"/>
      <dgm:spPr/>
    </dgm:pt>
    <dgm:pt modelId="{DF43FA05-E75C-45F3-B8CF-01CD80B82D73}" type="pres">
      <dgm:prSet presAssocID="{33DAA5E6-9FCF-4629-91A9-BDC08A2182D7}" presName="connectorText" presStyleLbl="sibTrans2D1" presStyleIdx="3" presStyleCnt="4"/>
      <dgm:spPr/>
    </dgm:pt>
    <dgm:pt modelId="{904D9928-6B40-4291-B901-EA4BC36954D9}" type="pres">
      <dgm:prSet presAssocID="{EFDC8BEB-ACF6-4F8F-A01D-FCFE624D8F71}" presName="node" presStyleLbl="node1" presStyleIdx="4" presStyleCnt="5">
        <dgm:presLayoutVars>
          <dgm:bulletEnabled val="1"/>
        </dgm:presLayoutVars>
      </dgm:prSet>
      <dgm:spPr/>
    </dgm:pt>
  </dgm:ptLst>
  <dgm:cxnLst>
    <dgm:cxn modelId="{E2B05101-B25E-448E-9C6F-5B34306D745B}" type="presOf" srcId="{7F2A82DF-2EF4-4371-90B6-7AD6DC4A3825}" destId="{AA877C3F-B1ED-4750-81C2-BFBB9433F911}" srcOrd="0" destOrd="0" presId="urn:microsoft.com/office/officeart/2005/8/layout/process5"/>
    <dgm:cxn modelId="{2641C60A-71CB-4DD9-B198-E57E45B7B473}" type="presOf" srcId="{725D6154-4B01-4F71-B8C4-1215772A7353}" destId="{3724EEAC-48D6-416D-B485-56BA3C350BE1}" srcOrd="0" destOrd="0" presId="urn:microsoft.com/office/officeart/2005/8/layout/process5"/>
    <dgm:cxn modelId="{A491590E-1A45-4B71-9AE3-2F4969815BCF}" type="presOf" srcId="{33DAA5E6-9FCF-4629-91A9-BDC08A2182D7}" destId="{DF43FA05-E75C-45F3-B8CF-01CD80B82D73}" srcOrd="1" destOrd="0" presId="urn:microsoft.com/office/officeart/2005/8/layout/process5"/>
    <dgm:cxn modelId="{434AA022-59E5-4AE6-B90D-0B5732D03CF6}" type="presOf" srcId="{584C69B5-73B1-4539-9071-2C1696092671}" destId="{001B498B-474F-49F9-8B3E-5D7E48E6A428}" srcOrd="0" destOrd="0" presId="urn:microsoft.com/office/officeart/2005/8/layout/process5"/>
    <dgm:cxn modelId="{21098225-27F4-467B-8E39-0B5E9F9AC24D}" srcId="{7F2A82DF-2EF4-4371-90B6-7AD6DC4A3825}" destId="{33E18447-0D9E-4DF3-A7FA-3E7229DF9E92}" srcOrd="3" destOrd="0" parTransId="{954E8C90-848A-43AF-ABB8-46EFB316E004}" sibTransId="{33DAA5E6-9FCF-4629-91A9-BDC08A2182D7}"/>
    <dgm:cxn modelId="{0ED2AE5C-3A32-4AAE-98BC-6EE43F6A176B}" type="presOf" srcId="{33E18447-0D9E-4DF3-A7FA-3E7229DF9E92}" destId="{2D3FFA0C-75B8-4C20-902B-A2E252480B50}" srcOrd="0" destOrd="0" presId="urn:microsoft.com/office/officeart/2005/8/layout/process5"/>
    <dgm:cxn modelId="{25B63045-6592-4106-A2F9-66850AF53C1E}" type="presOf" srcId="{5E8C232C-209D-4BF0-9DB2-5A0FE658ADBA}" destId="{95D9EE0D-7863-4D84-94B9-1F4E8104574F}" srcOrd="0" destOrd="0" presId="urn:microsoft.com/office/officeart/2005/8/layout/process5"/>
    <dgm:cxn modelId="{A5895E66-CBB4-49C0-BB4E-41518E3861C9}" srcId="{7F2A82DF-2EF4-4371-90B6-7AD6DC4A3825}" destId="{EFDC8BEB-ACF6-4F8F-A01D-FCFE624D8F71}" srcOrd="4" destOrd="0" parTransId="{B4F62951-AEB1-40E5-8BCD-6BDDF38A3A06}" sibTransId="{E40F2AC9-249D-42F0-98D0-4EB607D88913}"/>
    <dgm:cxn modelId="{C5938949-54AB-4938-92F7-8701E6731251}" type="presOf" srcId="{5C2BA3DD-0DDA-45EC-9473-BB53045D613A}" destId="{B6D6942E-AC0A-47F4-9635-43D2517CBA1F}" srcOrd="0" destOrd="0" presId="urn:microsoft.com/office/officeart/2005/8/layout/process5"/>
    <dgm:cxn modelId="{B5E38581-5F98-49C1-A0F2-9A5EC18FB982}" srcId="{7F2A82DF-2EF4-4371-90B6-7AD6DC4A3825}" destId="{5C2BA3DD-0DDA-45EC-9473-BB53045D613A}" srcOrd="1" destOrd="0" parTransId="{B2E62CA2-4887-4EE5-AC03-99148C137097}" sibTransId="{C82D5524-F68C-439B-8EFC-3B3B1199BDB2}"/>
    <dgm:cxn modelId="{305CE786-03C9-4D6D-AB83-E3B40CD93B8E}" type="presOf" srcId="{C82D5524-F68C-439B-8EFC-3B3B1199BDB2}" destId="{B76315AC-68E9-4EA5-9679-10106EC724AC}" srcOrd="0" destOrd="0" presId="urn:microsoft.com/office/officeart/2005/8/layout/process5"/>
    <dgm:cxn modelId="{CEA5A292-D6E3-47C2-B4DE-0C272ABF2A01}" type="presOf" srcId="{725D6154-4B01-4F71-B8C4-1215772A7353}" destId="{7920476A-D85D-455F-AD07-C8F3F9A11F22}" srcOrd="1" destOrd="0" presId="urn:microsoft.com/office/officeart/2005/8/layout/process5"/>
    <dgm:cxn modelId="{8464E297-71AE-44CE-B09B-D976F7EDB58F}" type="presOf" srcId="{74C0A320-5625-43D3-B1D6-3215F7E0973B}" destId="{81EC7374-8B09-4739-8DA7-7772676E394D}" srcOrd="0" destOrd="0" presId="urn:microsoft.com/office/officeart/2005/8/layout/process5"/>
    <dgm:cxn modelId="{FA7B15B6-7166-4C28-BFDF-D1CBD770C207}" type="presOf" srcId="{C82D5524-F68C-439B-8EFC-3B3B1199BDB2}" destId="{2A4C9B42-72D4-4F2E-AF81-AAAC5C90333F}" srcOrd="1" destOrd="0" presId="urn:microsoft.com/office/officeart/2005/8/layout/process5"/>
    <dgm:cxn modelId="{3E2F2BDD-C40B-4CE6-9986-0F905B18C9E0}" srcId="{7F2A82DF-2EF4-4371-90B6-7AD6DC4A3825}" destId="{5E8C232C-209D-4BF0-9DB2-5A0FE658ADBA}" srcOrd="2" destOrd="0" parTransId="{C3E07A0B-5811-499C-A533-FE8294ADBD68}" sibTransId="{725D6154-4B01-4F71-B8C4-1215772A7353}"/>
    <dgm:cxn modelId="{35CA4CEC-FC26-48A3-99AC-4DD287422B40}" type="presOf" srcId="{33DAA5E6-9FCF-4629-91A9-BDC08A2182D7}" destId="{15847593-00AC-4F05-9FDB-5E50142D4AFC}" srcOrd="0" destOrd="0" presId="urn:microsoft.com/office/officeart/2005/8/layout/process5"/>
    <dgm:cxn modelId="{8C60ABEE-1AD0-43F1-9AF0-307E75D7A6EB}" srcId="{7F2A82DF-2EF4-4371-90B6-7AD6DC4A3825}" destId="{584C69B5-73B1-4539-9071-2C1696092671}" srcOrd="0" destOrd="0" parTransId="{0CBE4AA9-64E7-4440-8C39-3E6964266271}" sibTransId="{74C0A320-5625-43D3-B1D6-3215F7E0973B}"/>
    <dgm:cxn modelId="{C10AF4F7-1771-42F3-994B-B4B374429104}" type="presOf" srcId="{74C0A320-5625-43D3-B1D6-3215F7E0973B}" destId="{5FE7545C-A4BB-4C61-9865-791BC3C88197}" srcOrd="1" destOrd="0" presId="urn:microsoft.com/office/officeart/2005/8/layout/process5"/>
    <dgm:cxn modelId="{ADDF97FD-92FA-4621-9322-ED335229991C}" type="presOf" srcId="{EFDC8BEB-ACF6-4F8F-A01D-FCFE624D8F71}" destId="{904D9928-6B40-4291-B901-EA4BC36954D9}" srcOrd="0" destOrd="0" presId="urn:microsoft.com/office/officeart/2005/8/layout/process5"/>
    <dgm:cxn modelId="{CD062BE4-BC5C-47FE-992B-839C05699054}" type="presParOf" srcId="{AA877C3F-B1ED-4750-81C2-BFBB9433F911}" destId="{001B498B-474F-49F9-8B3E-5D7E48E6A428}" srcOrd="0" destOrd="0" presId="urn:microsoft.com/office/officeart/2005/8/layout/process5"/>
    <dgm:cxn modelId="{24F1384F-E11F-4561-ACCA-FBAB75AEBDFF}" type="presParOf" srcId="{AA877C3F-B1ED-4750-81C2-BFBB9433F911}" destId="{81EC7374-8B09-4739-8DA7-7772676E394D}" srcOrd="1" destOrd="0" presId="urn:microsoft.com/office/officeart/2005/8/layout/process5"/>
    <dgm:cxn modelId="{40158CF1-5C48-45B4-932D-426CE6A8AF02}" type="presParOf" srcId="{81EC7374-8B09-4739-8DA7-7772676E394D}" destId="{5FE7545C-A4BB-4C61-9865-791BC3C88197}" srcOrd="0" destOrd="0" presId="urn:microsoft.com/office/officeart/2005/8/layout/process5"/>
    <dgm:cxn modelId="{10C00EA0-6C37-4A5F-992F-130AEC732179}" type="presParOf" srcId="{AA877C3F-B1ED-4750-81C2-BFBB9433F911}" destId="{B6D6942E-AC0A-47F4-9635-43D2517CBA1F}" srcOrd="2" destOrd="0" presId="urn:microsoft.com/office/officeart/2005/8/layout/process5"/>
    <dgm:cxn modelId="{56044717-5E59-493C-AC8D-6A716D2ECE54}" type="presParOf" srcId="{AA877C3F-B1ED-4750-81C2-BFBB9433F911}" destId="{B76315AC-68E9-4EA5-9679-10106EC724AC}" srcOrd="3" destOrd="0" presId="urn:microsoft.com/office/officeart/2005/8/layout/process5"/>
    <dgm:cxn modelId="{71B54C80-DC99-4B05-8CC3-ED69FD13CF6C}" type="presParOf" srcId="{B76315AC-68E9-4EA5-9679-10106EC724AC}" destId="{2A4C9B42-72D4-4F2E-AF81-AAAC5C90333F}" srcOrd="0" destOrd="0" presId="urn:microsoft.com/office/officeart/2005/8/layout/process5"/>
    <dgm:cxn modelId="{27468677-F92A-483C-B434-2A53598D7C34}" type="presParOf" srcId="{AA877C3F-B1ED-4750-81C2-BFBB9433F911}" destId="{95D9EE0D-7863-4D84-94B9-1F4E8104574F}" srcOrd="4" destOrd="0" presId="urn:microsoft.com/office/officeart/2005/8/layout/process5"/>
    <dgm:cxn modelId="{48053EE1-6674-4908-A4BF-55D9C3484E23}" type="presParOf" srcId="{AA877C3F-B1ED-4750-81C2-BFBB9433F911}" destId="{3724EEAC-48D6-416D-B485-56BA3C350BE1}" srcOrd="5" destOrd="0" presId="urn:microsoft.com/office/officeart/2005/8/layout/process5"/>
    <dgm:cxn modelId="{6234C300-770C-4194-A733-FE25CA799854}" type="presParOf" srcId="{3724EEAC-48D6-416D-B485-56BA3C350BE1}" destId="{7920476A-D85D-455F-AD07-C8F3F9A11F22}" srcOrd="0" destOrd="0" presId="urn:microsoft.com/office/officeart/2005/8/layout/process5"/>
    <dgm:cxn modelId="{F113AF18-01A6-471B-BCD9-828CEEDA0790}" type="presParOf" srcId="{AA877C3F-B1ED-4750-81C2-BFBB9433F911}" destId="{2D3FFA0C-75B8-4C20-902B-A2E252480B50}" srcOrd="6" destOrd="0" presId="urn:microsoft.com/office/officeart/2005/8/layout/process5"/>
    <dgm:cxn modelId="{4CE89672-B29C-4D75-A6D4-33931313714D}" type="presParOf" srcId="{AA877C3F-B1ED-4750-81C2-BFBB9433F911}" destId="{15847593-00AC-4F05-9FDB-5E50142D4AFC}" srcOrd="7" destOrd="0" presId="urn:microsoft.com/office/officeart/2005/8/layout/process5"/>
    <dgm:cxn modelId="{3FA58463-F89A-4C2A-9298-77592C4AEE50}" type="presParOf" srcId="{15847593-00AC-4F05-9FDB-5E50142D4AFC}" destId="{DF43FA05-E75C-45F3-B8CF-01CD80B82D73}" srcOrd="0" destOrd="0" presId="urn:microsoft.com/office/officeart/2005/8/layout/process5"/>
    <dgm:cxn modelId="{6A6AB0E8-2B8C-4540-85D3-EB717DD9C88F}" type="presParOf" srcId="{AA877C3F-B1ED-4750-81C2-BFBB9433F911}" destId="{904D9928-6B40-4291-B901-EA4BC36954D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F48E-6FCE-4727-A767-A74B80A78DA2}">
      <dsp:nvSpPr>
        <dsp:cNvPr id="0" name=""/>
        <dsp:cNvSpPr/>
      </dsp:nvSpPr>
      <dsp:spPr>
        <a:xfrm>
          <a:off x="225" y="0"/>
          <a:ext cx="586257" cy="1167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225" y="0"/>
        <a:ext cx="586257" cy="350336"/>
      </dsp:txXfrm>
    </dsp:sp>
    <dsp:sp modelId="{69F7B089-3EB7-4078-A11D-C3519D51922D}">
      <dsp:nvSpPr>
        <dsp:cNvPr id="0" name=""/>
        <dsp:cNvSpPr/>
      </dsp:nvSpPr>
      <dsp:spPr>
        <a:xfrm>
          <a:off x="58851" y="350678"/>
          <a:ext cx="469005" cy="352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Ontology</a:t>
          </a:r>
        </a:p>
      </dsp:txBody>
      <dsp:txXfrm>
        <a:off x="69164" y="360991"/>
        <a:ext cx="448379" cy="331478"/>
      </dsp:txXfrm>
    </dsp:sp>
    <dsp:sp modelId="{F33106A5-AF4D-4F48-AD3D-E30F406869FA}">
      <dsp:nvSpPr>
        <dsp:cNvPr id="0" name=""/>
        <dsp:cNvSpPr/>
      </dsp:nvSpPr>
      <dsp:spPr>
        <a:xfrm>
          <a:off x="58851" y="756952"/>
          <a:ext cx="469005" cy="352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Drug data</a:t>
          </a:r>
        </a:p>
      </dsp:txBody>
      <dsp:txXfrm>
        <a:off x="69164" y="767265"/>
        <a:ext cx="448379" cy="331478"/>
      </dsp:txXfrm>
    </dsp:sp>
    <dsp:sp modelId="{17D9B208-6056-4BE4-BBB1-783FFD5C3B37}">
      <dsp:nvSpPr>
        <dsp:cNvPr id="0" name=""/>
        <dsp:cNvSpPr/>
      </dsp:nvSpPr>
      <dsp:spPr>
        <a:xfrm>
          <a:off x="630451" y="0"/>
          <a:ext cx="586257" cy="1167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630451" y="0"/>
        <a:ext cx="586257" cy="350336"/>
      </dsp:txXfrm>
    </dsp:sp>
    <dsp:sp modelId="{80C8E01A-3C9C-477A-990B-FCABBB81A7D6}">
      <dsp:nvSpPr>
        <dsp:cNvPr id="0" name=""/>
        <dsp:cNvSpPr/>
      </dsp:nvSpPr>
      <dsp:spPr>
        <a:xfrm>
          <a:off x="689077" y="350678"/>
          <a:ext cx="469005" cy="352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Map</a:t>
          </a:r>
        </a:p>
      </dsp:txBody>
      <dsp:txXfrm>
        <a:off x="699390" y="360991"/>
        <a:ext cx="448379" cy="331478"/>
      </dsp:txXfrm>
    </dsp:sp>
    <dsp:sp modelId="{228B47B1-59AA-49DA-9FE7-37C004A1B707}">
      <dsp:nvSpPr>
        <dsp:cNvPr id="0" name=""/>
        <dsp:cNvSpPr/>
      </dsp:nvSpPr>
      <dsp:spPr>
        <a:xfrm>
          <a:off x="689077" y="756952"/>
          <a:ext cx="469005" cy="3521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link</a:t>
          </a:r>
        </a:p>
      </dsp:txBody>
      <dsp:txXfrm>
        <a:off x="699390" y="767265"/>
        <a:ext cx="448379" cy="331478"/>
      </dsp:txXfrm>
    </dsp:sp>
    <dsp:sp modelId="{07063025-3330-4CF1-B534-F5A69DB81250}">
      <dsp:nvSpPr>
        <dsp:cNvPr id="0" name=""/>
        <dsp:cNvSpPr/>
      </dsp:nvSpPr>
      <dsp:spPr>
        <a:xfrm>
          <a:off x="1260678" y="0"/>
          <a:ext cx="586257" cy="1167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1260678" y="0"/>
        <a:ext cx="586257" cy="350336"/>
      </dsp:txXfrm>
    </dsp:sp>
    <dsp:sp modelId="{2472C480-56CE-4022-A858-47784D085C74}">
      <dsp:nvSpPr>
        <dsp:cNvPr id="0" name=""/>
        <dsp:cNvSpPr/>
      </dsp:nvSpPr>
      <dsp:spPr>
        <a:xfrm>
          <a:off x="1319304" y="350678"/>
          <a:ext cx="469005" cy="3521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Entity</a:t>
          </a:r>
        </a:p>
      </dsp:txBody>
      <dsp:txXfrm>
        <a:off x="1329617" y="360991"/>
        <a:ext cx="448379" cy="331478"/>
      </dsp:txXfrm>
    </dsp:sp>
    <dsp:sp modelId="{3C9DC714-6EA8-48C4-85C0-CD6EA99AB3AE}">
      <dsp:nvSpPr>
        <dsp:cNvPr id="0" name=""/>
        <dsp:cNvSpPr/>
      </dsp:nvSpPr>
      <dsp:spPr>
        <a:xfrm>
          <a:off x="1319304" y="756952"/>
          <a:ext cx="469005" cy="352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Mechanoism</a:t>
          </a:r>
          <a:endParaRPr lang="en-US" sz="600" kern="1200" dirty="0"/>
        </a:p>
      </dsp:txBody>
      <dsp:txXfrm>
        <a:off x="1329617" y="767265"/>
        <a:ext cx="448379" cy="331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A07A7-4385-4A89-9594-FC889557FC1C}">
      <dsp:nvSpPr>
        <dsp:cNvPr id="0" name=""/>
        <dsp:cNvSpPr/>
      </dsp:nvSpPr>
      <dsp:spPr>
        <a:xfrm>
          <a:off x="30680" y="1209"/>
          <a:ext cx="585955" cy="437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89B08-77EE-4C36-A9B1-C9975A91E0D9}">
      <dsp:nvSpPr>
        <dsp:cNvPr id="0" name=""/>
        <dsp:cNvSpPr/>
      </dsp:nvSpPr>
      <dsp:spPr>
        <a:xfrm>
          <a:off x="30680" y="438612"/>
          <a:ext cx="585955" cy="188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0" rIns="63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RxNorm</a:t>
          </a:r>
          <a:endParaRPr lang="en-US" sz="500" kern="1200" dirty="0"/>
        </a:p>
      </dsp:txBody>
      <dsp:txXfrm>
        <a:off x="30680" y="438612"/>
        <a:ext cx="412644" cy="188083"/>
      </dsp:txXfrm>
    </dsp:sp>
    <dsp:sp modelId="{CF45A9C2-0EEB-439C-A63B-D00D2F6D8DD0}">
      <dsp:nvSpPr>
        <dsp:cNvPr id="0" name=""/>
        <dsp:cNvSpPr/>
      </dsp:nvSpPr>
      <dsp:spPr>
        <a:xfrm>
          <a:off x="459901" y="468487"/>
          <a:ext cx="205084" cy="20508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BC7C5-B2B5-4958-81A0-A64E154D9662}">
      <dsp:nvSpPr>
        <dsp:cNvPr id="0" name=""/>
        <dsp:cNvSpPr/>
      </dsp:nvSpPr>
      <dsp:spPr>
        <a:xfrm>
          <a:off x="715794" y="1209"/>
          <a:ext cx="585955" cy="437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08957-169E-4AF0-B82D-AE24E59AE904}">
      <dsp:nvSpPr>
        <dsp:cNvPr id="0" name=""/>
        <dsp:cNvSpPr/>
      </dsp:nvSpPr>
      <dsp:spPr>
        <a:xfrm>
          <a:off x="715794" y="438612"/>
          <a:ext cx="585955" cy="188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0" rIns="63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CheBI</a:t>
          </a:r>
          <a:endParaRPr lang="en-US" sz="500" kern="1200" dirty="0"/>
        </a:p>
      </dsp:txBody>
      <dsp:txXfrm>
        <a:off x="715794" y="438612"/>
        <a:ext cx="412644" cy="188083"/>
      </dsp:txXfrm>
    </dsp:sp>
    <dsp:sp modelId="{C03BD930-2A99-46BF-9C34-84FB9E7E97BD}">
      <dsp:nvSpPr>
        <dsp:cNvPr id="0" name=""/>
        <dsp:cNvSpPr/>
      </dsp:nvSpPr>
      <dsp:spPr>
        <a:xfrm>
          <a:off x="1145014" y="468487"/>
          <a:ext cx="205084" cy="20508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41344-AA36-4F2E-8B34-5CCD73A94F05}">
      <dsp:nvSpPr>
        <dsp:cNvPr id="0" name=""/>
        <dsp:cNvSpPr/>
      </dsp:nvSpPr>
      <dsp:spPr>
        <a:xfrm>
          <a:off x="373237" y="775146"/>
          <a:ext cx="585955" cy="437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2B3E5-19A1-440F-B8E1-3AFAE4D0D612}">
      <dsp:nvSpPr>
        <dsp:cNvPr id="0" name=""/>
        <dsp:cNvSpPr/>
      </dsp:nvSpPr>
      <dsp:spPr>
        <a:xfrm>
          <a:off x="373237" y="1212550"/>
          <a:ext cx="585955" cy="188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0" rIns="63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Drug Data, PRO, Drug BANK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3237" y="1212550"/>
        <a:ext cx="412644" cy="188083"/>
      </dsp:txXfrm>
    </dsp:sp>
    <dsp:sp modelId="{1B71DC06-55E8-48A1-92F5-99B8EBC1AA5B}">
      <dsp:nvSpPr>
        <dsp:cNvPr id="0" name=""/>
        <dsp:cNvSpPr/>
      </dsp:nvSpPr>
      <dsp:spPr>
        <a:xfrm>
          <a:off x="802458" y="1242425"/>
          <a:ext cx="205084" cy="20508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498B-474F-49F9-8B3E-5D7E48E6A428}">
      <dsp:nvSpPr>
        <dsp:cNvPr id="0" name=""/>
        <dsp:cNvSpPr/>
      </dsp:nvSpPr>
      <dsp:spPr>
        <a:xfrm>
          <a:off x="6647" y="23165"/>
          <a:ext cx="1986785" cy="119207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Ingredients (molecule types)</a:t>
          </a:r>
        </a:p>
      </dsp:txBody>
      <dsp:txXfrm>
        <a:off x="41562" y="58080"/>
        <a:ext cx="1916955" cy="1122241"/>
      </dsp:txXfrm>
    </dsp:sp>
    <dsp:sp modelId="{81EC7374-8B09-4739-8DA7-7772676E394D}">
      <dsp:nvSpPr>
        <dsp:cNvPr id="0" name=""/>
        <dsp:cNvSpPr/>
      </dsp:nvSpPr>
      <dsp:spPr>
        <a:xfrm>
          <a:off x="2168270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8270" y="471383"/>
        <a:ext cx="294839" cy="295634"/>
      </dsp:txXfrm>
    </dsp:sp>
    <dsp:sp modelId="{B6D6942E-AC0A-47F4-9635-43D2517CBA1F}">
      <dsp:nvSpPr>
        <dsp:cNvPr id="0" name=""/>
        <dsp:cNvSpPr/>
      </dsp:nvSpPr>
      <dsp:spPr>
        <a:xfrm>
          <a:off x="2788147" y="23165"/>
          <a:ext cx="1986785" cy="11920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Disposition (drug mechanism)</a:t>
          </a:r>
        </a:p>
      </dsp:txBody>
      <dsp:txXfrm>
        <a:off x="2823062" y="58080"/>
        <a:ext cx="1916955" cy="1122241"/>
      </dsp:txXfrm>
    </dsp:sp>
    <dsp:sp modelId="{B76315AC-68E9-4EA5-9679-10106EC724AC}">
      <dsp:nvSpPr>
        <dsp:cNvPr id="0" name=""/>
        <dsp:cNvSpPr/>
      </dsp:nvSpPr>
      <dsp:spPr>
        <a:xfrm>
          <a:off x="4949769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9769" y="471383"/>
        <a:ext cx="294839" cy="295634"/>
      </dsp:txXfrm>
    </dsp:sp>
    <dsp:sp modelId="{95D9EE0D-7863-4D84-94B9-1F4E8104574F}">
      <dsp:nvSpPr>
        <dsp:cNvPr id="0" name=""/>
        <dsp:cNvSpPr/>
      </dsp:nvSpPr>
      <dsp:spPr>
        <a:xfrm>
          <a:off x="5569647" y="23165"/>
          <a:ext cx="1986785" cy="119207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From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(Form/route)</a:t>
          </a:r>
        </a:p>
      </dsp:txBody>
      <dsp:txXfrm>
        <a:off x="5604562" y="58080"/>
        <a:ext cx="1916955" cy="1122241"/>
      </dsp:txXfrm>
    </dsp:sp>
    <dsp:sp modelId="{3724EEAC-48D6-416D-B485-56BA3C350BE1}">
      <dsp:nvSpPr>
        <dsp:cNvPr id="0" name=""/>
        <dsp:cNvSpPr/>
      </dsp:nvSpPr>
      <dsp:spPr>
        <a:xfrm rot="5400000">
          <a:off x="6352440" y="1354311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415223" y="1390073"/>
        <a:ext cx="295634" cy="294839"/>
      </dsp:txXfrm>
    </dsp:sp>
    <dsp:sp modelId="{2D3FFA0C-75B8-4C20-902B-A2E252480B50}">
      <dsp:nvSpPr>
        <dsp:cNvPr id="0" name=""/>
        <dsp:cNvSpPr/>
      </dsp:nvSpPr>
      <dsp:spPr>
        <a:xfrm>
          <a:off x="55696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(level of dosage)</a:t>
          </a:r>
        </a:p>
      </dsp:txBody>
      <dsp:txXfrm>
        <a:off x="5604562" y="2044866"/>
        <a:ext cx="1916955" cy="1122241"/>
      </dsp:txXfrm>
    </dsp:sp>
    <dsp:sp modelId="{15847593-00AC-4F05-9FDB-5E50142D4AFC}">
      <dsp:nvSpPr>
        <dsp:cNvPr id="0" name=""/>
        <dsp:cNvSpPr/>
      </dsp:nvSpPr>
      <dsp:spPr>
        <a:xfrm rot="10800000">
          <a:off x="4973611" y="2359625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099970" y="2458169"/>
        <a:ext cx="294839" cy="295634"/>
      </dsp:txXfrm>
    </dsp:sp>
    <dsp:sp modelId="{904D9928-6B40-4291-B901-EA4BC36954D9}">
      <dsp:nvSpPr>
        <dsp:cNvPr id="0" name=""/>
        <dsp:cNvSpPr/>
      </dsp:nvSpPr>
      <dsp:spPr>
        <a:xfrm>
          <a:off x="27881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Branded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(name)</a:t>
          </a:r>
        </a:p>
      </dsp:txBody>
      <dsp:txXfrm>
        <a:off x="2823062" y="2044866"/>
        <a:ext cx="1916955" cy="112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biomedsem.biomedcentral.com/articles/10.1186/2041-1480-4-4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cbi.nlm.nih.gov/pubmed/2434502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Helvetica"/>
                <a:cs typeface="Helvetica"/>
              </a:rPr>
              <a:t>Building a drug ontology based on RxNorm and other sources</a:t>
            </a:r>
            <a:endParaRPr lang="en-US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  <a:p>
            <a:r>
              <a:rPr lang="en-US" sz="2000" i="1">
                <a:solidFill>
                  <a:schemeClr val="bg1"/>
                </a:solidFill>
              </a:rPr>
              <a:t>CS5560 - Knowledge Discovery and Management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RDBMS &amp; OWL 2.0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46B950-A8E1-4672-9F22-B3327F1B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88774"/>
              </p:ext>
            </p:extLst>
          </p:nvPr>
        </p:nvGraphicFramePr>
        <p:xfrm>
          <a:off x="790460" y="1924413"/>
          <a:ext cx="7563080" cy="32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2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400" dirty="0" err="1"/>
              <a:t>DrOn</a:t>
            </a:r>
            <a:r>
              <a:rPr lang="en-US" sz="2400" dirty="0"/>
              <a:t> serving many use cases is not justified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Stats – 514268 (</a:t>
            </a:r>
            <a:r>
              <a:rPr lang="en-US" sz="2400" dirty="0" err="1"/>
              <a:t>MIREOTed</a:t>
            </a:r>
            <a:r>
              <a:rPr lang="en-US" sz="2400" dirty="0"/>
              <a:t> 2, OWL 51, </a:t>
            </a:r>
            <a:r>
              <a:rPr lang="en-US" sz="2400" dirty="0" err="1"/>
              <a:t>ChEBI</a:t>
            </a:r>
            <a:r>
              <a:rPr lang="en-US" sz="2400" dirty="0"/>
              <a:t> 1885, PRO 2, rest from </a:t>
            </a:r>
            <a:r>
              <a:rPr lang="en-US" sz="2400" dirty="0" err="1"/>
              <a:t>RxNorm</a:t>
            </a:r>
            <a:r>
              <a:rPr lang="en-US" sz="2400" dirty="0"/>
              <a:t>) – Easy development  and high scalability, modularity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Several unused sub classes – capsule, tablet etc., (reorganizing structure and </a:t>
            </a:r>
            <a:r>
              <a:rPr lang="en-US" sz="2400" dirty="0" err="1"/>
              <a:t>db</a:t>
            </a:r>
            <a:r>
              <a:rPr lang="en-US" sz="2400" dirty="0"/>
              <a:t> schema)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Validation – Acetaminophen (found all NDCs)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No linking of drug to dosage forms (ex : inhaler)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Lacks logical definition of some terms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Requires regular manual intervention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r>
              <a:rPr lang="en-US" dirty="0">
                <a:solidFill>
                  <a:srgbClr val="0072BC"/>
                </a:solidFill>
              </a:rPr>
              <a:t> &amp; questions </a:t>
            </a:r>
          </a:p>
        </p:txBody>
      </p:sp>
    </p:spTree>
    <p:extLst>
      <p:ext uri="{BB962C8B-B14F-4D97-AF65-F5344CB8AC3E}">
        <p14:creationId xmlns:p14="http://schemas.microsoft.com/office/powerpoint/2010/main" val="300931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846" y="322316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693186"/>
            <a:ext cx="6400800" cy="52494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75FD803-5F91-4A5D-A3EB-61A56B630136}"/>
              </a:ext>
            </a:extLst>
          </p:cNvPr>
          <p:cNvSpPr txBox="1">
            <a:spLocks/>
          </p:cNvSpPr>
          <p:nvPr/>
        </p:nvSpPr>
        <p:spPr>
          <a:xfrm>
            <a:off x="683964" y="736484"/>
            <a:ext cx="7772400" cy="90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F319F-1B7A-42A3-A5F7-B63BB238F457}"/>
              </a:ext>
            </a:extLst>
          </p:cNvPr>
          <p:cNvSpPr/>
          <p:nvPr/>
        </p:nvSpPr>
        <p:spPr>
          <a:xfrm>
            <a:off x="1371600" y="1639867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https://jbiomedsem.biomedcentral.com/articles/10.1186/2041-1480-4-44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https://www.ncbi.nlm.nih.gov/pubmed/24345026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Background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Inception – </a:t>
            </a:r>
            <a:r>
              <a:rPr lang="en-US" sz="2800" dirty="0" err="1"/>
              <a:t>DrOn</a:t>
            </a: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Critique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Data Transformation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RDBMS &amp; OWL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General Criticism &amp; questions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011F05-27FE-44C1-B865-AEEF7A2A9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634969"/>
              </p:ext>
            </p:extLst>
          </p:nvPr>
        </p:nvGraphicFramePr>
        <p:xfrm>
          <a:off x="5930748" y="3237979"/>
          <a:ext cx="1847161" cy="116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96E31-99A5-4AEA-853E-FA5F27098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149684"/>
              </p:ext>
            </p:extLst>
          </p:nvPr>
        </p:nvGraphicFramePr>
        <p:xfrm>
          <a:off x="6163938" y="1035583"/>
          <a:ext cx="1380780" cy="144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ED25804-F3A2-4A67-A9E5-8B98DDB911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7128" y="4902507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38389B4-BEDF-46FB-ACA0-1D43D6EAA2BF}"/>
              </a:ext>
            </a:extLst>
          </p:cNvPr>
          <p:cNvSpPr/>
          <p:nvPr/>
        </p:nvSpPr>
        <p:spPr>
          <a:xfrm>
            <a:off x="6711109" y="2661367"/>
            <a:ext cx="286438" cy="34801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2FD8B20-2B09-4836-B364-97826B574B82}"/>
              </a:ext>
            </a:extLst>
          </p:cNvPr>
          <p:cNvSpPr/>
          <p:nvPr/>
        </p:nvSpPr>
        <p:spPr>
          <a:xfrm>
            <a:off x="6720290" y="4554496"/>
            <a:ext cx="286438" cy="348011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Existing ontology resources </a:t>
            </a:r>
          </a:p>
          <a:p>
            <a:pPr marL="0" lv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800" dirty="0"/>
              <a:t>	- </a:t>
            </a:r>
            <a:r>
              <a:rPr lang="en-US" sz="2800" dirty="0" err="1"/>
              <a:t>RxNorm</a:t>
            </a:r>
            <a:r>
              <a:rPr lang="en-US" sz="2800" dirty="0"/>
              <a:t>, </a:t>
            </a:r>
            <a:r>
              <a:rPr lang="en-US" sz="2800" dirty="0" err="1"/>
              <a:t>ChEBI</a:t>
            </a:r>
            <a:r>
              <a:rPr lang="en-US" sz="2800" dirty="0"/>
              <a:t>, SNOMED, </a:t>
            </a:r>
            <a:r>
              <a:rPr lang="en-US" sz="2800" dirty="0" err="1"/>
              <a:t>DrugBank</a:t>
            </a:r>
            <a:r>
              <a:rPr lang="en-US" sz="2800" dirty="0"/>
              <a:t> etc.,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None have historically comprehensive list of National Drugs Code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Inconsistent and Incorrect Description from artifacts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 inter operability with other ontologies</a:t>
            </a:r>
          </a:p>
        </p:txBody>
      </p:sp>
    </p:spTree>
    <p:extLst>
      <p:ext uri="{BB962C8B-B14F-4D97-AF65-F5344CB8AC3E}">
        <p14:creationId xmlns:p14="http://schemas.microsoft.com/office/powerpoint/2010/main" val="6554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Correct, Consistent, </a:t>
            </a:r>
            <a:r>
              <a:rPr lang="en-US" sz="2800" dirty="0" err="1"/>
              <a:t>interoperable,NDCs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Used existing resource – base data,  restructured, public availability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 err="1"/>
              <a:t>RxNorm</a:t>
            </a:r>
            <a:r>
              <a:rPr lang="en-US" sz="2800" dirty="0"/>
              <a:t> : free, large data, normalized drug names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Historical NDCs, from 2008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/>
              <a:t>Correct, Consistent, </a:t>
            </a:r>
            <a:r>
              <a:rPr lang="en-US" dirty="0" err="1"/>
              <a:t>interoperable,NDCs</a:t>
            </a: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Used existing resource – base data,  restructured, public availability</a:t>
            </a:r>
          </a:p>
          <a:p>
            <a:pPr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: free, large data, normalized drug names</a:t>
            </a:r>
          </a:p>
          <a:p>
            <a:pPr>
              <a:buClr>
                <a:srgbClr val="0072BC"/>
              </a:buClr>
            </a:pPr>
            <a:r>
              <a:rPr lang="en-US" dirty="0"/>
              <a:t>Historical NDCs, from 2008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maintains only active NDCs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What about lost/retired NDCs ? Is it consistent ?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itself was completely consistent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5(out of 9) RRF files are processed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Extracting information from </a:t>
            </a:r>
            <a:r>
              <a:rPr lang="en-US" dirty="0" err="1">
                <a:solidFill>
                  <a:srgbClr val="0072BC"/>
                </a:solidFill>
              </a:rPr>
              <a:t>RxNorm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No reason why a particular RXCUI is designated as “Error” – no further processing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RXCUIs which are split  - difficult to track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2BC"/>
                </a:solidFill>
              </a:rPr>
              <a:t>Critique – Extracting information from RxNorm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E1C1A-EA49-4058-A50A-8E1AF4A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0" y="3272010"/>
            <a:ext cx="7107508" cy="24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7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Label/Related-synonym/Exact synonym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Few do not have mapping entity in </a:t>
            </a:r>
            <a:r>
              <a:rPr lang="en-US" sz="2400" dirty="0" err="1"/>
              <a:t>ChEBI</a:t>
            </a:r>
            <a:r>
              <a:rPr lang="en-US" sz="2400" dirty="0"/>
              <a:t> (processed material) 											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No information regarding Somatropin -&gt; growth </a:t>
            </a:r>
            <a:r>
              <a:rPr lang="en-US" sz="2400" dirty="0" err="1"/>
              <a:t>harmone</a:t>
            </a:r>
            <a:endParaRPr lang="en-US" sz="2400" dirty="0"/>
          </a:p>
          <a:p>
            <a:pPr mar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400" dirty="0"/>
              <a:t>											 	protein ontology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Mapping to </a:t>
            </a:r>
            <a:r>
              <a:rPr lang="en-US" dirty="0" err="1">
                <a:solidFill>
                  <a:srgbClr val="0072BC"/>
                </a:solidFill>
              </a:rPr>
              <a:t>ChEBI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634C7-14A1-4D46-80D0-6BA7D7F7AEEC}"/>
              </a:ext>
            </a:extLst>
          </p:cNvPr>
          <p:cNvSpPr/>
          <p:nvPr/>
        </p:nvSpPr>
        <p:spPr>
          <a:xfrm>
            <a:off x="1101685" y="1660792"/>
            <a:ext cx="2192357" cy="1203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RxNorm</a:t>
            </a:r>
            <a:r>
              <a:rPr lang="en-US" sz="3200" b="1" dirty="0"/>
              <a:t> Ingredients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8C0127-042C-4DDB-88BE-816AD025D61A}"/>
              </a:ext>
            </a:extLst>
          </p:cNvPr>
          <p:cNvSpPr/>
          <p:nvPr/>
        </p:nvSpPr>
        <p:spPr>
          <a:xfrm>
            <a:off x="3888954" y="2031235"/>
            <a:ext cx="683046" cy="46270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0BB23-7441-44A4-8E69-2AD11B1FE477}"/>
              </a:ext>
            </a:extLst>
          </p:cNvPr>
          <p:cNvSpPr/>
          <p:nvPr/>
        </p:nvSpPr>
        <p:spPr>
          <a:xfrm>
            <a:off x="5210983" y="1600200"/>
            <a:ext cx="1630496" cy="134130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ChEBI</a:t>
            </a:r>
            <a:r>
              <a:rPr lang="en-US" sz="2800" b="1" dirty="0"/>
              <a:t> URI</a:t>
            </a:r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876936F1-DB4E-4FA3-894A-E32A37A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513" y="4296578"/>
            <a:ext cx="625206" cy="62520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A0AA74C-E532-4861-8AE0-0D410D43A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983" y="5257800"/>
            <a:ext cx="683047" cy="6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Entities from </a:t>
            </a:r>
            <a:r>
              <a:rPr lang="en-US" sz="2800" dirty="0" err="1"/>
              <a:t>RxNorm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Separate tables/Entity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Many-Many relationship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Coupled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Data Transforming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F7618-E375-4C8A-A1A1-AE60A173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73" y="1600200"/>
            <a:ext cx="387833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389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Custom Design</vt:lpstr>
      <vt:lpstr>Building a drug ontology based on RxNorm and other sources</vt:lpstr>
      <vt:lpstr>Contents</vt:lpstr>
      <vt:lpstr>Background</vt:lpstr>
      <vt:lpstr>Inception - DrOn</vt:lpstr>
      <vt:lpstr>Inception - DrOn</vt:lpstr>
      <vt:lpstr>Critique – Extracting information from RxNorm</vt:lpstr>
      <vt:lpstr>Critique – Extracting information from RxNorm</vt:lpstr>
      <vt:lpstr>Critique – Mapping to ChEBI</vt:lpstr>
      <vt:lpstr>Data Transforming</vt:lpstr>
      <vt:lpstr>RDBMS &amp; OWL 2.0</vt:lpstr>
      <vt:lpstr>Critique – DrOn &amp; questions 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Punyamurtula, Ruthvic (UMKC-Student)</cp:lastModifiedBy>
  <cp:revision>55</cp:revision>
  <dcterms:created xsi:type="dcterms:W3CDTF">2014-01-29T16:33:56Z</dcterms:created>
  <dcterms:modified xsi:type="dcterms:W3CDTF">2018-09-11T20:33:03Z</dcterms:modified>
</cp:coreProperties>
</file>