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PKf95ZTEM0yzk0g9adZWY2pIgXi2A2HA/view?usp=sharin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munity Nex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Community Nexus</a:t>
            </a:r>
          </a:p>
        </p:txBody>
      </p:sp>
      <p:sp>
        <p:nvSpPr>
          <p:cNvPr id="120" name="B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By: </a:t>
            </a:r>
          </a:p>
          <a:p>
            <a:pPr/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Sneha Mishra</a:t>
            </a: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Swati Singh</a:t>
            </a: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Ruthvic</a:t>
            </a:r>
          </a:p>
          <a:p>
            <a:pPr marL="0" indent="0">
              <a:spcBef>
                <a:spcPts val="0"/>
              </a:spcBef>
              <a:buSzTx/>
              <a:buNone/>
              <a:defRPr sz="3700"/>
            </a:pPr>
            <a:r>
              <a:t>Cameron L’Ecuyer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"/>
          <p:cNvGrpSpPr/>
          <p:nvPr/>
        </p:nvGrpSpPr>
        <p:grpSpPr>
          <a:xfrm>
            <a:off x="1619250" y="2226148"/>
            <a:ext cx="9768943" cy="5722881"/>
            <a:chOff x="0" y="0"/>
            <a:chExt cx="9768942" cy="5722880"/>
          </a:xfrm>
        </p:grpSpPr>
        <p:pic>
          <p:nvPicPr>
            <p:cNvPr id="12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3241"/>
              <a:ext cx="2129893" cy="1775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39050" y="0"/>
              <a:ext cx="2129893" cy="214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0000" y="303241"/>
              <a:ext cx="2532436" cy="1775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85900" y="4003797"/>
              <a:ext cx="1761750" cy="1716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05350" y="4092697"/>
              <a:ext cx="1413197" cy="1630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785100" y="3711938"/>
              <a:ext cx="1282426" cy="1942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Double Arrow"/>
            <p:cNvSpPr/>
            <p:nvPr/>
          </p:nvSpPr>
          <p:spPr>
            <a:xfrm>
              <a:off x="6597650" y="978025"/>
              <a:ext cx="1282426" cy="426344"/>
            </a:xfrm>
            <a:prstGeom prst="leftRightArrow">
              <a:avLst>
                <a:gd name="adj1" fmla="val 32000"/>
                <a:gd name="adj2" fmla="val 116786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Double Arrow"/>
            <p:cNvSpPr/>
            <p:nvPr/>
          </p:nvSpPr>
          <p:spPr>
            <a:xfrm>
              <a:off x="2328733" y="978025"/>
              <a:ext cx="1282427" cy="426344"/>
            </a:xfrm>
            <a:prstGeom prst="leftRightArrow">
              <a:avLst>
                <a:gd name="adj1" fmla="val 32000"/>
                <a:gd name="adj2" fmla="val 116786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Arrow"/>
            <p:cNvSpPr/>
            <p:nvPr/>
          </p:nvSpPr>
          <p:spPr>
            <a:xfrm rot="2520923">
              <a:off x="6574322" y="2739342"/>
              <a:ext cx="1393205" cy="542737"/>
            </a:xfrm>
            <a:prstGeom prst="rightArrow">
              <a:avLst>
                <a:gd name="adj1" fmla="val 35303"/>
                <a:gd name="adj2" fmla="val 12885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1" name="Arrow"/>
            <p:cNvSpPr/>
            <p:nvPr/>
          </p:nvSpPr>
          <p:spPr>
            <a:xfrm rot="7473530">
              <a:off x="2821285" y="2866342"/>
              <a:ext cx="1393205" cy="542737"/>
            </a:xfrm>
            <a:prstGeom prst="rightArrow">
              <a:avLst>
                <a:gd name="adj1" fmla="val 35303"/>
                <a:gd name="adj2" fmla="val 12885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Arrow"/>
            <p:cNvSpPr/>
            <p:nvPr/>
          </p:nvSpPr>
          <p:spPr>
            <a:xfrm rot="5297710">
              <a:off x="4579079" y="2815213"/>
              <a:ext cx="1393205" cy="542737"/>
            </a:xfrm>
            <a:prstGeom prst="rightArrow">
              <a:avLst>
                <a:gd name="adj1" fmla="val 35303"/>
                <a:gd name="adj2" fmla="val 12885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4" name="Architecture"/>
          <p:cNvSpPr txBox="1"/>
          <p:nvPr/>
        </p:nvSpPr>
        <p:spPr>
          <a:xfrm>
            <a:off x="3593337" y="478285"/>
            <a:ext cx="5818125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e can see the App’s  purpose here"/>
          <p:cNvSpPr txBox="1"/>
          <p:nvPr>
            <p:ph type="ctrTitle"/>
          </p:nvPr>
        </p:nvSpPr>
        <p:spPr>
          <a:xfrm>
            <a:off x="1270000" y="12065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We can see the App’s  purpose here</a:t>
            </a:r>
          </a:p>
        </p:txBody>
      </p:sp>
      <p:sp>
        <p:nvSpPr>
          <p:cNvPr id="137" name="https://drive.google.com/file/d/1PKf95ZTEM0yzk0g9adZWY2pIgXi2A2HA/view?usp=sharing"/>
          <p:cNvSpPr txBox="1"/>
          <p:nvPr>
            <p:ph type="subTitle" sz="quarter" idx="1"/>
          </p:nvPr>
        </p:nvSpPr>
        <p:spPr>
          <a:xfrm>
            <a:off x="1270000" y="5372100"/>
            <a:ext cx="10464800" cy="1130300"/>
          </a:xfrm>
          <a:prstGeom prst="rect">
            <a:avLst/>
          </a:prstGeom>
        </p:spPr>
        <p:txBody>
          <a:bodyPr/>
          <a:lstStyle>
            <a:lvl1pPr defTabSz="467359">
              <a:defRPr sz="296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https://drive.google.com/file/d/1PKf95ZTEM0yzk0g9adZWY2pIgXi2A2HA/view?usp=sharing</a:t>
            </a:r>
          </a:p>
        </p:txBody>
      </p:sp>
      <p:sp>
        <p:nvSpPr>
          <p:cNvPr id="138" name="I am sure you will love it :)"/>
          <p:cNvSpPr txBox="1"/>
          <p:nvPr/>
        </p:nvSpPr>
        <p:spPr>
          <a:xfrm>
            <a:off x="1384300" y="69342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I am sure you will love it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787400"/>
            <a:ext cx="125984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