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0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4025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Large Language Models (LLM)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87310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Saketh Raja (20911A3596)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547842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Large Language Models (LLMs) are advanced natural language processing model.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9187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What are Large Language Models?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20540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are AI systems designed to process and generate human language with remarkable accuracy and fluency.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Architecture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205407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are built using transformer-based architectures, enabling them to understand context and generate contextually relevant text.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Training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20540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are trained on large textual datasets, allowing them to generate highly coherent and context-aware responses.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64877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Applications of Large Language Models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5443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12144" y="3586043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482334" y="3620691"/>
            <a:ext cx="283309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Natural Language Generation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482334" y="4795480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can generate human-like text, ranging from articles and stories to product descriptions and social media posts.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537597" y="35443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648325" y="3586043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259711" y="3620691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Language Translation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259711" y="4448294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facilitate accurate and nuanced translation of text across multiple languages, enhancing global communication.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314974" y="35443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418082" y="3586043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037088" y="3620691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Information Retrieval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037088" y="4448294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excel in comprehending complex queries and quickly retrieving relevant information from large databases.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758434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and Limitations of Large Language Models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3480435"/>
            <a:ext cx="555498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702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1982391" y="5182791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improve language-based applications, automate content creation, and enhance user experience.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480435"/>
            <a:ext cx="5554980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4702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7537371" y="5182791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Challenges include bias in generated content, data privacy concerns, and energy-intensive training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876068" y="598289"/>
            <a:ext cx="10878264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Ethical Considerations of Large Language Models</a:t>
            </a:r>
            <a:endParaRPr lang="en-US" sz="4283" dirty="0"/>
          </a:p>
        </p:txBody>
      </p:sp>
      <p:sp>
        <p:nvSpPr>
          <p:cNvPr id="5" name="Shape 2"/>
          <p:cNvSpPr/>
          <p:nvPr/>
        </p:nvSpPr>
        <p:spPr>
          <a:xfrm>
            <a:off x="2180630" y="2393037"/>
            <a:ext cx="43458" cy="5239583"/>
          </a:xfrm>
          <a:prstGeom prst="roundRect">
            <a:avLst>
              <a:gd name="adj" fmla="val 225286"/>
            </a:avLst>
          </a:prstGeom>
          <a:solidFill>
            <a:srgbClr val="8D2424"/>
          </a:solidFill>
          <a:ln/>
        </p:spPr>
      </p:sp>
      <p:sp>
        <p:nvSpPr>
          <p:cNvPr id="6" name="Shape 3"/>
          <p:cNvSpPr/>
          <p:nvPr/>
        </p:nvSpPr>
        <p:spPr>
          <a:xfrm>
            <a:off x="2447032" y="2785884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8D2424"/>
          </a:solidFill>
          <a:ln/>
        </p:spPr>
      </p:sp>
      <p:sp>
        <p:nvSpPr>
          <p:cNvPr id="7" name="Shape 4"/>
          <p:cNvSpPr/>
          <p:nvPr/>
        </p:nvSpPr>
        <p:spPr>
          <a:xfrm>
            <a:off x="1957566" y="2562939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06275" y="2603659"/>
            <a:ext cx="191929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570" dirty="0"/>
          </a:p>
        </p:txBody>
      </p:sp>
      <p:sp>
        <p:nvSpPr>
          <p:cNvPr id="9" name="Text 6"/>
          <p:cNvSpPr/>
          <p:nvPr/>
        </p:nvSpPr>
        <p:spPr>
          <a:xfrm>
            <a:off x="3398877" y="2610564"/>
            <a:ext cx="2719507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Transparency</a:t>
            </a:r>
            <a:endParaRPr lang="en-US" sz="2141" dirty="0"/>
          </a:p>
        </p:txBody>
      </p:sp>
      <p:sp>
        <p:nvSpPr>
          <p:cNvPr id="10" name="Text 7"/>
          <p:cNvSpPr/>
          <p:nvPr/>
        </p:nvSpPr>
        <p:spPr>
          <a:xfrm>
            <a:off x="3398877" y="3080980"/>
            <a:ext cx="9355455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transparent communication about the capabilities and limitations of LLMs is crucial for responsible implementation.</a:t>
            </a:r>
            <a:endParaRPr lang="en-US" sz="1713" dirty="0"/>
          </a:p>
        </p:txBody>
      </p:sp>
      <p:sp>
        <p:nvSpPr>
          <p:cNvPr id="11" name="Shape 8"/>
          <p:cNvSpPr/>
          <p:nvPr/>
        </p:nvSpPr>
        <p:spPr>
          <a:xfrm>
            <a:off x="2447032" y="4604921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8D2424"/>
          </a:solidFill>
          <a:ln/>
        </p:spPr>
      </p:sp>
      <p:sp>
        <p:nvSpPr>
          <p:cNvPr id="12" name="Shape 9"/>
          <p:cNvSpPr/>
          <p:nvPr/>
        </p:nvSpPr>
        <p:spPr>
          <a:xfrm>
            <a:off x="1957566" y="4381976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66032" y="4422696"/>
            <a:ext cx="272415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570" dirty="0"/>
          </a:p>
        </p:txBody>
      </p:sp>
      <p:sp>
        <p:nvSpPr>
          <p:cNvPr id="14" name="Text 11"/>
          <p:cNvSpPr/>
          <p:nvPr/>
        </p:nvSpPr>
        <p:spPr>
          <a:xfrm>
            <a:off x="3398877" y="4429601"/>
            <a:ext cx="2719507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Accountability</a:t>
            </a:r>
            <a:endParaRPr lang="en-US" sz="2141" dirty="0"/>
          </a:p>
        </p:txBody>
      </p:sp>
      <p:sp>
        <p:nvSpPr>
          <p:cNvPr id="15" name="Text 12"/>
          <p:cNvSpPr/>
          <p:nvPr/>
        </p:nvSpPr>
        <p:spPr>
          <a:xfrm>
            <a:off x="3398877" y="4900017"/>
            <a:ext cx="9355455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mechanisms to hold creators and users of LLMs accountable for ethical and legal implications is essential.</a:t>
            </a:r>
            <a:endParaRPr lang="en-US" sz="1713" dirty="0"/>
          </a:p>
        </p:txBody>
      </p:sp>
      <p:sp>
        <p:nvSpPr>
          <p:cNvPr id="16" name="Shape 13"/>
          <p:cNvSpPr/>
          <p:nvPr/>
        </p:nvSpPr>
        <p:spPr>
          <a:xfrm>
            <a:off x="2447032" y="6423958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8D2424"/>
          </a:solidFill>
          <a:ln/>
        </p:spPr>
      </p:sp>
      <p:sp>
        <p:nvSpPr>
          <p:cNvPr id="17" name="Shape 14"/>
          <p:cNvSpPr/>
          <p:nvPr/>
        </p:nvSpPr>
        <p:spPr>
          <a:xfrm>
            <a:off x="1957566" y="6201013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058531" y="6241733"/>
            <a:ext cx="287417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570" dirty="0"/>
          </a:p>
        </p:txBody>
      </p:sp>
      <p:sp>
        <p:nvSpPr>
          <p:cNvPr id="19" name="Text 16"/>
          <p:cNvSpPr/>
          <p:nvPr/>
        </p:nvSpPr>
        <p:spPr>
          <a:xfrm>
            <a:off x="3398877" y="6248638"/>
            <a:ext cx="2719507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Equity</a:t>
            </a:r>
            <a:endParaRPr lang="en-US" sz="2141" dirty="0"/>
          </a:p>
        </p:txBody>
      </p:sp>
      <p:sp>
        <p:nvSpPr>
          <p:cNvPr id="20" name="Text 17"/>
          <p:cNvSpPr/>
          <p:nvPr/>
        </p:nvSpPr>
        <p:spPr>
          <a:xfrm>
            <a:off x="3398877" y="6719054"/>
            <a:ext cx="9355455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Addressing biases and ensuring equitable access to LLMs is imperative for mitigating societal disparities.</a:t>
            </a:r>
            <a:endParaRPr lang="en-US" sz="171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808928"/>
            <a:ext cx="87619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483655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990011" y="50663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Impact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990011" y="5546765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LLMs are reshaping industries and revolutionizing communication, paving the way for new opportunities and challenges.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483655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56076" y="50663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Research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56076" y="5546765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Continued research into LLMs is crucial to enhance their capabilities, address ethical concerns, and harness their potential impact responsibly.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Nithin Kumar Madduri</cp:lastModifiedBy>
  <cp:revision>2</cp:revision>
  <dcterms:created xsi:type="dcterms:W3CDTF">2024-02-25T11:48:07Z</dcterms:created>
  <dcterms:modified xsi:type="dcterms:W3CDTF">2024-02-25T11:49:52Z</dcterms:modified>
</cp:coreProperties>
</file>