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39F"/>
    <a:srgbClr val="0843A0"/>
    <a:srgbClr val="0844A1"/>
    <a:srgbClr val="0644A1"/>
    <a:srgbClr val="073F9D"/>
    <a:srgbClr val="1052B6"/>
    <a:srgbClr val="0E43A0"/>
    <a:srgbClr val="0241A1"/>
    <a:srgbClr val="26439E"/>
    <a:srgbClr val="033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6441" autoAdjust="0"/>
  </p:normalViewPr>
  <p:slideViewPr>
    <p:cSldViewPr>
      <p:cViewPr varScale="1">
        <p:scale>
          <a:sx n="85" d="100"/>
          <a:sy n="85" d="100"/>
        </p:scale>
        <p:origin x="12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513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D192-243E-4109-860F-75059E41C7D3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22D4-C75C-4479-96D4-577FDBCF6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0"/>
            <a:ext cx="8305800" cy="1017431"/>
          </a:xfrm>
          <a:solidFill>
            <a:srgbClr val="0944A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1026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44C327E0-9852-4B01-A622-B58F298A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17" y="0"/>
            <a:ext cx="914400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2FB2F-A2BC-489B-A874-83B94134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29" y="1151060"/>
            <a:ext cx="4625741" cy="1882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77BC0-54E1-43A3-9D4C-79B4D083A633}"/>
              </a:ext>
            </a:extLst>
          </p:cNvPr>
          <p:cNvSpPr txBox="1"/>
          <p:nvPr/>
        </p:nvSpPr>
        <p:spPr>
          <a:xfrm>
            <a:off x="2259129" y="316704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</a:t>
            </a:r>
            <a:r>
              <a:rPr lang="en-US" b="1" dirty="0">
                <a:solidFill>
                  <a:srgbClr val="0A43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INCREDIBLE BRAINHACKS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01974-339C-4230-A5F7-FBFA780214C9}"/>
              </a:ext>
            </a:extLst>
          </p:cNvPr>
          <p:cNvSpPr txBox="1"/>
          <p:nvPr/>
        </p:nvSpPr>
        <p:spPr>
          <a:xfrm>
            <a:off x="3859329" y="4071168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Ruthvik</a:t>
            </a:r>
            <a:r>
              <a:rPr lang="en-US" sz="1600" dirty="0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Aileni</a:t>
            </a:r>
            <a:endParaRPr lang="en-US" sz="1600" dirty="0">
              <a:solidFill>
                <a:srgbClr val="023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Rachana </a:t>
            </a:r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Vannala</a:t>
            </a:r>
            <a:endParaRPr lang="en-US" sz="1600" dirty="0">
              <a:solidFill>
                <a:srgbClr val="023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Vyshnavi</a:t>
            </a:r>
            <a:r>
              <a:rPr lang="en-US" sz="1600" dirty="0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Malluru</a:t>
            </a:r>
            <a:endParaRPr lang="en-US" sz="1600" dirty="0">
              <a:solidFill>
                <a:srgbClr val="023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Yuvaraj</a:t>
            </a:r>
            <a:r>
              <a:rPr lang="en-US" sz="1600" dirty="0">
                <a:solidFill>
                  <a:srgbClr val="023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Puranam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E5C83-DF1C-45F3-8A90-22986B403048}"/>
              </a:ext>
            </a:extLst>
          </p:cNvPr>
          <p:cNvSpPr txBox="1"/>
          <p:nvPr/>
        </p:nvSpPr>
        <p:spPr>
          <a:xfrm>
            <a:off x="2259129" y="40711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34623-285D-4142-8DEC-D04BA781D25D}"/>
              </a:ext>
            </a:extLst>
          </p:cNvPr>
          <p:cNvSpPr txBox="1"/>
          <p:nvPr/>
        </p:nvSpPr>
        <p:spPr>
          <a:xfrm>
            <a:off x="2259128" y="3619108"/>
            <a:ext cx="43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mentor:     </a:t>
            </a:r>
            <a:r>
              <a:rPr lang="en-US" dirty="0">
                <a:solidFill>
                  <a:srgbClr val="0943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T. Mahesh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7" name="Title 6"/>
          <p:cNvSpPr txBox="1">
            <a:spLocks/>
          </p:cNvSpPr>
          <p:nvPr/>
        </p:nvSpPr>
        <p:spPr>
          <a:xfrm>
            <a:off x="0" y="-1"/>
            <a:ext cx="8242917" cy="1017431"/>
          </a:xfrm>
          <a:prstGeom prst="rect">
            <a:avLst/>
          </a:prstGeom>
          <a:solidFill>
            <a:srgbClr val="0843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124200" y="2514600"/>
            <a:ext cx="2362200" cy="990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6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352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You..</a:t>
            </a:r>
          </a:p>
        </p:txBody>
      </p:sp>
      <p:pic>
        <p:nvPicPr>
          <p:cNvPr id="6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06400241-879A-4F3A-A1CF-F899B8BC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17" y="0"/>
            <a:ext cx="914400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" y="251065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Suppose, a person own a new house or rent it ,to update Aadhaar address we need a rental agreement with the landlord or an address proof .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-26831"/>
            <a:ext cx="8305800" cy="1017431"/>
          </a:xfrm>
          <a:solidFill>
            <a:srgbClr val="0944A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Address update using supporting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759975"/>
            <a:ext cx="19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Problem statement 2</a:t>
            </a:r>
          </a:p>
        </p:txBody>
      </p:sp>
      <p:pic>
        <p:nvPicPr>
          <p:cNvPr id="1026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44C327E0-9852-4B01-A622-B58F298A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17" y="0"/>
            <a:ext cx="914400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F42A5-7C12-4A71-BB6E-AAF89B96D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904" y="4042784"/>
            <a:ext cx="405419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847850"/>
            <a:ext cx="8229600" cy="3162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adhaar card is used as an address proof and identity proof, it has to be updated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whenever required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update we have to approach revenue offices/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adhaar centers, and 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take a lot of time to complete the process.</a:t>
            </a:r>
          </a:p>
          <a:p>
            <a:pPr algn="just"/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overcome all these difficulties and for ease of updating the address 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adhaar card we have developed an application.</a:t>
            </a:r>
          </a:p>
          <a:p>
            <a:pPr algn="just"/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application requires supporting documents (i.e., Landlord's rental agreement/Any Municipality bills) for updation of address.</a:t>
            </a:r>
          </a:p>
          <a:p>
            <a:endParaRPr lang="en-US" dirty="0"/>
          </a:p>
        </p:txBody>
      </p:sp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0" y="-1297"/>
            <a:ext cx="8229600" cy="991898"/>
          </a:xfrm>
          <a:prstGeom prst="rect">
            <a:avLst/>
          </a:prstGeom>
          <a:solidFill>
            <a:srgbClr val="0944A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Introduction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9185E23E-02E3-41BA-B7AA-05661DC4E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"/>
            <a:ext cx="9143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0" y="-1"/>
            <a:ext cx="8229600" cy="1017431"/>
          </a:xfrm>
          <a:prstGeom prst="rect">
            <a:avLst/>
          </a:prstGeom>
          <a:solidFill>
            <a:srgbClr val="0944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Proposed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779677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Application is used by a mobile operator who goes door to door for address update.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Mobile operator asks for an Aadhaar number and address proof, if updation is required.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Address extracted from supporting document is converted into text and displayed for any minor edits.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GPS location is accessed and compared with the displayed address.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 is validated, then the address updation is successful.</a:t>
            </a:r>
          </a:p>
        </p:txBody>
      </p:sp>
      <p:pic>
        <p:nvPicPr>
          <p:cNvPr id="5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229D180B-831C-4929-B350-E96D14C4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3270" y="1189978"/>
            <a:ext cx="8382000" cy="68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Aadhaar number of the user should be given  in the specified field and the supporting document like rental agreement/municipality bills is to be uploaded.</a:t>
            </a:r>
          </a:p>
        </p:txBody>
      </p:sp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0" y="0"/>
            <a:ext cx="8229600" cy="1017431"/>
          </a:xfrm>
          <a:prstGeom prst="rect">
            <a:avLst/>
          </a:prstGeom>
          <a:solidFill>
            <a:srgbClr val="033F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Procedure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80359D9E-ADEF-4F76-BA94-2AFB4A015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17" y="0"/>
            <a:ext cx="901083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647D-223F-4083-8C02-25EA18BA9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6" b="31110"/>
          <a:stretch/>
        </p:blipFill>
        <p:spPr>
          <a:xfrm>
            <a:off x="1024218" y="1954337"/>
            <a:ext cx="3086100" cy="417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9B7D6-D8D4-47D9-9651-204B16625B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76" b="34048"/>
          <a:stretch/>
        </p:blipFill>
        <p:spPr>
          <a:xfrm>
            <a:off x="4876800" y="1954337"/>
            <a:ext cx="3086100" cy="4217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066800"/>
            <a:ext cx="81534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2.  Address is scanned from the uploaded document and the address is  displayed to the user for any minor edits  ( H. no /street name ). Operator should  be physically present 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user’s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residence during the time of updation and should give access to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location so that the location can be validated with the given address.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Bahnschrift Light Condensed" pitchFamily="34" charset="0"/>
            </a:endParaRPr>
          </a:p>
        </p:txBody>
      </p:sp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556"/>
            <a:ext cx="9144000" cy="838200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0" y="0"/>
            <a:ext cx="8229600" cy="1017430"/>
          </a:xfrm>
          <a:prstGeom prst="rect">
            <a:avLst/>
          </a:prstGeom>
          <a:solidFill>
            <a:srgbClr val="0241A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Procedure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C679A18B-0BF5-4B15-8057-F0ECF386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84" y="0"/>
            <a:ext cx="935115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1E61B-930B-462D-B645-50929D311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7" b="34444"/>
          <a:stretch/>
        </p:blipFill>
        <p:spPr>
          <a:xfrm>
            <a:off x="1295400" y="2362201"/>
            <a:ext cx="30861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FC5B7-B92D-46B4-9133-8F508F803B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66" b="32222"/>
          <a:stretch/>
        </p:blipFill>
        <p:spPr>
          <a:xfrm>
            <a:off x="4953000" y="2362200"/>
            <a:ext cx="30861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19100" y="1023889"/>
            <a:ext cx="8305800" cy="129540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 startAt="3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Validation is done when the GPS location and the address provided  in the supporting document matches. </a:t>
            </a:r>
          </a:p>
          <a:p>
            <a:pPr marL="457200" indent="-457200" algn="just">
              <a:buAutoNum type="arabicPeriod" startAt="3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validation is successful, the address  updation  will be  done, else user should try again.   </a:t>
            </a:r>
          </a:p>
        </p:txBody>
      </p:sp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0" y="-1"/>
            <a:ext cx="8305800" cy="990599"/>
          </a:xfrm>
          <a:prstGeom prst="rect">
            <a:avLst/>
          </a:prstGeom>
          <a:solidFill>
            <a:srgbClr val="0E43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Procedure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CEB35051-1405-4EBA-A67C-77114CE7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64DFB-0D21-4C07-B75A-0B65E6D57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6" b="6666"/>
          <a:stretch/>
        </p:blipFill>
        <p:spPr>
          <a:xfrm>
            <a:off x="1066800" y="2303756"/>
            <a:ext cx="3086100" cy="380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A152C-B45C-4547-849E-BF2ADD73C5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57" b="5555"/>
          <a:stretch/>
        </p:blipFill>
        <p:spPr>
          <a:xfrm>
            <a:off x="4876800" y="2303756"/>
            <a:ext cx="3086100" cy="380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19100" y="2038350"/>
            <a:ext cx="8305800" cy="27813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Errors in 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ddress is one of the common mistake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adhaar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cards.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application we can solve this issue as we validate the address using GPS.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takes less time for updation of address and redu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ces manual work.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makes address updation easy as the process is totally online.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0" y="-1"/>
            <a:ext cx="8305800" cy="990599"/>
          </a:xfrm>
          <a:prstGeom prst="rect">
            <a:avLst/>
          </a:prstGeom>
          <a:solidFill>
            <a:srgbClr val="073F9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Advantages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CEB35051-1405-4EBA-A67C-77114CE7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7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  <p:sp>
        <p:nvSpPr>
          <p:cNvPr id="7" name="Title 6"/>
          <p:cNvSpPr txBox="1">
            <a:spLocks/>
          </p:cNvSpPr>
          <p:nvPr/>
        </p:nvSpPr>
        <p:spPr>
          <a:xfrm>
            <a:off x="0" y="-1"/>
            <a:ext cx="8305800" cy="1017431"/>
          </a:xfrm>
          <a:prstGeom prst="rect">
            <a:avLst/>
          </a:prstGeom>
          <a:solidFill>
            <a:srgbClr val="0844A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Conclusion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762000" y="2400300"/>
            <a:ext cx="7620000" cy="2057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By, using this application user can update his address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adhaar without any intermediate steps.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just a supporting document the user can update the Aadhaar address at his residence </a:t>
            </a:r>
          </a:p>
          <a:p>
            <a:pPr algn="just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ISTE KITS WARANGAL CHAPTER A report on seminar “Responsibility of Youth in  Implementing Technology for Better Society” By">
            <a:extLst>
              <a:ext uri="{FF2B5EF4-FFF2-40B4-BE49-F238E27FC236}">
                <a16:creationId xmlns:a16="http://schemas.microsoft.com/office/drawing/2014/main" id="{29717A6B-9D03-43B8-B8B0-FDB4C7D0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101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459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 Condensed</vt:lpstr>
      <vt:lpstr>Calibri</vt:lpstr>
      <vt:lpstr>Times New Roman</vt:lpstr>
      <vt:lpstr>Office Theme</vt:lpstr>
      <vt:lpstr>  </vt:lpstr>
      <vt:lpstr>   Address update using supporting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YUVARAJ PURANAM</cp:lastModifiedBy>
  <cp:revision>27</cp:revision>
  <dcterms:created xsi:type="dcterms:W3CDTF">2021-10-30T05:23:38Z</dcterms:created>
  <dcterms:modified xsi:type="dcterms:W3CDTF">2021-10-31T14:20:04Z</dcterms:modified>
</cp:coreProperties>
</file>