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7A9-2ED8-45DC-9017-9D681CC3378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992-E15D-4F12-8418-38DC982B1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9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7A9-2ED8-45DC-9017-9D681CC3378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992-E15D-4F12-8418-38DC982B1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8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7A9-2ED8-45DC-9017-9D681CC3378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992-E15D-4F12-8418-38DC982B1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1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7A9-2ED8-45DC-9017-9D681CC3378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992-E15D-4F12-8418-38DC982B1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4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7A9-2ED8-45DC-9017-9D681CC3378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992-E15D-4F12-8418-38DC982B1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7A9-2ED8-45DC-9017-9D681CC3378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992-E15D-4F12-8418-38DC982B1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31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7A9-2ED8-45DC-9017-9D681CC3378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992-E15D-4F12-8418-38DC982B1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7A9-2ED8-45DC-9017-9D681CC3378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992-E15D-4F12-8418-38DC982B1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60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7A9-2ED8-45DC-9017-9D681CC3378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992-E15D-4F12-8418-38DC982B1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7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7A9-2ED8-45DC-9017-9D681CC3378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992-E15D-4F12-8418-38DC982B1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27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7A9-2ED8-45DC-9017-9D681CC3378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9992-E15D-4F12-8418-38DC982B1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0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B7A9-2ED8-45DC-9017-9D681CC3378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9992-E15D-4F12-8418-38DC982B1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1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docs/en" TargetMode="External"/><Relationship Id="rId2" Type="http://schemas.openxmlformats.org/officeDocument/2006/relationships/hyperlink" Target="https://reactjs.org/docs/introducing-js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beljs/docs/en/babel-standalon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components-and-prop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component.html" TargetMode="External"/><Relationship Id="rId2" Type="http://schemas.openxmlformats.org/officeDocument/2006/relationships/hyperlink" Target="https://projects.wojtekmaj.pl/react-lifecycle-methods-diagra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-md.dev/guides/creating-a-new-ap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js.org/docs/state-and-lifecyc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tutorial/tutori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tutorial/tutori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reactjs.org/docs/faq-internal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dom.html" TargetMode="External"/><Relationship Id="rId2" Type="http://schemas.openxmlformats.org/officeDocument/2006/relationships/hyperlink" Target="https://reactjs.org/docs/add-react-to-a-websi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react-without-jsx.html#:~:text=JSX%20is%20not%20a%20requirement%20for%20using%20React.,can%20also%20be%20done%20with%20just%20plain%20JavaScript." TargetMode="External"/><Relationship Id="rId5" Type="http://schemas.openxmlformats.org/officeDocument/2006/relationships/hyperlink" Target="https://reactjs.org/docs/react-api.html" TargetMode="External"/><Relationship Id="rId4" Type="http://schemas.openxmlformats.org/officeDocument/2006/relationships/hyperlink" Target="https://reactjs.org/docs/dom-elemen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2334"/>
          </a:xfrm>
        </p:spPr>
        <p:txBody>
          <a:bodyPr/>
          <a:lstStyle/>
          <a:p>
            <a:r>
              <a:rPr lang="en-US" dirty="0" smtClean="0"/>
              <a:t>                                React 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53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HTML &amp; 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Visual Studio Code</a:t>
            </a:r>
          </a:p>
          <a:p>
            <a:pPr marL="0" indent="0">
              <a:buNone/>
            </a:pPr>
            <a:r>
              <a:rPr lang="en-US" dirty="0" smtClean="0"/>
              <a:t>Live Server</a:t>
            </a:r>
          </a:p>
          <a:p>
            <a:pPr marL="0" indent="0">
              <a:buNone/>
            </a:pPr>
            <a:r>
              <a:rPr lang="en-US" dirty="0" smtClean="0"/>
              <a:t>ES7-Enable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89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– JavaScript 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hlinkClick r:id="rId2"/>
              </a:rPr>
              <a:t>Introducing JSX – React (reactjs.org</a:t>
            </a:r>
            <a:r>
              <a:rPr lang="en-IN" dirty="0" smtClean="0">
                <a:hlinkClick r:id="rId2"/>
              </a:rPr>
              <a:t>)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https://babeljs.io/docs/en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https://babeljs/docs/en/babel-standalone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Javascript</a:t>
            </a:r>
            <a:r>
              <a:rPr lang="en-US" dirty="0" smtClean="0"/>
              <a:t> XML – Extension to </a:t>
            </a:r>
            <a:r>
              <a:rPr lang="en-US" dirty="0" err="1" smtClean="0"/>
              <a:t>javascript</a:t>
            </a:r>
            <a:r>
              <a:rPr lang="en-US" dirty="0" smtClean="0"/>
              <a:t> language syntax</a:t>
            </a:r>
          </a:p>
          <a:p>
            <a:r>
              <a:rPr lang="en-US" dirty="0" smtClean="0"/>
              <a:t>Writing XML like code for elements and components</a:t>
            </a:r>
          </a:p>
          <a:p>
            <a:r>
              <a:rPr lang="en-US" dirty="0" smtClean="0"/>
              <a:t>JSX tags have tag </a:t>
            </a:r>
            <a:r>
              <a:rPr lang="en-US" dirty="0" err="1" smtClean="0"/>
              <a:t>name,attributes</a:t>
            </a:r>
            <a:r>
              <a:rPr lang="en-US" dirty="0" smtClean="0"/>
              <a:t>, and children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96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reactjs.org/docs/components-and-props.html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View </a:t>
            </a:r>
          </a:p>
          <a:p>
            <a:r>
              <a:rPr lang="en-IN" dirty="0" smtClean="0"/>
              <a:t>Reusable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Types</a:t>
            </a:r>
          </a:p>
          <a:p>
            <a:r>
              <a:rPr lang="en-IN" dirty="0" smtClean="0"/>
              <a:t> Stateless Functional Components(changed in 16.8 using hooks)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Statefull</a:t>
            </a:r>
            <a:r>
              <a:rPr lang="en-IN" dirty="0" smtClean="0"/>
              <a:t> class Components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19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ode –version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-v</a:t>
            </a:r>
          </a:p>
          <a:p>
            <a:endParaRPr lang="en-US" dirty="0"/>
          </a:p>
          <a:p>
            <a:r>
              <a:rPr lang="en-US" dirty="0" smtClean="0"/>
              <a:t>Using React App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using Package Runner(</a:t>
            </a:r>
            <a:r>
              <a:rPr lang="en-US" dirty="0" err="1" smtClean="0"/>
              <a:t>npx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using Package Manager(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n</a:t>
            </a:r>
            <a:r>
              <a:rPr lang="en-US" dirty="0" err="1" smtClean="0"/>
              <a:t>px</a:t>
            </a:r>
            <a:r>
              <a:rPr lang="en-US" dirty="0" smtClean="0"/>
              <a:t> create-react-app </a:t>
            </a:r>
            <a:r>
              <a:rPr lang="en-US" dirty="0" err="1" smtClean="0"/>
              <a:t>sampleapp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05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https://projects.wojtekmaj.pl/react-lifecycle-methods-diagram/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reactjs.org/docs/react-component.html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react-md.dev/guides/creating-a-new-app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74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 and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State is updatable structure used to store data or information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http://reactjs.org/docs/state-and-lifecycle.html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https://reactjs.org/blob/2018/06/07/you-probably-dont-need-derived-state.html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92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3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Single Page Application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92" y="1690688"/>
            <a:ext cx="7396025" cy="4351338"/>
          </a:xfrm>
        </p:spPr>
      </p:pic>
    </p:spTree>
    <p:extLst>
      <p:ext uri="{BB962C8B-B14F-4D97-AF65-F5344CB8AC3E}">
        <p14:creationId xmlns:p14="http://schemas.microsoft.com/office/powerpoint/2010/main" val="193131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Multipage </a:t>
            </a:r>
            <a:r>
              <a:rPr lang="en-US" dirty="0" err="1" smtClean="0"/>
              <a:t>Vs</a:t>
            </a:r>
            <a:r>
              <a:rPr lang="en-US" dirty="0" smtClean="0"/>
              <a:t> Single Page Application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31" y="1690688"/>
            <a:ext cx="6983618" cy="4494959"/>
          </a:xfrm>
        </p:spPr>
      </p:pic>
    </p:spTree>
    <p:extLst>
      <p:ext uri="{BB962C8B-B14F-4D97-AF65-F5344CB8AC3E}">
        <p14:creationId xmlns:p14="http://schemas.microsoft.com/office/powerpoint/2010/main" val="412103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What is React </a:t>
            </a:r>
            <a:r>
              <a:rPr lang="en-US" dirty="0" err="1" smtClean="0"/>
              <a:t>Js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React JS is basically a JavaScript library built and maintained by Facebook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Tutorial: Intro to React – React (reactjs.org)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81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User interfaces(UI) that improves the speed of the apps</a:t>
            </a:r>
          </a:p>
          <a:p>
            <a:endParaRPr lang="en-US" dirty="0"/>
          </a:p>
          <a:p>
            <a:r>
              <a:rPr lang="en-US" dirty="0" smtClean="0"/>
              <a:t>Uses virtual DOM(JavaScript Object)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Tutorial: Intro to React – React (reactjs.org)</a:t>
            </a:r>
            <a:endParaRPr lang="en-IN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28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Virtual DOM and Internals – React (reactjs.org)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14" y="2433638"/>
            <a:ext cx="8014447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8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Easy</a:t>
            </a:r>
          </a:p>
          <a:p>
            <a:r>
              <a:rPr lang="en-US" dirty="0" smtClean="0"/>
              <a:t>Faster Rendering</a:t>
            </a:r>
          </a:p>
          <a:p>
            <a:r>
              <a:rPr lang="en-US" dirty="0" smtClean="0"/>
              <a:t>React Native for mobile app development</a:t>
            </a:r>
          </a:p>
          <a:p>
            <a:r>
              <a:rPr lang="en-US" dirty="0" smtClean="0"/>
              <a:t>SEO-friendly</a:t>
            </a:r>
          </a:p>
          <a:p>
            <a:r>
              <a:rPr lang="en-US" dirty="0" smtClean="0"/>
              <a:t>Codes stability</a:t>
            </a:r>
          </a:p>
          <a:p>
            <a:r>
              <a:rPr lang="en-US" dirty="0" smtClean="0"/>
              <a:t>Testability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38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APP – Know More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Add React to a Website – React (reactjs.org)</a:t>
            </a:r>
            <a:endParaRPr lang="en-US" dirty="0" smtClean="0"/>
          </a:p>
          <a:p>
            <a:endParaRPr lang="en-US" b="1" dirty="0"/>
          </a:p>
          <a:p>
            <a:r>
              <a:rPr lang="en-IN" dirty="0" err="1" smtClean="0">
                <a:hlinkClick r:id="rId3"/>
              </a:rPr>
              <a:t>ReactDOM</a:t>
            </a:r>
            <a:r>
              <a:rPr lang="en-IN" dirty="0" smtClean="0">
                <a:hlinkClick r:id="rId3"/>
              </a:rPr>
              <a:t> – React (reactjs.org)</a:t>
            </a:r>
            <a:endParaRPr lang="en-IN" dirty="0" smtClean="0"/>
          </a:p>
          <a:p>
            <a:endParaRPr lang="en-US" b="1" dirty="0"/>
          </a:p>
          <a:p>
            <a:r>
              <a:rPr lang="en-IN" dirty="0" smtClean="0">
                <a:hlinkClick r:id="rId4"/>
              </a:rPr>
              <a:t>DOM Elements – React (reactjs.org)</a:t>
            </a:r>
            <a:endParaRPr lang="en-IN" dirty="0" smtClean="0"/>
          </a:p>
          <a:p>
            <a:endParaRPr lang="en-US" b="1" dirty="0"/>
          </a:p>
          <a:p>
            <a:r>
              <a:rPr lang="en-US" dirty="0" smtClean="0">
                <a:hlinkClick r:id="rId5"/>
              </a:rPr>
              <a:t>React Top-Level API – React (reactjs.org)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React Without JSX – React (reactjs.org)</a:t>
            </a:r>
            <a:endParaRPr lang="en-US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311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278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                              React JS</vt:lpstr>
      <vt:lpstr>Single Page Application</vt:lpstr>
      <vt:lpstr>               Single Page Application</vt:lpstr>
      <vt:lpstr>Multipage Vs Single Page Application</vt:lpstr>
      <vt:lpstr>                       What is React Js?</vt:lpstr>
      <vt:lpstr>Why React?</vt:lpstr>
      <vt:lpstr>Virtual DOM</vt:lpstr>
      <vt:lpstr>Advantage</vt:lpstr>
      <vt:lpstr>React APP – Know More</vt:lpstr>
      <vt:lpstr>React App</vt:lpstr>
      <vt:lpstr>JSX – JavaScript XML</vt:lpstr>
      <vt:lpstr>React Components</vt:lpstr>
      <vt:lpstr>React App</vt:lpstr>
      <vt:lpstr>Component Lifecycle</vt:lpstr>
      <vt:lpstr>Class Component and State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Macbook</dc:creator>
  <cp:lastModifiedBy>Macbook</cp:lastModifiedBy>
  <cp:revision>17</cp:revision>
  <dcterms:created xsi:type="dcterms:W3CDTF">2022-08-07T04:59:48Z</dcterms:created>
  <dcterms:modified xsi:type="dcterms:W3CDTF">2022-08-11T03:16:38Z</dcterms:modified>
</cp:coreProperties>
</file>