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5" d="100"/>
          <a:sy n="65" d="100"/>
        </p:scale>
        <p:origin x="1320" y="-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81965" y="1926904"/>
            <a:ext cx="9722735" cy="1752600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JavaScript Objects and Arrays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0107" y="721458"/>
            <a:ext cx="6400800" cy="1752600"/>
          </a:xfrm>
        </p:spPr>
        <p:txBody>
          <a:bodyPr>
            <a:normAutofit/>
          </a:bodyPr>
          <a:lstStyle/>
          <a:p>
            <a:r>
              <a:rPr lang="en-US" sz="4400" b="1" dirty="0">
                <a:solidFill>
                  <a:schemeClr val="tx1"/>
                </a:solidFill>
              </a:rPr>
              <a:t>TECHNICAL PRESENTATION</a:t>
            </a:r>
            <a:endParaRPr sz="4400" b="1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06B314-29D6-0974-D293-452812106FC5}"/>
              </a:ext>
            </a:extLst>
          </p:cNvPr>
          <p:cNvSpPr txBox="1"/>
          <p:nvPr/>
        </p:nvSpPr>
        <p:spPr>
          <a:xfrm>
            <a:off x="6075901" y="5413281"/>
            <a:ext cx="29300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                BY</a:t>
            </a:r>
          </a:p>
          <a:p>
            <a:r>
              <a:rPr lang="en-US" dirty="0"/>
              <a:t>RUTHVIKA MODUMPURAM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let product = {</a:t>
            </a:r>
          </a:p>
          <a:p>
            <a:pPr>
              <a:defRPr sz="2000"/>
            </a:pPr>
            <a:r>
              <a:t>id: 101, name: "Laptop", price: 55000,</a:t>
            </a:r>
          </a:p>
          <a:p>
            <a:pPr>
              <a:defRPr sz="2000"/>
            </a:pPr>
            <a:r>
              <a:t>features: ["8GB RAM", "512GB SSD", "i5 Processor"]</a:t>
            </a:r>
          </a:p>
          <a:p>
            <a:pPr>
              <a:defRPr sz="2000"/>
            </a:pPr>
            <a:r>
              <a:t>};</a:t>
            </a:r>
          </a:p>
          <a:p>
            <a:pPr>
              <a:defRPr sz="2000"/>
            </a:pPr>
            <a:r>
              <a:t>console.log(product.features[1]); // 512GB SSD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JSON?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JSON = JavaScript Object Notation</a:t>
            </a:r>
          </a:p>
          <a:p>
            <a:pPr>
              <a:defRPr sz="2000"/>
            </a:pPr>
            <a:r>
              <a:t>Lightweight data format used for data exchange</a:t>
            </a:r>
          </a:p>
          <a:p>
            <a:pPr>
              <a:defRPr sz="2000"/>
            </a:pPr>
            <a:r>
              <a:t>Based on JavaScript Objects and Arrays</a:t>
            </a:r>
          </a:p>
          <a:p>
            <a:pPr>
              <a:defRPr sz="2000"/>
            </a:pPr>
            <a:r>
              <a:t>Example: { "name": "Ravi", "age": 22 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Relationship: Objects, Arrays, and 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Objects → JSON uses key-value pairs: { "key": "value" }</a:t>
            </a:r>
          </a:p>
          <a:p>
            <a:pPr>
              <a:defRPr sz="2000"/>
            </a:pPr>
            <a:r>
              <a:t>Arrays → JSON supports collections: ["apple", "banana"]</a:t>
            </a:r>
          </a:p>
          <a:p>
            <a:pPr>
              <a:defRPr sz="2000"/>
            </a:pPr>
            <a:r>
              <a:t>Objects inside Arrays → [{"name":"Asha"}, {"name":"Rahul"}]</a:t>
            </a:r>
          </a:p>
          <a:p>
            <a:pPr>
              <a:defRPr sz="2000"/>
            </a:pPr>
            <a:r>
              <a:t>Arrays inside Objects → { brand:"Toyota", models:["Corolla"] 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Arrays → ordered collections</a:t>
            </a:r>
          </a:p>
          <a:p>
            <a:pPr>
              <a:defRPr sz="2000"/>
            </a:pPr>
            <a:r>
              <a:t>Objects → structured information</a:t>
            </a:r>
          </a:p>
          <a:p>
            <a:pPr>
              <a:defRPr sz="2000"/>
            </a:pPr>
            <a:r>
              <a:t>JSON = Objects + Arrays (string format for data exchange)</a:t>
            </a:r>
          </a:p>
          <a:p>
            <a:pPr>
              <a:defRPr sz="2000"/>
            </a:pPr>
            <a:r>
              <a:t>Widely used in APIs, web apps, databases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FBEDF99-0FB0-E78F-C292-7689E84DFC84}"/>
              </a:ext>
            </a:extLst>
          </p:cNvPr>
          <p:cNvSpPr txBox="1"/>
          <p:nvPr/>
        </p:nvSpPr>
        <p:spPr>
          <a:xfrm>
            <a:off x="3303638" y="599767"/>
            <a:ext cx="28788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INTRODUCTION</a:t>
            </a:r>
            <a:endParaRPr lang="en-IN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8C3EA7-2433-DC9D-DF01-51D5DDC439CC}"/>
              </a:ext>
            </a:extLst>
          </p:cNvPr>
          <p:cNvSpPr txBox="1"/>
          <p:nvPr/>
        </p:nvSpPr>
        <p:spPr>
          <a:xfrm>
            <a:off x="432618" y="1759974"/>
            <a:ext cx="833775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JavaScript is a Scripting Language. Used to develop Dynamic Web pages and implement the Form Validations</a:t>
            </a:r>
            <a:r>
              <a:rPr lang="en-US" dirty="0"/>
              <a:t>.</a:t>
            </a:r>
          </a:p>
          <a:p>
            <a:endParaRPr lang="en-US" dirty="0"/>
          </a:p>
          <a:p>
            <a:pPr>
              <a:defRPr sz="2000"/>
            </a:pPr>
            <a:r>
              <a:rPr lang="en-US" dirty="0"/>
              <a:t>JavaScript uses data structures to store and organize information.</a:t>
            </a:r>
          </a:p>
          <a:p>
            <a:pPr>
              <a:defRPr sz="2000"/>
            </a:pPr>
            <a:r>
              <a:rPr lang="en-US" dirty="0"/>
              <a:t>Two important ones are:</a:t>
            </a:r>
          </a:p>
          <a:p>
            <a:pPr>
              <a:defRPr sz="2000"/>
            </a:pPr>
            <a:r>
              <a:rPr lang="en-US" dirty="0"/>
              <a:t>✔ Arrays → store ordered collections</a:t>
            </a:r>
          </a:p>
          <a:p>
            <a:pPr>
              <a:defRPr sz="2000"/>
            </a:pPr>
            <a:r>
              <a:rPr lang="en-US" dirty="0"/>
              <a:t>✔ Objects → store key-value pairs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342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Definition: Objects store data in key : value pairs.</a:t>
            </a:r>
          </a:p>
          <a:p>
            <a:pPr>
              <a:defRPr sz="2000"/>
            </a:pPr>
            <a:r>
              <a:t>Example:</a:t>
            </a:r>
          </a:p>
          <a:p>
            <a:pPr>
              <a:defRPr sz="2000"/>
            </a:pPr>
            <a:r>
              <a:t>let person = { name: "Ravi", age: 22, city: "Hyderabad" };</a:t>
            </a:r>
          </a:p>
          <a:p>
            <a:pPr>
              <a:defRPr sz="2000"/>
            </a:pPr>
            <a:r>
              <a:t>Access with person.name or person["city"].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JavaScript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51719"/>
            <a:ext cx="8229600" cy="5154561"/>
          </a:xfrm>
        </p:spPr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Definition: Arrays hold multiple values in a single variable.</a:t>
            </a:r>
            <a:r>
              <a:rPr lang="en-US" dirty="0"/>
              <a:t> It is like a list of items. It is an **ordered collection of values**. Unlike objects, arrays don't use descriptive keys; instead, they use **numerical indices**. The first item is at index `0`, the second at index `1`, and so on.</a:t>
            </a:r>
          </a:p>
          <a:p>
            <a:pPr>
              <a:defRPr sz="2000"/>
            </a:pPr>
            <a:r>
              <a:rPr lang="en-US" dirty="0"/>
              <a:t>Arrays are dynamic in size.</a:t>
            </a:r>
            <a:endParaRPr dirty="0"/>
          </a:p>
          <a:p>
            <a:pPr>
              <a:defRPr sz="2000"/>
            </a:pPr>
            <a:r>
              <a:rPr dirty="0"/>
              <a:t>Example: let fruits = ["apple", "banana", "cherry"];</a:t>
            </a:r>
            <a:endParaRPr lang="en-US" dirty="0"/>
          </a:p>
          <a:p>
            <a:pPr marL="0" indent="0">
              <a:buNone/>
              <a:defRPr sz="2000"/>
            </a:pPr>
            <a:r>
              <a:rPr lang="en-US" dirty="0"/>
              <a:t>                             index     :     0                  1               2</a:t>
            </a:r>
            <a:endParaRPr dirty="0"/>
          </a:p>
          <a:p>
            <a:pPr>
              <a:defRPr sz="2000"/>
            </a:pPr>
            <a:r>
              <a:rPr dirty="0"/>
              <a:t>Indexed → start from 0.</a:t>
            </a:r>
          </a:p>
          <a:p>
            <a:pPr>
              <a:defRPr sz="2000"/>
            </a:pPr>
            <a:r>
              <a:rPr dirty="0" err="1"/>
              <a:t>fruits.length</a:t>
            </a:r>
            <a:r>
              <a:rPr dirty="0"/>
              <a:t> → size of the array.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Array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push() → add at end</a:t>
            </a:r>
          </a:p>
          <a:p>
            <a:pPr>
              <a:defRPr sz="2000"/>
            </a:pPr>
            <a:r>
              <a:rPr dirty="0"/>
              <a:t>pop() → remove last element</a:t>
            </a:r>
          </a:p>
          <a:p>
            <a:pPr>
              <a:defRPr sz="2000"/>
            </a:pPr>
            <a:r>
              <a:rPr dirty="0"/>
              <a:t>shift() / unshift() → remove/add at start</a:t>
            </a:r>
          </a:p>
          <a:p>
            <a:pPr>
              <a:defRPr sz="2000"/>
            </a:pPr>
            <a:r>
              <a:rPr dirty="0"/>
              <a:t>map()</a:t>
            </a:r>
            <a:r>
              <a:rPr lang="en-US" dirty="0"/>
              <a:t> </a:t>
            </a:r>
            <a:r>
              <a:rPr lang="en-IN" dirty="0"/>
              <a:t>→ to manipulate each an every element in array</a:t>
            </a:r>
            <a:endParaRPr lang="en-US" dirty="0"/>
          </a:p>
          <a:p>
            <a:pPr>
              <a:defRPr sz="2000"/>
            </a:pPr>
            <a:r>
              <a:rPr dirty="0"/>
              <a:t>filter()</a:t>
            </a:r>
            <a:r>
              <a:rPr lang="en-US" dirty="0"/>
              <a:t> </a:t>
            </a:r>
            <a:r>
              <a:rPr lang="en-IN" dirty="0"/>
              <a:t>→ specific </a:t>
            </a:r>
            <a:r>
              <a:rPr lang="en-IN" dirty="0" err="1"/>
              <a:t>conditon</a:t>
            </a:r>
            <a:endParaRPr lang="en-US" dirty="0"/>
          </a:p>
          <a:p>
            <a:pPr>
              <a:defRPr sz="2000"/>
            </a:pPr>
            <a:r>
              <a:rPr dirty="0"/>
              <a:t>reduce() → </a:t>
            </a:r>
            <a:r>
              <a:rPr lang="en-US" dirty="0"/>
              <a:t>used to find sum of elements of array(accumulator, current value)</a:t>
            </a:r>
          </a:p>
          <a:p>
            <a:pPr>
              <a:defRPr sz="2000"/>
            </a:pPr>
            <a:r>
              <a:rPr lang="en-US" dirty="0"/>
              <a:t>Other methods : includes(), find(), every(), splice(), </a:t>
            </a:r>
            <a:r>
              <a:rPr lang="en-US" dirty="0" err="1"/>
              <a:t>findIndex</a:t>
            </a:r>
            <a:r>
              <a:rPr lang="en-US" dirty="0"/>
              <a:t>(), reverse() etc..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Modifying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Update: person.age = 23;</a:t>
            </a:r>
          </a:p>
          <a:p>
            <a:pPr>
              <a:defRPr sz="2000"/>
            </a:pPr>
            <a:r>
              <a:t>Add: person.job = "Engineer";</a:t>
            </a:r>
          </a:p>
          <a:p>
            <a:pPr>
              <a:defRPr sz="2000"/>
            </a:pPr>
            <a:r>
              <a:t>Delete: delete person.city;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Arrays vs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Arrays → Indexed list (e.g., ["red","blue"])</a:t>
            </a:r>
          </a:p>
          <a:p>
            <a:pPr>
              <a:defRPr sz="2000"/>
            </a:pPr>
            <a:r>
              <a:t>Objects → Key-value pairs (e.g., {color:"red"})</a:t>
            </a:r>
          </a:p>
          <a:p>
            <a:pPr>
              <a:defRPr sz="2000"/>
            </a:pPr>
            <a:r>
              <a:t>Use Arrays for collections, Objects for entities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Arrays of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let students = [</a:t>
            </a:r>
          </a:p>
          <a:p>
            <a:pPr>
              <a:defRPr sz="2000"/>
            </a:pPr>
            <a:r>
              <a:t>{ name: "Asha", age: 20 },</a:t>
            </a:r>
          </a:p>
          <a:p>
            <a:pPr>
              <a:defRPr sz="2000"/>
            </a:pPr>
            <a:r>
              <a:t>{ name: "Rahul", age: 21 }</a:t>
            </a:r>
          </a:p>
          <a:p>
            <a:pPr>
              <a:defRPr sz="2000"/>
            </a:pPr>
            <a:r>
              <a:t>];</a:t>
            </a:r>
          </a:p>
          <a:p>
            <a:pPr>
              <a:defRPr sz="2000"/>
            </a:pPr>
            <a:r>
              <a:t>console.log(students[1].name); // Rahul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Objects with Array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let car = {</a:t>
            </a:r>
          </a:p>
          <a:p>
            <a:pPr>
              <a:defRPr sz="2000"/>
            </a:pPr>
            <a:r>
              <a:t>brand: "Toyota",</a:t>
            </a:r>
          </a:p>
          <a:p>
            <a:pPr>
              <a:defRPr sz="2000"/>
            </a:pPr>
            <a:r>
              <a:t>models: ["Corolla", "Camry", "Innova"]</a:t>
            </a:r>
          </a:p>
          <a:p>
            <a:pPr>
              <a:defRPr sz="2000"/>
            </a:pPr>
            <a:r>
              <a:t>};</a:t>
            </a:r>
          </a:p>
          <a:p>
            <a:pPr>
              <a:defRPr sz="2000"/>
            </a:pPr>
            <a:r>
              <a:t>console.log(car.models[2]); // Innova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602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JavaScript Objects and Arrays</vt:lpstr>
      <vt:lpstr>PowerPoint Presentation</vt:lpstr>
      <vt:lpstr>JavaScript Objects</vt:lpstr>
      <vt:lpstr>JavaScript Arrays</vt:lpstr>
      <vt:lpstr>Common Array Methods</vt:lpstr>
      <vt:lpstr>Modifying Objects</vt:lpstr>
      <vt:lpstr>Arrays vs Objects</vt:lpstr>
      <vt:lpstr>Arrays of Objects</vt:lpstr>
      <vt:lpstr>Objects with Array Properties</vt:lpstr>
      <vt:lpstr>Real-Life Example</vt:lpstr>
      <vt:lpstr>What is JSON?</vt:lpstr>
      <vt:lpstr>Relationship: Objects, Arrays, and JSON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sushanth rudroju</cp:lastModifiedBy>
  <cp:revision>4</cp:revision>
  <dcterms:created xsi:type="dcterms:W3CDTF">2013-01-27T09:14:16Z</dcterms:created>
  <dcterms:modified xsi:type="dcterms:W3CDTF">2025-09-15T10:13:30Z</dcterms:modified>
  <cp:category/>
</cp:coreProperties>
</file>