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a7f5ab7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7a7f5ab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7a7f5ab7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7a7f5ab7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research proposes an improved version of CycleGAN, called DPN-CycleGAN, which aims to enhance the quality of style-transferred images by addressing the limitations of traditional methods.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Improve loss function, by introducing identity loss to total loss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Replace resnet with DPN which is RESNET+DENSENET, to reduce computational complexity and improve image quality.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Identity Loss: Added to preserve the content and structure of the original image during style transfer. This loss ensures that when an image from domain Y is passed through the generator meant for domain X, it remains unchanged.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7a7f5ab7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7a7f5a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making changes in the Generator architecture, these are the key changes: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you know, there are three parts of GAN, point 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do the following, point 2 and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7a7f5ab7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7a7f5a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7a7f5ab78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7a7f5ab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Style Transfer Based on DPN-CycleGAN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Ruthwik Reddy  [A20560321]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Shivaji Pannam  [A20551677]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793575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: 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57925"/>
            <a:ext cx="82251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summary, this research presents an improved CycleGAN model, DPN-CycleGAN, which enhances both efficiency and quality in image style transfer tasks.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incorporating identity loss and replacing ResNet with Dual Path Network in the generator architecture, this model achieves faster convergence and better performance compared to classical CycleGAN.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770000" y="575725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79281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 </a:t>
            </a:r>
            <a:r>
              <a:rPr lang="en"/>
              <a:t>                                         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536750"/>
            <a:ext cx="76992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style transfer is a challenging task in image generation, where the goal is to transfer the artistic style of one image (e.g., a painting) to another image while preserving the content. 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Traditional methods, such as those based on Generative Adversarial Networks (GANs), often require </a:t>
            </a:r>
            <a:r>
              <a:rPr b="1"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paired datasets</a:t>
            </a: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which are difficult to obtain. 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addition, these methods may suffer from high computational complexity and poor image quality.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11375" y="1536750"/>
            <a:ext cx="6027300" cy="86400"/>
          </a:xfrm>
          <a:prstGeom prst="rect">
            <a:avLst/>
          </a:prstGeom>
          <a:solidFill>
            <a:srgbClr val="FFF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415025"/>
            <a:ext cx="40452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1161725"/>
            <a:ext cx="40452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key improvements include: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Introducing identity loss to preserve original image features during style transfer.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Replacing the ResNet-based generator with a Dual Path Network (DPN) based one. </a:t>
            </a:r>
            <a:endParaRPr sz="150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592950"/>
            <a:ext cx="3837000" cy="3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GAN: Consists of Generator and Discriminator and corresponding losses.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CycleGAN - Cycle-Consistent GAN - for unpaired image to </a:t>
            </a:r>
            <a:r>
              <a:rPr lang="en"/>
              <a:t>image</a:t>
            </a:r>
            <a:r>
              <a:rPr lang="en"/>
              <a:t> translation without requiring paired training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DPN : Combines the </a:t>
            </a:r>
            <a:r>
              <a:rPr lang="en"/>
              <a:t>strength</a:t>
            </a:r>
            <a:r>
              <a:rPr lang="en"/>
              <a:t> of ResNet and DenseNet.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75"/>
            <a:ext cx="822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Improvement of Loss Function 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Where Identity Loss ( L id) is,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925" y="1724027"/>
            <a:ext cx="5406750" cy="9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063" y="3603763"/>
            <a:ext cx="34766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75"/>
            <a:ext cx="822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B. Imp</a:t>
            </a:r>
            <a:r>
              <a:rPr lang="en" sz="1600"/>
              <a:t>rovement of Network Structure 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Generator Architecture: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Composed of three parts: encoder, converter (DPN), and decoder.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encoder extracts features from input images using convolutional layers.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DPN transforms features from one domain to another.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decoder reconstructs the output image from transformed features using deconvolution layers.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707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Model: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50" y="0"/>
            <a:ext cx="3773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1700" y="1010100"/>
            <a:ext cx="4615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Adding Loss function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Generator pointing to DPN Block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Instead of a ResNet block for the converter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DPN block consists of Residual ResNet path and Deep Convolutional DenseNet path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Normalization and ReLu activation between layers.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12700" y="186325"/>
            <a:ext cx="8118600" cy="9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1018250"/>
            <a:ext cx="3720950" cy="37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25" y="1018250"/>
            <a:ext cx="3697075" cy="3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1041525"/>
            <a:ext cx="3689550" cy="3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53" y="1041513"/>
            <a:ext cx="3689547" cy="36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512700" y="186325"/>
            <a:ext cx="8118600" cy="9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50650"/>
            <a:ext cx="8520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 :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981675"/>
            <a:ext cx="82251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the model was only trained for 100 epochs, the average PSNR and SSIM scores are slightly lower compared to the results reported in the research paper.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25" y="1553700"/>
            <a:ext cx="3868925" cy="19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1553700"/>
            <a:ext cx="3386400" cy="19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871800" y="981675"/>
            <a:ext cx="2798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romanU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 Identity Loss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88975" y="981550"/>
            <a:ext cx="2857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 With DPN-CycleGAN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