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f509a926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f509a926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f509a926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f509a926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f509a926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f509a926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f509a926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f509a926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f509a926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f509a926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f509a926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f509a926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ProjEct - 3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Ruthwik Reddy                * Tanvi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Vibhuti                      * Nithik Roshan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Tesla Stock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took Tesla, SP500 Stock data from Jan 22nd to April 4th.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Calculated Daily Return Using :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5" y="2816425"/>
            <a:ext cx="8329075" cy="9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Free Rate: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Considering 3 month Treasury Yield as Risk free rate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Annual Rate : 5.25%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b="1" lang="en-GB"/>
            </a:br>
            <a:r>
              <a:rPr b="1" lang="en-GB"/>
              <a:t>Daily Rate : 5.25/252 = 0.02%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Categorizing Data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categorizing data based on RF.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i) TSLA return &lt; RF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ii) TSLA return &gt;=RF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ANOVA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40609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F-value&gt; F Crit, indicating variance between groups is greater than within Groups.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4125"/>
            <a:ext cx="8578375" cy="29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CAPM regression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Goodness of Fit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Multiple R is very low, indicating not a good fit for this data.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-2753" t="8374"/>
          <a:stretch/>
        </p:blipFill>
        <p:spPr>
          <a:xfrm>
            <a:off x="1755250" y="1979600"/>
            <a:ext cx="37975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ANova and factor table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0475"/>
            <a:ext cx="8832299" cy="27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