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4654737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4654737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4654737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4654737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4654737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4654737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4654737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4654737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4654737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4654737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4654737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4654737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46547379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46547379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46547379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46547379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6547379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6547379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159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</a:t>
            </a:r>
            <a:r>
              <a:rPr lang="en-GB"/>
              <a:t>SF 502 : Hypothesis Testing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98225"/>
            <a:ext cx="8520600" cy="15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—&gt;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Ruthwik Reddy</a:t>
            </a:r>
            <a:r>
              <a:rPr lang="en-GB"/>
              <a:t>                 Vibhuti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Nithik Roshan                  Tanvi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485825" y="1710450"/>
            <a:ext cx="73086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600">
                <a:highlight>
                  <a:schemeClr val="dk1"/>
                </a:highlight>
              </a:rPr>
              <a:t> </a:t>
            </a:r>
            <a:r>
              <a:rPr lang="en-GB" sz="6600">
                <a:highlight>
                  <a:schemeClr val="dk1"/>
                </a:highlight>
              </a:rPr>
              <a:t>Thank You !</a:t>
            </a:r>
            <a:endParaRPr sz="6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9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 Case Study on Nvidia Stock Price Prediction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45125"/>
            <a:ext cx="85206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We have built two Linear Regression Models to predict the stock price of Nvidia.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And </a:t>
            </a:r>
            <a:r>
              <a:rPr lang="en-GB">
                <a:solidFill>
                  <a:schemeClr val="accent1"/>
                </a:solidFill>
              </a:rPr>
              <a:t>Our goal is to evaluate the performance of two linear regression models for predicting Nvidia stock prices.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 :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Linear regression</a:t>
            </a:r>
            <a:r>
              <a:rPr lang="en-GB">
                <a:solidFill>
                  <a:srgbClr val="000000"/>
                </a:solidFill>
              </a:rPr>
              <a:t> is a statistical method used to model the relationship between a dependent variable (target variable) and one or more independent variables (predictor variables).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In the context of predicting Nvidia stock prices, the </a:t>
            </a:r>
            <a:r>
              <a:rPr lang="en-GB">
                <a:solidFill>
                  <a:srgbClr val="000000"/>
                </a:solidFill>
              </a:rPr>
              <a:t>dependent variable </a:t>
            </a:r>
            <a:r>
              <a:rPr lang="en-GB">
                <a:solidFill>
                  <a:schemeClr val="accent1"/>
                </a:solidFill>
              </a:rPr>
              <a:t>(Y) would be the </a:t>
            </a:r>
            <a:r>
              <a:rPr b="1" lang="en-GB">
                <a:solidFill>
                  <a:schemeClr val="accent1"/>
                </a:solidFill>
              </a:rPr>
              <a:t>Close price</a:t>
            </a:r>
            <a:r>
              <a:rPr lang="en-GB">
                <a:solidFill>
                  <a:schemeClr val="accent1"/>
                </a:solidFill>
              </a:rPr>
              <a:t>, while the independent variables (X)</a:t>
            </a:r>
            <a:r>
              <a:rPr b="1" lang="en-GB">
                <a:solidFill>
                  <a:schemeClr val="accent1"/>
                </a:solidFill>
              </a:rPr>
              <a:t> </a:t>
            </a:r>
            <a:r>
              <a:rPr lang="en-GB">
                <a:solidFill>
                  <a:schemeClr val="accent1"/>
                </a:solidFill>
              </a:rPr>
              <a:t>could include factors such as </a:t>
            </a:r>
            <a:r>
              <a:rPr b="1" lang="en-GB">
                <a:solidFill>
                  <a:schemeClr val="accent1"/>
                </a:solidFill>
              </a:rPr>
              <a:t>opening price, closing price, volume,</a:t>
            </a:r>
            <a:r>
              <a:rPr lang="en-GB">
                <a:solidFill>
                  <a:schemeClr val="accent1"/>
                </a:solidFill>
              </a:rPr>
              <a:t> etc.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55650"/>
            <a:ext cx="8520600" cy="4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A: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B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Using, MSE(Mean Squared Error) we optimize the weights. 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50" y="1279750"/>
            <a:ext cx="3957450" cy="5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12533"/>
          <a:stretch/>
        </p:blipFill>
        <p:spPr>
          <a:xfrm>
            <a:off x="1385888" y="3093275"/>
            <a:ext cx="6372225" cy="5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Testing :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Null Hypothesis</a:t>
            </a:r>
            <a:r>
              <a:rPr b="1" lang="en-GB">
                <a:solidFill>
                  <a:srgbClr val="000000"/>
                </a:solidFill>
              </a:rPr>
              <a:t> :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is no significant difference in performance of linear regression models Model_A and Model_B.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</a:rPr>
              <a:t>Alternate Hypothesis</a:t>
            </a:r>
            <a:r>
              <a:rPr b="1" lang="en-GB">
                <a:solidFill>
                  <a:schemeClr val="accent1"/>
                </a:solidFill>
              </a:rPr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Ha : Model B Outperforms than Model A  [--&gt; One tailed Test</a:t>
            </a:r>
            <a:r>
              <a:rPr lang="en-GB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63850" y="583050"/>
            <a:ext cx="85206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Population :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 In the context of hypothesis testing for stock price prediction, the historical and future stock prices of Nvidia would be be the population.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Sample</a:t>
            </a:r>
            <a:r>
              <a:rPr lang="en-GB" sz="2000">
                <a:solidFill>
                  <a:srgbClr val="000000"/>
                </a:solidFill>
              </a:rPr>
              <a:t> 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 A subset of historical stock price data of Nvidia ( 27th Oct - 31 Dec 2023)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000000"/>
                </a:solidFill>
              </a:rPr>
              <a:t> 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3075"/>
            <a:ext cx="8520600" cy="4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75" y="242000"/>
            <a:ext cx="897525" cy="45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550" y="242000"/>
            <a:ext cx="2986575" cy="45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Statistics: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Paired T-test 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the context of comparing the performance of two linear regression models, the paired t-test is used when there is a natural pairing or connection between the observations in the two groups being compared.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T-Test Value = -2.07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Critical value for alpha(0.05) = -1.71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Inference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93850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Since, </a:t>
            </a:r>
            <a:r>
              <a:rPr b="1" lang="en-GB">
                <a:solidFill>
                  <a:schemeClr val="accent1"/>
                </a:solidFill>
              </a:rPr>
              <a:t>T-test  &lt;  Critical Value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We reject the null hypothesis stating that there is no </a:t>
            </a:r>
            <a:r>
              <a:rPr lang="en-GB">
                <a:solidFill>
                  <a:schemeClr val="accent1"/>
                </a:solidFill>
              </a:rPr>
              <a:t>significant</a:t>
            </a:r>
            <a:r>
              <a:rPr lang="en-GB">
                <a:solidFill>
                  <a:schemeClr val="accent1"/>
                </a:solidFill>
              </a:rPr>
              <a:t> difference in performance of linear regression models.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&gt;&gt; </a:t>
            </a:r>
            <a:r>
              <a:rPr lang="en-GB" sz="1900">
                <a:solidFill>
                  <a:srgbClr val="000000"/>
                </a:solidFill>
              </a:rPr>
              <a:t>The alternative hypothesis is supported, suggesting that Model B performs better than Model A.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&gt;&gt;</a:t>
            </a:r>
            <a:r>
              <a:rPr lang="en-GB" sz="1900">
                <a:solidFill>
                  <a:srgbClr val="000000"/>
                </a:solidFill>
              </a:rPr>
              <a:t> Implying that incorporating "Low" and "Volume" variables into the linear regression model resulted in improved performance.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