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85" r:id="rId6"/>
    <p:sldId id="282" r:id="rId7"/>
    <p:sldId id="280" r:id="rId8"/>
    <p:sldId id="284" r:id="rId9"/>
    <p:sldId id="28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88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EtherComm</a:t>
            </a:r>
            <a:r>
              <a:rPr lang="en-US" sz="4000" dirty="0"/>
              <a:t> – Fulfilling wishes and forging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300" dirty="0"/>
              <a:t>Breakout Room 3 – Akash, Anil, </a:t>
            </a:r>
            <a:r>
              <a:rPr lang="en-US" sz="2300" dirty="0" err="1"/>
              <a:t>Ruthwik</a:t>
            </a:r>
            <a:r>
              <a:rPr lang="en-US" sz="2300" dirty="0"/>
              <a:t>, </a:t>
            </a:r>
            <a:r>
              <a:rPr lang="en-US" sz="2300" dirty="0" err="1"/>
              <a:t>Pournima</a:t>
            </a:r>
            <a:r>
              <a:rPr lang="en-US" sz="2300" dirty="0"/>
              <a:t>, Ajay, Jay, </a:t>
            </a:r>
            <a:r>
              <a:rPr lang="en-US" sz="2300" dirty="0" err="1"/>
              <a:t>Mouna</a:t>
            </a:r>
            <a:r>
              <a:rPr lang="en-US" sz="2300" dirty="0"/>
              <a:t>, Shaikh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5332-2E7B-3A98-7528-986BA849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6A7A-B3DB-F77C-850F-D51491F6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07109"/>
          </a:xfrm>
        </p:spPr>
        <p:txBody>
          <a:bodyPr>
            <a:normAutofit fontScale="92500"/>
          </a:bodyPr>
          <a:lstStyle/>
          <a:p>
            <a:r>
              <a:rPr lang="en-IN" dirty="0"/>
              <a:t>We’re a mature brand – most nascent issues such as customer support, correct product suggestion, etc are already taken care of.</a:t>
            </a:r>
          </a:p>
          <a:p>
            <a:r>
              <a:rPr lang="en-IN" dirty="0"/>
              <a:t>Online purchase activity will remain same for the next year or even grow</a:t>
            </a:r>
          </a:p>
          <a:p>
            <a:r>
              <a:rPr lang="en-IN" dirty="0"/>
              <a:t>We’ll retain brand partnerships</a:t>
            </a:r>
          </a:p>
          <a:p>
            <a:r>
              <a:rPr lang="en-IN" dirty="0"/>
              <a:t>Spending preferences will remain consistently growing for online retail</a:t>
            </a:r>
          </a:p>
          <a:p>
            <a:r>
              <a:rPr lang="en-IN" dirty="0"/>
              <a:t>Purchasing Power of consumers will not be impacted by macroeconomics</a:t>
            </a:r>
          </a:p>
          <a:p>
            <a:r>
              <a:rPr lang="en-IN" dirty="0"/>
              <a:t>We’ll build more banking and payment platform partnerships and retain existing ones</a:t>
            </a:r>
          </a:p>
          <a:p>
            <a:r>
              <a:rPr lang="en-IN" dirty="0"/>
              <a:t>Discounts,  pricing and supply chain costs will be maintained or improved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4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5332-2E7B-3A98-7528-986BA849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6A7A-B3DB-F77C-850F-D51491F6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Warehouse storage and delivery timelines optimization will be maintained/improved</a:t>
            </a:r>
          </a:p>
          <a:p>
            <a:r>
              <a:rPr lang="en-IN" dirty="0"/>
              <a:t>We’ll build partnerships with firms building new tech products and focus on product launches</a:t>
            </a:r>
          </a:p>
          <a:p>
            <a:r>
              <a:rPr lang="en-IN" dirty="0"/>
              <a:t>Returns management will be efficient</a:t>
            </a:r>
          </a:p>
          <a:p>
            <a:r>
              <a:rPr lang="en-IN" dirty="0" err="1"/>
              <a:t>Subcriptions</a:t>
            </a:r>
            <a:r>
              <a:rPr lang="en-IN" dirty="0"/>
              <a:t> to loyalty program will grow based on benefits and streaming platform bundled together with other partners – single tier loyalty program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83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8AAC-2541-1620-EE2A-026B9BA4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10B4-F669-C0C1-BB6D-78E64827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68366"/>
          </a:xfrm>
        </p:spPr>
        <p:txBody>
          <a:bodyPr/>
          <a:lstStyle/>
          <a:p>
            <a:r>
              <a:rPr lang="en-IN" dirty="0"/>
              <a:t>Groceries, Baby products, Clothing, accessories, electronics, </a:t>
            </a:r>
            <a:r>
              <a:rPr lang="en-IN" dirty="0" err="1"/>
              <a:t>furnitures</a:t>
            </a:r>
            <a:r>
              <a:rPr lang="en-IN" dirty="0"/>
              <a:t>, home décor, gym equipment, product launches, new technologies being introduced</a:t>
            </a:r>
          </a:p>
          <a:p>
            <a:r>
              <a:rPr lang="en-IN" dirty="0"/>
              <a:t>Search for new tech products</a:t>
            </a:r>
          </a:p>
          <a:p>
            <a:r>
              <a:rPr lang="en-IN" dirty="0"/>
              <a:t>Search for demographic segments, customer segments, location segments, weather segments – customer centricity, personalization</a:t>
            </a:r>
          </a:p>
          <a:p>
            <a:r>
              <a:rPr lang="en-IN" dirty="0"/>
              <a:t>Festival based identities should be focussed on for pushing product segments – </a:t>
            </a:r>
            <a:r>
              <a:rPr lang="en-IN" dirty="0" err="1"/>
              <a:t>dhanteras</a:t>
            </a:r>
            <a:endParaRPr lang="en-IN" dirty="0"/>
          </a:p>
          <a:p>
            <a:r>
              <a:rPr lang="en-IN" dirty="0"/>
              <a:t>Conversion Rate Optimization – looking at funnel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44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381C-9602-4AAD-F323-664D6882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60C9-1826-FAD5-4369-177C3DB9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Churn will be minimised by offering returning customers discounts on products and loyalty program like the Amazon prime membership</a:t>
            </a:r>
          </a:p>
          <a:p>
            <a:r>
              <a:rPr lang="en-IN" dirty="0"/>
              <a:t>Partnering with bank card programs for additional discounts in association with seller brands</a:t>
            </a:r>
          </a:p>
          <a:p>
            <a:r>
              <a:rPr lang="en-IN" dirty="0"/>
              <a:t>Extend offers in association with bookings partners – flights, movies, events, etc.</a:t>
            </a:r>
          </a:p>
          <a:p>
            <a:r>
              <a:rPr lang="en-IN" dirty="0"/>
              <a:t>Offer bundled discounts for other streaming platforms along with own streaming platform – even offer additional segment/demographic based discounts</a:t>
            </a:r>
          </a:p>
          <a:p>
            <a:r>
              <a:rPr lang="en-IN" dirty="0"/>
              <a:t>Target Digital Marketing based on conversion rate, explore other viral marketing strategies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41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5EFB-51D1-6EAB-A56E-8D1FA991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E0A4-DB8D-B1E4-2D08-8CAD0D15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PRICE OPTIMIZATION , CUSTOMER CENTRICITY </a:t>
            </a:r>
          </a:p>
          <a:p>
            <a:r>
              <a:rPr lang="en-IN" dirty="0"/>
              <a:t>Segmentation Analysis</a:t>
            </a:r>
          </a:p>
          <a:p>
            <a:r>
              <a:rPr lang="en-IN" dirty="0"/>
              <a:t>Purchasing Behaviour Analysis</a:t>
            </a:r>
          </a:p>
          <a:p>
            <a:r>
              <a:rPr lang="en-IN" dirty="0"/>
              <a:t>SWOT analysis</a:t>
            </a:r>
          </a:p>
          <a:p>
            <a:r>
              <a:rPr lang="en-IN" dirty="0"/>
              <a:t>Product Segment Analysis</a:t>
            </a:r>
          </a:p>
          <a:p>
            <a:r>
              <a:rPr lang="en-IN" dirty="0"/>
              <a:t>Returns Analysis – maintaining product quality over the return cycle</a:t>
            </a:r>
          </a:p>
          <a:p>
            <a:r>
              <a:rPr lang="en-IN" dirty="0"/>
              <a:t>Partner Seller Analysis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67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5134-19B1-DC67-C4B6-CA4BC1D6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BCF5-DD60-B535-0EA0-F7EAC838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Inventory Management Analysis</a:t>
            </a:r>
          </a:p>
          <a:p>
            <a:r>
              <a:rPr lang="en-IN" dirty="0"/>
              <a:t>Ratings Analysis</a:t>
            </a:r>
          </a:p>
          <a:p>
            <a:r>
              <a:rPr lang="en-IN" dirty="0"/>
              <a:t>Sales and Marketing Analytics – especially digital, affiliate and viral</a:t>
            </a:r>
          </a:p>
          <a:p>
            <a:r>
              <a:rPr lang="en-IN" dirty="0"/>
              <a:t>Demand And Supply Analysis</a:t>
            </a:r>
          </a:p>
          <a:p>
            <a:r>
              <a:rPr lang="en-IN" dirty="0"/>
              <a:t>Heatmap Analysis and other digital insights</a:t>
            </a:r>
          </a:p>
          <a:p>
            <a:r>
              <a:rPr lang="en-IN" dirty="0"/>
              <a:t>Assortment Analysis – assort things based on requirements – suggest complimentary products, discounts, coupons, etc.</a:t>
            </a:r>
          </a:p>
          <a:p>
            <a:r>
              <a:rPr lang="en-IN" dirty="0" err="1"/>
              <a:t>Montioring</a:t>
            </a:r>
            <a:r>
              <a:rPr lang="en-IN" dirty="0"/>
              <a:t> KPIs for sales, returns, supply chain, sellers, etc.</a:t>
            </a:r>
          </a:p>
          <a:p>
            <a:r>
              <a:rPr lang="en-IN" dirty="0"/>
              <a:t>A/B Testing analytics for various versions of app and web layout</a:t>
            </a:r>
          </a:p>
          <a:p>
            <a:r>
              <a:rPr lang="en-IN" dirty="0"/>
              <a:t>Broad Economic and Risk Analysis – adding more locations, etc.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568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{8659BB28-7489-452C-B6ED-C431FABCCB31}tf55705232_win32</Template>
  <TotalTime>71</TotalTime>
  <Words>438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EtherComm – Fulfilling wishes and forging on</vt:lpstr>
      <vt:lpstr>Assumptions</vt:lpstr>
      <vt:lpstr>Assumptions</vt:lpstr>
      <vt:lpstr>Important Strategies</vt:lpstr>
      <vt:lpstr>Important Strategies</vt:lpstr>
      <vt:lpstr>Data Analysis Required</vt:lpstr>
      <vt:lpstr>Data Analysis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EtherComm – Fulfilling wishes and forging on</dc:title>
  <dc:creator>Akash</dc:creator>
  <cp:lastModifiedBy>Akash</cp:lastModifiedBy>
  <cp:revision>1</cp:revision>
  <dcterms:created xsi:type="dcterms:W3CDTF">2023-07-15T06:20:01Z</dcterms:created>
  <dcterms:modified xsi:type="dcterms:W3CDTF">2023-07-15T07:31:02Z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