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D48D-2F94-E942-CA44-6BB094C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BAC80-E3EE-D20C-6329-7DB9A0A61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EA77-8002-82FE-5FF3-DADB26EF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4FC1-A380-85CD-4A5E-9E17D0CB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DC4F-BDB9-BABA-DE89-7641802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3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9EAB-63C8-F96F-9028-FC27CA16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60B0-038A-C235-7811-AD60D6AF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A537-997E-9D9D-2F3C-2BB0023D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DC5B-381F-B4F7-9CB3-5AD2572F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5BDEC-0E23-FFA7-5EBA-B04CEFD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CCEA-88EF-86CE-F685-585DF795C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16BF5-0F01-572C-90B9-FA6AF59D4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D1C1-3166-04B0-E334-51B2A03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19D6-8789-BAE2-67F7-3CBC4A29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FC29-38C6-7A07-1977-C9F2C93E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A79C-E07A-91F4-5298-DFFFB3E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071C-E33B-434B-B6D6-EBCF613C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0324-5807-1F2C-AF22-0875DE7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D66C-3073-492E-EA64-F0ACF26B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1922-AD3F-E68D-B489-D9FDE09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97C8-06D1-7831-BF31-F0DED195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D187-39FF-6276-45F2-AE990869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8209-D6A3-5B13-7179-5CBA585B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4CE2-B3CA-49A5-D8BE-7BD3360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0DD6-A25C-37AD-9519-3C83B667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45B9-643A-FDB1-D013-BFC92D94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363-43B5-7960-6926-3325B2EF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0742-9C29-BCF8-3090-8917BD03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34397-3F00-C834-6001-F3ED258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C02A-7759-2202-18A3-DD41049E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33AA8-8D67-3E6B-3B25-0D725D8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D291-4778-C06F-1430-B3635EBE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6893-9573-9D1D-720B-A2982F30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45CD-284D-2BC1-A290-0F3B041B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7A4C1-65DB-5248-3F47-E903D936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90E80-0DA1-7999-7525-28E57DCD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493BE-5814-A9E8-4AE5-BF1A3EF1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FB3F0-EE78-BA50-7CB3-8D38AD2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E7D2A-D1CC-47B0-81F1-0563713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41C-2514-39F2-4A83-27F47D9F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A375B-B658-EC78-A390-5263044A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D197F-253F-F909-502D-14828EAF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47CAB-4B73-D1CC-FFB2-01C9DEB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0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EE5B9-8CDA-2576-8033-A2126D5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60E2C-AA6E-4DF6-FD3E-CE685110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2E2AD-E3E2-B58F-11A6-64CDB66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776-379D-1C52-3DEE-EC0F0ECF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25C9-CD6C-4932-064F-1484F2B9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EC29A-3B3F-5DCB-E172-E4328248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CD95-6809-31E4-D505-567D145F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F286-A796-A11A-4532-C0F21A33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A9D0-07D7-DC02-1116-EAEC9AFB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2E42-8906-B523-27B9-13060404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60302-F92D-7AA9-F164-FB8A4D6E0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3497-8A2A-ED1E-3A63-6452BD5B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CA39B-55E1-FD6E-52EC-F4974A6E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E94D-6AD1-78E8-03AE-CA895D2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AA3BB-E1AC-179D-68B7-9DF51AB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EFEA5-3A28-5BD8-87D6-D04B96B7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365D-AC74-9A90-4F2C-6342B306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8B56-5743-4E77-F51A-059C3FC6E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FC18-946B-4079-B581-58535D8C6C7A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A31E-EDA0-0060-CD11-460DCC45E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DE0-7E3A-F866-67B1-95E284A8D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F1C66-34CC-0A5E-B41F-15D009E14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3693459"/>
            <a:ext cx="7644627" cy="996786"/>
          </a:xfrm>
        </p:spPr>
        <p:txBody>
          <a:bodyPr>
            <a:noAutofit/>
          </a:bodyPr>
          <a:lstStyle/>
          <a:p>
            <a:r>
              <a:rPr lang="en-US" sz="6600" dirty="0">
                <a:latin typeface="Bauhaus 93" panose="04030905020B02020C02" pitchFamily="82" charset="0"/>
              </a:rPr>
              <a:t>Monsoon Bonanza Offer</a:t>
            </a:r>
            <a:endParaRPr lang="en-IN" sz="6600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470E-49C3-9ABF-B9DF-C13B5FF6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421" y="4752144"/>
            <a:ext cx="4052048" cy="681319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Cash saving Offer</a:t>
            </a: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0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ASSUMPTION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Online purchases will remains same for the next 1 year.</a:t>
            </a:r>
          </a:p>
          <a:p>
            <a:r>
              <a:rPr lang="en-IN" dirty="0"/>
              <a:t>No of People using online OTT platforms will not change.</a:t>
            </a:r>
          </a:p>
          <a:p>
            <a:r>
              <a:rPr lang="en-US" dirty="0"/>
              <a:t>Spending preference will remain for online(</a:t>
            </a:r>
            <a:r>
              <a:rPr lang="en-IN" dirty="0"/>
              <a:t>Grocery shopping, Food delivery, Medical care) next few year.</a:t>
            </a:r>
          </a:p>
          <a:p>
            <a:r>
              <a:rPr lang="en-US" dirty="0"/>
              <a:t>Spending potential will not change.</a:t>
            </a:r>
            <a:endParaRPr lang="en-IN" dirty="0"/>
          </a:p>
          <a:p>
            <a:r>
              <a:rPr lang="en-US" dirty="0"/>
              <a:t>Low-Risk Profile, Medium Risk.</a:t>
            </a:r>
          </a:p>
          <a:p>
            <a:pPr marL="0" indent="0">
              <a:spcAft>
                <a:spcPts val="75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1153572"/>
            <a:ext cx="3591399" cy="44611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en-IN" sz="4000" dirty="0">
                <a:solidFill>
                  <a:srgbClr val="FFFFFF"/>
                </a:solidFill>
              </a:rPr>
              <a:t>DATA</a:t>
            </a:r>
            <a:r>
              <a:rPr lang="en-IN" sz="4000" spc="-40" dirty="0">
                <a:solidFill>
                  <a:srgbClr val="090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FFFFFF"/>
                </a:solidFill>
              </a:rPr>
              <a:t>REQUIRED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032" y="959224"/>
            <a:ext cx="6943360" cy="5701856"/>
          </a:xfrm>
        </p:spPr>
        <p:txBody>
          <a:bodyPr anchor="ctr">
            <a:normAutofit/>
          </a:bodyPr>
          <a:lstStyle/>
          <a:p>
            <a:r>
              <a:rPr lang="en-IN" dirty="0"/>
              <a:t>Customer online purchase segmentation</a:t>
            </a:r>
            <a:r>
              <a:rPr lang="en-IN" sz="18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N" dirty="0"/>
              <a:t>(Personalization and targeting).</a:t>
            </a:r>
          </a:p>
          <a:p>
            <a:r>
              <a:rPr lang="en-US" dirty="0"/>
              <a:t>Types of products purchased</a:t>
            </a:r>
            <a:endParaRPr lang="en-IN" dirty="0"/>
          </a:p>
          <a:p>
            <a:r>
              <a:rPr lang="en-US" dirty="0"/>
              <a:t>Income Avg 5-10 lakh(Low-Risk Profile, Medium Risk)</a:t>
            </a:r>
          </a:p>
          <a:p>
            <a:r>
              <a:rPr lang="en-US" dirty="0"/>
              <a:t>Different OTT platform membership purchase</a:t>
            </a:r>
          </a:p>
          <a:p>
            <a:r>
              <a:rPr lang="en-US" dirty="0"/>
              <a:t>Repayment Life Cycle data</a:t>
            </a:r>
          </a:p>
          <a:p>
            <a:r>
              <a:rPr lang="en-US" dirty="0"/>
              <a:t>Age Group – 25-45</a:t>
            </a:r>
          </a:p>
          <a:p>
            <a:r>
              <a:rPr lang="en-US" dirty="0"/>
              <a:t>Geolocational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ANALYTICS 	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072" y="636190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Customer online purchase segmentation-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Analysing which segments are customers spending more 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Risk Analytics</a:t>
            </a:r>
          </a:p>
          <a:p>
            <a:pPr>
              <a:lnSpc>
                <a:spcPct val="100000"/>
              </a:lnSpc>
            </a:pPr>
            <a:r>
              <a:rPr lang="en-US" dirty="0"/>
              <a:t>Repayment Life Cycle data- checking how they are paying back. </a:t>
            </a:r>
          </a:p>
          <a:p>
            <a:pPr>
              <a:lnSpc>
                <a:spcPct val="100000"/>
              </a:lnSpc>
            </a:pPr>
            <a:r>
              <a:rPr lang="en-US" dirty="0"/>
              <a:t>Multi-channel Marketing effects</a:t>
            </a:r>
          </a:p>
          <a:p>
            <a:pPr>
              <a:lnSpc>
                <a:spcPct val="100000"/>
              </a:lnSpc>
            </a:pPr>
            <a:r>
              <a:rPr lang="en-US" dirty="0"/>
              <a:t>Redeem and Reward Points.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4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CAMPAIGN 	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Aft>
                <a:spcPts val="750"/>
              </a:spcAft>
            </a:pPr>
            <a:r>
              <a:rPr lang="en-US" sz="2700" dirty="0"/>
              <a:t>Channelizing 93 crore different Sectors -</a:t>
            </a:r>
            <a:r>
              <a:rPr lang="en-IN" sz="2700" dirty="0"/>
              <a:t> Online shopping, Grocery shopping, Subscription services (Netflix), Gym memberships, Food delivery, Utility bills( electric, water, gas), Medical care, </a:t>
            </a:r>
            <a:r>
              <a:rPr lang="en-US" sz="2700" dirty="0"/>
              <a:t>Fuels, Luxury Items, Airport Lounge.</a:t>
            </a:r>
          </a:p>
          <a:p>
            <a:r>
              <a:rPr lang="en-US" sz="2700" dirty="0"/>
              <a:t>Channelizing 5 crore </a:t>
            </a:r>
            <a:r>
              <a:rPr lang="en-IN" sz="2700" dirty="0"/>
              <a:t>Multi-channel marketing.</a:t>
            </a:r>
          </a:p>
          <a:p>
            <a:r>
              <a:rPr lang="en-US" sz="2700" dirty="0"/>
              <a:t>miscellaneous cost (Customer Service, employee cost,</a:t>
            </a:r>
            <a:r>
              <a:rPr lang="en-IN" sz="2700" dirty="0"/>
              <a:t>Building ML </a:t>
            </a:r>
            <a:r>
              <a:rPr lang="en-IN" sz="2700" dirty="0" err="1"/>
              <a:t>Modeling</a:t>
            </a:r>
            <a:r>
              <a:rPr lang="en-IN" sz="2700" dirty="0"/>
              <a:t>).</a:t>
            </a:r>
            <a:endParaRPr lang="en-US" sz="2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	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700" dirty="0"/>
              <a:t>By following this data-driven strategy, we can leverage customer insights, personalization, and optimization techniques to increase engagement, drive conversion, and ultimately maximize the ROI of the Engagement Campaign.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Bauhaus 93</vt:lpstr>
      <vt:lpstr>Calibri</vt:lpstr>
      <vt:lpstr>Calibri Light</vt:lpstr>
      <vt:lpstr>Segoe UI</vt:lpstr>
      <vt:lpstr>Office Theme</vt:lpstr>
      <vt:lpstr>Monsoon Bonanza Offer</vt:lpstr>
      <vt:lpstr>ASSUMPTION</vt:lpstr>
      <vt:lpstr>DATA REQUIRED</vt:lpstr>
      <vt:lpstr>ANALYTICS  </vt:lpstr>
      <vt:lpstr>CAMPAIGN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Monsoon Bonanza Offer</dc:title>
  <dc:creator>Rakesh Rajbhar</dc:creator>
  <cp:lastModifiedBy>sai ram</cp:lastModifiedBy>
  <cp:revision>20</cp:revision>
  <dcterms:created xsi:type="dcterms:W3CDTF">2023-07-08T06:01:10Z</dcterms:created>
  <dcterms:modified xsi:type="dcterms:W3CDTF">2023-07-09T19:46:59Z</dcterms:modified>
</cp:coreProperties>
</file>