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7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9D48D-2F94-E942-CA44-6BB094C3B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7BAC80-E3EE-D20C-6329-7DB9A0A616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5EA77-8002-82FE-5FF3-DADB26EF3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FC18-946B-4079-B581-58535D8C6C7A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24FC1-A380-85CD-4A5E-9E17D0CB0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FDC4F-BDB9-BABA-DE89-76418027B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98D4C-16D8-4026-AB22-774385ADC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937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9EAB-63C8-F96F-9028-FC27CA167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0660B0-038A-C235-7811-AD60D6AF5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8A537-997E-9D9D-2F3C-2BB0023D7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FC18-946B-4079-B581-58535D8C6C7A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9DC5B-381F-B4F7-9CB3-5AD2572FF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5BDEC-0E23-FFA7-5EBA-B04CEFD5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98D4C-16D8-4026-AB22-774385ADC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547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E2CCEA-88EF-86CE-F685-585DF795C3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E16BF5-0F01-572C-90B9-FA6AF59D4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7D1C1-3166-04B0-E334-51B2A0304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FC18-946B-4079-B581-58535D8C6C7A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219D6-8789-BAE2-67F7-3CBC4A299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FFC29-38C6-7A07-1977-C9F2C93E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98D4C-16D8-4026-AB22-774385ADC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292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5A79C-E07A-91F4-5298-DFFFB3EB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2071C-E33B-434B-B6D6-EBCF613CF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30324-5807-1F2C-AF22-0875DE7B9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FC18-946B-4079-B581-58535D8C6C7A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FD66C-3073-492E-EA64-F0ACF26BC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B1922-AD3F-E68D-B489-D9FDE09BD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98D4C-16D8-4026-AB22-774385ADC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315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C97C8-06D1-7831-BF31-F0DED1952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2D187-39FF-6276-45F2-AE990869E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48209-D6A3-5B13-7179-5CBA585B9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FC18-946B-4079-B581-58535D8C6C7A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14CE2-B3CA-49A5-D8BE-7BD336084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C0DD6-A25C-37AD-9519-3C83B667B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98D4C-16D8-4026-AB22-774385ADC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89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C45B9-643A-FDB1-D013-BFC92D941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35363-43B5-7960-6926-3325B2EFE8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50742-9C29-BCF8-3090-8917BD039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134397-3F00-C834-6001-F3ED258A7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FC18-946B-4079-B581-58535D8C6C7A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DC02A-7759-2202-18A3-DD41049E0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33AA8-8D67-3E6B-3B25-0D725D83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98D4C-16D8-4026-AB22-774385ADC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035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3D291-4778-C06F-1430-B3635EBE5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B6893-9573-9D1D-720B-A2982F30C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F45CD-284D-2BC1-A290-0F3B041B0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A7A4C1-65DB-5248-3F47-E903D93683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090E80-0DA1-7999-7525-28E57DCD7B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8493BE-5814-A9E8-4AE5-BF1A3EF17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FC18-946B-4079-B581-58535D8C6C7A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FFB3F0-EE78-BA50-7CB3-8D38AD2F0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0E7D2A-D1CC-47B0-81F1-05637133F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98D4C-16D8-4026-AB22-774385ADC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031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1641C-2514-39F2-4A83-27F47D9F1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8A375B-B658-EC78-A390-5263044A0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FC18-946B-4079-B581-58535D8C6C7A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DD197F-253F-F909-502D-14828EAFE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47CAB-4B73-D1CC-FFB2-01C9DEBA9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98D4C-16D8-4026-AB22-774385ADC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200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9EE5B9-8CDA-2576-8033-A2126D562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FC18-946B-4079-B581-58535D8C6C7A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D60E2C-AA6E-4DF6-FD3E-CE6851106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52E2AD-E3E2-B58F-11A6-64CDB667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98D4C-16D8-4026-AB22-774385ADC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21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F8776-379D-1C52-3DEE-EC0F0ECF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A25C9-CD6C-4932-064F-1484F2B97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CEC29A-3B3F-5DCB-E172-E43282489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7CD95-6809-31E4-D505-567D145FF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FC18-946B-4079-B581-58535D8C6C7A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EF286-A796-A11A-4532-C0F21A33B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4A9D0-07D7-DC02-1116-EAEC9AFBA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98D4C-16D8-4026-AB22-774385ADC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438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12E42-8906-B523-27B9-130604048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360302-F92D-7AA9-F164-FB8A4D6E0D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2B3497-8A2A-ED1E-3A63-6452BD5B1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CA39B-55E1-FD6E-52EC-F4974A6E2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FC18-946B-4079-B581-58535D8C6C7A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EE94D-6AD1-78E8-03AE-CA895D236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AA3BB-E1AC-179D-68B7-9DF51AB2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98D4C-16D8-4026-AB22-774385ADC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284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0EFEA5-3A28-5BD8-87D6-D04B96B79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9365D-AC74-9A90-4F2C-6342B3067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A8B56-5743-4E77-F51A-059C3FC6E8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BFC18-946B-4079-B581-58535D8C6C7A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9A31E-EDA0-0060-CD11-460DCC45E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A1DE0-7E3A-F866-67B1-95E284A8DE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98D4C-16D8-4026-AB22-774385ADC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664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F1C66-34CC-0A5E-B41F-15D009E14A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3693459"/>
            <a:ext cx="7644627" cy="996786"/>
          </a:xfrm>
        </p:spPr>
        <p:txBody>
          <a:bodyPr>
            <a:noAutofit/>
          </a:bodyPr>
          <a:lstStyle/>
          <a:p>
            <a:r>
              <a:rPr lang="en-US" sz="6600" dirty="0">
                <a:latin typeface="Bauhaus 93" panose="04030905020B02020C02" pitchFamily="82" charset="0"/>
              </a:rPr>
              <a:t>Monsoon Bonanza Offer</a:t>
            </a:r>
            <a:endParaRPr lang="en-IN" sz="6600" dirty="0">
              <a:latin typeface="Bauhaus 93" panose="04030905020B02020C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6A470E-49C3-9ABF-B9DF-C13B5FF60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3421" y="4752144"/>
            <a:ext cx="4052048" cy="681319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Cash saving Offer</a:t>
            </a:r>
            <a:endParaRPr lang="en-IN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2400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26F783-DF01-9528-6966-F754B0CC0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ASSUMPTION</a:t>
            </a: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DE45A-F6FF-DBC5-9304-1E1031B21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Online purchases will remains same for the next 1 year.</a:t>
            </a:r>
          </a:p>
          <a:p>
            <a:r>
              <a:rPr lang="en-IN" dirty="0"/>
              <a:t>No of People using online OTT platforms will not change.</a:t>
            </a:r>
          </a:p>
          <a:p>
            <a:r>
              <a:rPr lang="en-US" dirty="0"/>
              <a:t>Spending preference will remain for online(</a:t>
            </a:r>
            <a:r>
              <a:rPr lang="en-IN" dirty="0"/>
              <a:t>Grocery shopping, Food delivery, Medical care) next few year.</a:t>
            </a:r>
          </a:p>
          <a:p>
            <a:r>
              <a:rPr lang="en-US" dirty="0"/>
              <a:t>Spending potential will not change.</a:t>
            </a:r>
            <a:endParaRPr lang="en-IN" dirty="0"/>
          </a:p>
          <a:p>
            <a:r>
              <a:rPr lang="en-US" dirty="0"/>
              <a:t>Low-Risk Profile, Medium Risk.</a:t>
            </a:r>
          </a:p>
          <a:p>
            <a:pPr marL="0" indent="0">
              <a:spcAft>
                <a:spcPts val="750"/>
              </a:spcAft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0209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26F783-DF01-9528-6966-F754B0CC0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835" y="1153572"/>
            <a:ext cx="3591399" cy="44611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  <a:spcAft>
                <a:spcPts val="750"/>
              </a:spcAft>
            </a:pPr>
            <a:r>
              <a:rPr lang="en-IN" sz="4000" dirty="0">
                <a:solidFill>
                  <a:srgbClr val="FFFFFF"/>
                </a:solidFill>
              </a:rPr>
              <a:t>DATA</a:t>
            </a:r>
            <a:r>
              <a:rPr lang="en-IN" sz="4000" spc="-40" dirty="0">
                <a:solidFill>
                  <a:srgbClr val="090D3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IN" sz="4000" dirty="0">
                <a:solidFill>
                  <a:srgbClr val="FFFFFF"/>
                </a:solidFill>
              </a:rPr>
              <a:t>REQUIRED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DE45A-F6FF-DBC5-9304-1E1031B21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7032" y="959224"/>
            <a:ext cx="6943360" cy="5701856"/>
          </a:xfrm>
        </p:spPr>
        <p:txBody>
          <a:bodyPr anchor="ctr">
            <a:normAutofit/>
          </a:bodyPr>
          <a:lstStyle/>
          <a:p>
            <a:r>
              <a:rPr lang="en-IN" dirty="0"/>
              <a:t>Customer online purchase segmentation</a:t>
            </a:r>
            <a:r>
              <a:rPr lang="en-IN" sz="1800" dirty="0">
                <a:solidFill>
                  <a:srgbClr val="D1D5D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IN" dirty="0"/>
              <a:t>(Personalization and targeting).</a:t>
            </a:r>
          </a:p>
          <a:p>
            <a:r>
              <a:rPr lang="en-US" dirty="0"/>
              <a:t>Types of products purchased</a:t>
            </a:r>
            <a:endParaRPr lang="en-IN" dirty="0"/>
          </a:p>
          <a:p>
            <a:r>
              <a:rPr lang="en-US" dirty="0"/>
              <a:t>Income Avg 5-10 lakh(Low-Risk Profile, Medium Risk)</a:t>
            </a:r>
          </a:p>
          <a:p>
            <a:r>
              <a:rPr lang="en-US" dirty="0"/>
              <a:t>Different OTT platform membership purchase</a:t>
            </a:r>
          </a:p>
          <a:p>
            <a:r>
              <a:rPr lang="en-US" dirty="0"/>
              <a:t>Repayment Life Cycle data</a:t>
            </a:r>
          </a:p>
          <a:p>
            <a:r>
              <a:rPr lang="en-US" dirty="0"/>
              <a:t>Age Group – 25-45</a:t>
            </a:r>
          </a:p>
          <a:p>
            <a:r>
              <a:rPr lang="en-US" dirty="0"/>
              <a:t>Geolocational data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790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26F783-DF01-9528-6966-F754B0CC0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ANALYTICS 	</a:t>
            </a: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DE45A-F6FF-DBC5-9304-1E1031B21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8072" y="636190"/>
            <a:ext cx="6906491" cy="5585619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IN" dirty="0"/>
              <a:t>Customer online purchase segmentation-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/>
              <a:t>   Analysing which segments are customers spending more  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Risk Analytics</a:t>
            </a:r>
          </a:p>
          <a:p>
            <a:pPr>
              <a:lnSpc>
                <a:spcPct val="100000"/>
              </a:lnSpc>
            </a:pPr>
            <a:r>
              <a:rPr lang="en-US" dirty="0"/>
              <a:t>Repayment Life Cycle data- checking how they are paying back. </a:t>
            </a:r>
          </a:p>
          <a:p>
            <a:pPr>
              <a:lnSpc>
                <a:spcPct val="100000"/>
              </a:lnSpc>
            </a:pPr>
            <a:r>
              <a:rPr lang="en-US" dirty="0"/>
              <a:t>Multi-channel Marketing effects</a:t>
            </a:r>
          </a:p>
          <a:p>
            <a:pPr>
              <a:lnSpc>
                <a:spcPct val="100000"/>
              </a:lnSpc>
            </a:pPr>
            <a:r>
              <a:rPr lang="en-US" dirty="0"/>
              <a:t>Redeem and Reward Points.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6444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26F783-DF01-9528-6966-F754B0CC0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CAMPAIGN 	</a:t>
            </a: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DE45A-F6FF-DBC5-9304-1E1031B21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spcAft>
                <a:spcPts val="750"/>
              </a:spcAft>
            </a:pPr>
            <a:r>
              <a:rPr lang="en-US" sz="2700" dirty="0"/>
              <a:t>Channelizing 93 crore different Sectors -</a:t>
            </a:r>
            <a:r>
              <a:rPr lang="en-IN" sz="2700" dirty="0"/>
              <a:t> Online shopping, Grocery shopping, Subscription services (Netflix), Gym memberships, Food delivery, Utility bills( electric, water, gas), Medical care, </a:t>
            </a:r>
            <a:r>
              <a:rPr lang="en-US" sz="2700" dirty="0"/>
              <a:t>Fuels, Luxury Items, Airport Lounge.</a:t>
            </a:r>
          </a:p>
          <a:p>
            <a:r>
              <a:rPr lang="en-US" sz="2700" dirty="0"/>
              <a:t>Channelizing 5 crore </a:t>
            </a:r>
            <a:r>
              <a:rPr lang="en-IN" sz="2700" dirty="0"/>
              <a:t>Multi-channel marketing.</a:t>
            </a:r>
          </a:p>
          <a:p>
            <a:r>
              <a:rPr lang="en-US" sz="2700" dirty="0"/>
              <a:t>miscellaneous cost (Customer Service, employee cost,</a:t>
            </a:r>
            <a:r>
              <a:rPr lang="en-IN" sz="2700" dirty="0"/>
              <a:t>Building ML </a:t>
            </a:r>
            <a:r>
              <a:rPr lang="en-IN" sz="2700" dirty="0" err="1"/>
              <a:t>Modeling</a:t>
            </a:r>
            <a:r>
              <a:rPr lang="en-IN" sz="2700" dirty="0"/>
              <a:t>).</a:t>
            </a:r>
            <a:endParaRPr lang="en-US" sz="27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412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26F783-DF01-9528-6966-F754B0CC0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	</a:t>
            </a: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DE45A-F6FF-DBC5-9304-1E1031B21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spcBef>
                <a:spcPts val="1500"/>
              </a:spcBef>
            </a:pPr>
            <a:r>
              <a:rPr lang="en-IN" sz="2700" dirty="0"/>
              <a:t>By following this data-driven strategy, we can leverage customer insights, personalization, and optimization techniques to increase engagement, drive conversion, and ultimately maximize the ROI of the Engagement Campaign.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110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</TotalTime>
  <Words>236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Aharoni</vt:lpstr>
      <vt:lpstr>Arial</vt:lpstr>
      <vt:lpstr>Bauhaus 93</vt:lpstr>
      <vt:lpstr>Calibri</vt:lpstr>
      <vt:lpstr>Calibri Light</vt:lpstr>
      <vt:lpstr>Segoe UI</vt:lpstr>
      <vt:lpstr>Office Theme</vt:lpstr>
      <vt:lpstr>Monsoon Bonanza Offer</vt:lpstr>
      <vt:lpstr>ASSUMPTION</vt:lpstr>
      <vt:lpstr>DATA REQUIRED</vt:lpstr>
      <vt:lpstr>ANALYTICS  </vt:lpstr>
      <vt:lpstr>CAMPAIGN 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Monsoon Bonanza Offer</dc:title>
  <dc:creator>Rakesh Rajbhar</dc:creator>
  <cp:lastModifiedBy>sai ram</cp:lastModifiedBy>
  <cp:revision>20</cp:revision>
  <dcterms:created xsi:type="dcterms:W3CDTF">2023-07-08T06:01:10Z</dcterms:created>
  <dcterms:modified xsi:type="dcterms:W3CDTF">2023-07-13T18:54:10Z</dcterms:modified>
</cp:coreProperties>
</file>