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g"/>
  <Override PartName="/ppt/media/image10.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smtClean="0"/>
              <a:t>6/13/2024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3710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483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22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411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smtClean="0"/>
              <a:t>6/13/2024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73890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1855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72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073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830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6/13/2024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19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6/13/2024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53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6/13/2024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86787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askpython.com/python-modules/python-p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fortinet.com/resources/cyberglossary/firewall"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57EE-F366-FA2B-0AE1-F2CADA820C32}"/>
              </a:ext>
            </a:extLst>
          </p:cNvPr>
          <p:cNvSpPr>
            <a:spLocks noGrp="1"/>
          </p:cNvSpPr>
          <p:nvPr>
            <p:ph type="ctrTitle"/>
          </p:nvPr>
        </p:nvSpPr>
        <p:spPr>
          <a:xfrm>
            <a:off x="1561708" y="2104104"/>
            <a:ext cx="9068586" cy="1324896"/>
          </a:xfrm>
        </p:spPr>
        <p:txBody>
          <a:bodyPr/>
          <a:lstStyle/>
          <a:p>
            <a:r>
              <a:rPr lang="en-IN" sz="6000" dirty="0" err="1">
                <a:solidFill>
                  <a:srgbClr val="002060"/>
                </a:solidFill>
              </a:rPr>
              <a:t>U.Ruthwika</a:t>
            </a:r>
            <a:r>
              <a:rPr lang="en-IN" sz="6000" dirty="0">
                <a:solidFill>
                  <a:srgbClr val="002060"/>
                </a:solidFill>
              </a:rPr>
              <a:t> </a:t>
            </a:r>
            <a:r>
              <a:rPr lang="en-IN" sz="6000" dirty="0" err="1">
                <a:solidFill>
                  <a:srgbClr val="002060"/>
                </a:solidFill>
              </a:rPr>
              <a:t>shivani</a:t>
            </a:r>
            <a:endParaRPr lang="en-IN" sz="6000" dirty="0">
              <a:solidFill>
                <a:srgbClr val="002060"/>
              </a:solidFill>
            </a:endParaRPr>
          </a:p>
        </p:txBody>
      </p:sp>
      <p:sp>
        <p:nvSpPr>
          <p:cNvPr id="3" name="Subtitle 2">
            <a:extLst>
              <a:ext uri="{FF2B5EF4-FFF2-40B4-BE49-F238E27FC236}">
                <a16:creationId xmlns:a16="http://schemas.microsoft.com/office/drawing/2014/main" id="{C02294EB-1B22-FAE2-C47C-1D968101C24C}"/>
              </a:ext>
            </a:extLst>
          </p:cNvPr>
          <p:cNvSpPr>
            <a:spLocks noGrp="1"/>
          </p:cNvSpPr>
          <p:nvPr>
            <p:ph type="subTitle" idx="1"/>
          </p:nvPr>
        </p:nvSpPr>
        <p:spPr>
          <a:xfrm>
            <a:off x="1562100" y="3429000"/>
            <a:ext cx="9070848" cy="1710263"/>
          </a:xfrm>
        </p:spPr>
        <p:txBody>
          <a:bodyPr/>
          <a:lstStyle/>
          <a:p>
            <a:endParaRPr lang="en-US" sz="1600" dirty="0">
              <a:latin typeface="Trebuchet MS"/>
              <a:cs typeface="Trebuchet MS"/>
            </a:endParaRPr>
          </a:p>
          <a:p>
            <a:r>
              <a:rPr lang="en-IN" sz="4000" dirty="0">
                <a:highlight>
                  <a:srgbClr val="00FFFF"/>
                </a:highlight>
              </a:rPr>
              <a:t>KEYLOGGER AND SECURITY</a:t>
            </a:r>
          </a:p>
        </p:txBody>
      </p:sp>
      <p:sp>
        <p:nvSpPr>
          <p:cNvPr id="5" name="TextBox 4">
            <a:extLst>
              <a:ext uri="{FF2B5EF4-FFF2-40B4-BE49-F238E27FC236}">
                <a16:creationId xmlns:a16="http://schemas.microsoft.com/office/drawing/2014/main" id="{13A4DB1C-B67C-546C-25D7-01061A95A124}"/>
              </a:ext>
            </a:extLst>
          </p:cNvPr>
          <p:cNvSpPr txBox="1"/>
          <p:nvPr/>
        </p:nvSpPr>
        <p:spPr>
          <a:xfrm>
            <a:off x="5191433" y="1434887"/>
            <a:ext cx="4218039" cy="369332"/>
          </a:xfrm>
          <a:prstGeom prst="rect">
            <a:avLst/>
          </a:prstGeom>
          <a:noFill/>
        </p:spPr>
        <p:txBody>
          <a:bodyPr wrap="square" rtlCol="0">
            <a:spAutoFit/>
          </a:bodyPr>
          <a:lstStyle/>
          <a:p>
            <a:r>
              <a:rPr lang="en-IN" dirty="0">
                <a:highlight>
                  <a:srgbClr val="00FF00"/>
                </a:highlight>
              </a:rPr>
              <a:t>FINAL PROJECT</a:t>
            </a:r>
          </a:p>
        </p:txBody>
      </p:sp>
    </p:spTree>
    <p:extLst>
      <p:ext uri="{BB962C8B-B14F-4D97-AF65-F5344CB8AC3E}">
        <p14:creationId xmlns:p14="http://schemas.microsoft.com/office/powerpoint/2010/main" val="127772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8DDD-3B16-09EA-73A1-24232CA84734}"/>
              </a:ext>
            </a:extLst>
          </p:cNvPr>
          <p:cNvSpPr>
            <a:spLocks noGrp="1"/>
          </p:cNvSpPr>
          <p:nvPr>
            <p:ph type="title"/>
          </p:nvPr>
        </p:nvSpPr>
        <p:spPr>
          <a:xfrm>
            <a:off x="250722" y="229640"/>
            <a:ext cx="10058400" cy="792916"/>
          </a:xfrm>
        </p:spPr>
        <p:txBody>
          <a:bodyPr/>
          <a:lstStyle/>
          <a:p>
            <a:r>
              <a:rPr lang="en-IN" spc="-95" dirty="0"/>
              <a:t>Modelling</a:t>
            </a:r>
            <a:endParaRPr lang="en-IN" dirty="0"/>
          </a:p>
        </p:txBody>
      </p:sp>
      <p:sp>
        <p:nvSpPr>
          <p:cNvPr id="3" name="Content Placeholder 2">
            <a:extLst>
              <a:ext uri="{FF2B5EF4-FFF2-40B4-BE49-F238E27FC236}">
                <a16:creationId xmlns:a16="http://schemas.microsoft.com/office/drawing/2014/main" id="{DC0C5ADC-04FA-233E-8851-F970AA6102FB}"/>
              </a:ext>
            </a:extLst>
          </p:cNvPr>
          <p:cNvSpPr>
            <a:spLocks noGrp="1"/>
          </p:cNvSpPr>
          <p:nvPr>
            <p:ph idx="1"/>
          </p:nvPr>
        </p:nvSpPr>
        <p:spPr>
          <a:xfrm>
            <a:off x="250722" y="1022556"/>
            <a:ext cx="10874478" cy="5309419"/>
          </a:xfrm>
        </p:spPr>
        <p:txBody>
          <a:bodyPr>
            <a:normAutofit fontScale="25000" lnSpcReduction="20000"/>
          </a:bodyPr>
          <a:lstStyle/>
          <a:p>
            <a:r>
              <a:rPr lang="en-IN" sz="8000" dirty="0"/>
              <a:t>Installing Required Libraries</a:t>
            </a:r>
          </a:p>
          <a:p>
            <a:pPr>
              <a:buFont typeface="Wingdings" panose="05000000000000000000" pitchFamily="2" charset="2"/>
              <a:buChar char="Ø"/>
            </a:pPr>
            <a:r>
              <a:rPr lang="en-US" sz="8000" dirty="0"/>
              <a:t>Before we begin, we need to install a particular library, which we can do with the </a:t>
            </a:r>
            <a:r>
              <a:rPr lang="en-US" sz="8000" dirty="0">
                <a:hlinkClick r:id="rId2"/>
              </a:rPr>
              <a:t>pip command</a:t>
            </a:r>
            <a:r>
              <a:rPr lang="en-US" sz="8000" dirty="0"/>
              <a:t>:</a:t>
            </a:r>
            <a:r>
              <a:rPr lang="en-IN" sz="8000" dirty="0"/>
              <a:t> pip install </a:t>
            </a:r>
            <a:r>
              <a:rPr lang="en-IN" sz="8000" dirty="0" err="1"/>
              <a:t>pynput</a:t>
            </a:r>
            <a:r>
              <a:rPr lang="en-IN" sz="8000" dirty="0"/>
              <a:t> and pip install </a:t>
            </a:r>
            <a:r>
              <a:rPr lang="en-IN" sz="8000" dirty="0" err="1"/>
              <a:t>jsonlib</a:t>
            </a:r>
            <a:r>
              <a:rPr lang="en-IN" sz="8000" dirty="0"/>
              <a:t>.</a:t>
            </a:r>
          </a:p>
          <a:p>
            <a:r>
              <a:rPr lang="en-IN" sz="8000" dirty="0"/>
              <a:t>Importing Required Libraries</a:t>
            </a:r>
          </a:p>
          <a:p>
            <a:pPr>
              <a:buFont typeface="Wingdings" panose="05000000000000000000" pitchFamily="2" charset="2"/>
              <a:buChar char="Ø"/>
            </a:pPr>
            <a:r>
              <a:rPr lang="en-US" sz="8000" dirty="0" err="1"/>
              <a:t>pynput</a:t>
            </a:r>
            <a:r>
              <a:rPr lang="en-US" sz="8000" dirty="0"/>
              <a:t>: This will help us read the keystrokes as the user types in stuff</a:t>
            </a:r>
          </a:p>
          <a:p>
            <a:pPr>
              <a:buFont typeface="Wingdings" panose="05000000000000000000" pitchFamily="2" charset="2"/>
              <a:buChar char="Ø"/>
            </a:pPr>
            <a:r>
              <a:rPr lang="en-US" sz="8000" dirty="0"/>
              <a:t>JSON is a lightweight data-interchange format. It is often used for exchanging data between a web server and user agent</a:t>
            </a:r>
            <a:endParaRPr lang="en-IN" sz="8000" dirty="0"/>
          </a:p>
          <a:p>
            <a:pPr lvl="1">
              <a:buFont typeface="Arial" panose="020B0604020202020204" pitchFamily="34" charset="0"/>
              <a:buChar char="•"/>
            </a:pPr>
            <a:r>
              <a:rPr lang="en-US" sz="8000" b="1" dirty="0"/>
              <a:t>Initialization:</a:t>
            </a:r>
            <a:endParaRPr lang="en-US" sz="8000" dirty="0"/>
          </a:p>
          <a:p>
            <a:pPr marL="1200150" lvl="2" indent="-285750">
              <a:buFont typeface="Arial" panose="020B0604020202020204" pitchFamily="34" charset="0"/>
              <a:buChar char="•"/>
            </a:pPr>
            <a:r>
              <a:rPr lang="en-US" sz="8000" dirty="0"/>
              <a:t>Set up the main GUI window.</a:t>
            </a:r>
          </a:p>
          <a:p>
            <a:pPr marL="1200150" lvl="2" indent="-285750">
              <a:buFont typeface="Arial" panose="020B0604020202020204" pitchFamily="34" charset="0"/>
              <a:buChar char="•"/>
            </a:pPr>
            <a:r>
              <a:rPr lang="en-US" sz="8000" dirty="0"/>
              <a:t>Initialize global variables for key logging.</a:t>
            </a:r>
          </a:p>
          <a:p>
            <a:pPr lvl="1">
              <a:buFont typeface="Arial" panose="020B0604020202020204" pitchFamily="34" charset="0"/>
              <a:buChar char="•"/>
            </a:pPr>
            <a:r>
              <a:rPr lang="en-US" sz="8000" b="1" dirty="0"/>
              <a:t>Event Capture:</a:t>
            </a:r>
            <a:endParaRPr lang="en-US" sz="8000" dirty="0"/>
          </a:p>
          <a:p>
            <a:pPr marL="1200150" lvl="2" indent="-285750">
              <a:buFont typeface="Arial" panose="020B0604020202020204" pitchFamily="34" charset="0"/>
              <a:buChar char="•"/>
            </a:pPr>
            <a:r>
              <a:rPr lang="en-US" sz="8000" dirty="0"/>
              <a:t>Start capturing key events when the "Start" button is pressed.</a:t>
            </a:r>
          </a:p>
          <a:p>
            <a:pPr marL="1200150" lvl="2" indent="-285750">
              <a:buFont typeface="Arial" panose="020B0604020202020204" pitchFamily="34" charset="0"/>
              <a:buChar char="•"/>
            </a:pPr>
            <a:r>
              <a:rPr lang="en-US" sz="8000" dirty="0"/>
              <a:t>Log key press and release events.</a:t>
            </a:r>
          </a:p>
          <a:p>
            <a:pPr lvl="1">
              <a:buFont typeface="Arial" panose="020B0604020202020204" pitchFamily="34" charset="0"/>
              <a:buChar char="•"/>
            </a:pPr>
            <a:r>
              <a:rPr lang="en-US" sz="8000" b="1" dirty="0"/>
              <a:t>Data Logging:</a:t>
            </a:r>
            <a:endParaRPr lang="en-US" sz="8000" dirty="0"/>
          </a:p>
          <a:p>
            <a:pPr marL="1200150" lvl="2" indent="-285750">
              <a:buFont typeface="Arial" panose="020B0604020202020204" pitchFamily="34" charset="0"/>
              <a:buChar char="•"/>
            </a:pPr>
            <a:r>
              <a:rPr lang="en-US" sz="8000" dirty="0"/>
              <a:t>Continuously update text and JSON log files with captured key events.</a:t>
            </a:r>
          </a:p>
          <a:p>
            <a:pPr lvl="1">
              <a:buFont typeface="Arial" panose="020B0604020202020204" pitchFamily="34" charset="0"/>
              <a:buChar char="•"/>
            </a:pPr>
            <a:r>
              <a:rPr lang="en-US" sz="8000" b="1" dirty="0"/>
              <a:t>Stop Logging:</a:t>
            </a:r>
            <a:endParaRPr lang="en-US" sz="8000" dirty="0"/>
          </a:p>
          <a:p>
            <a:pPr marL="1200150" lvl="2" indent="-285750">
              <a:buFont typeface="Arial" panose="020B0604020202020204" pitchFamily="34" charset="0"/>
              <a:buChar char="•"/>
            </a:pPr>
            <a:r>
              <a:rPr lang="en-US" sz="8000" dirty="0"/>
              <a:t>Stop capturing key events when the "Stop" button is pressed.</a:t>
            </a:r>
          </a:p>
          <a:p>
            <a:pPr marL="1200150" lvl="2" indent="-285750">
              <a:buFont typeface="Arial" panose="020B0604020202020204" pitchFamily="34" charset="0"/>
              <a:buChar char="•"/>
            </a:pPr>
            <a:r>
              <a:rPr lang="en-US" sz="8000" dirty="0"/>
              <a:t>Update the GUI status to indicate the keylogger is stopped.</a:t>
            </a:r>
          </a:p>
          <a:p>
            <a:endParaRPr lang="en-IN" dirty="0"/>
          </a:p>
        </p:txBody>
      </p:sp>
      <p:pic>
        <p:nvPicPr>
          <p:cNvPr id="5" name="object 3">
            <a:extLst>
              <a:ext uri="{FF2B5EF4-FFF2-40B4-BE49-F238E27FC236}">
                <a16:creationId xmlns:a16="http://schemas.microsoft.com/office/drawing/2014/main" id="{66AFDF62-4D91-46F5-C244-3C33765955F5}"/>
              </a:ext>
            </a:extLst>
          </p:cNvPr>
          <p:cNvPicPr/>
          <p:nvPr/>
        </p:nvPicPr>
        <p:blipFill rotWithShape="1">
          <a:blip r:embed="rId3" cstate="print"/>
          <a:srcRect l="8430" r="25289"/>
          <a:stretch/>
        </p:blipFill>
        <p:spPr>
          <a:xfrm>
            <a:off x="7452852" y="3048000"/>
            <a:ext cx="4168877" cy="1465006"/>
          </a:xfrm>
          <a:prstGeom prst="rect">
            <a:avLst/>
          </a:prstGeom>
        </p:spPr>
      </p:pic>
    </p:spTree>
    <p:extLst>
      <p:ext uri="{BB962C8B-B14F-4D97-AF65-F5344CB8AC3E}">
        <p14:creationId xmlns:p14="http://schemas.microsoft.com/office/powerpoint/2010/main" val="306740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9943-B0D0-F8D4-53F5-98D678EB2FB6}"/>
              </a:ext>
            </a:extLst>
          </p:cNvPr>
          <p:cNvSpPr>
            <a:spLocks noGrp="1"/>
          </p:cNvSpPr>
          <p:nvPr>
            <p:ph type="title"/>
          </p:nvPr>
        </p:nvSpPr>
        <p:spPr>
          <a:xfrm>
            <a:off x="349045" y="313431"/>
            <a:ext cx="10058400" cy="1019058"/>
          </a:xfrm>
        </p:spPr>
        <p:txBody>
          <a:bodyPr/>
          <a:lstStyle/>
          <a:p>
            <a:r>
              <a:rPr lang="en-IN" spc="-175" dirty="0">
                <a:solidFill>
                  <a:srgbClr val="002060"/>
                </a:solidFill>
              </a:rPr>
              <a:t>Results</a:t>
            </a:r>
            <a:endParaRPr lang="en-IN" dirty="0">
              <a:solidFill>
                <a:srgbClr val="002060"/>
              </a:solidFill>
            </a:endParaRPr>
          </a:p>
        </p:txBody>
      </p:sp>
      <p:sp>
        <p:nvSpPr>
          <p:cNvPr id="3" name="Content Placeholder 2">
            <a:extLst>
              <a:ext uri="{FF2B5EF4-FFF2-40B4-BE49-F238E27FC236}">
                <a16:creationId xmlns:a16="http://schemas.microsoft.com/office/drawing/2014/main" id="{F0BA8B53-AC0C-6E01-343D-8E6D271F7306}"/>
              </a:ext>
            </a:extLst>
          </p:cNvPr>
          <p:cNvSpPr>
            <a:spLocks noGrp="1"/>
          </p:cNvSpPr>
          <p:nvPr>
            <p:ph idx="1"/>
          </p:nvPr>
        </p:nvSpPr>
        <p:spPr>
          <a:xfrm>
            <a:off x="250723" y="1199003"/>
            <a:ext cx="10776155" cy="4702551"/>
          </a:xfrm>
        </p:spPr>
        <p:txBody>
          <a:bodyPr/>
          <a:lstStyle/>
          <a:p>
            <a:pPr algn="l"/>
            <a:r>
              <a:rPr lang="en-US" sz="1800" b="0" i="0" dirty="0">
                <a:solidFill>
                  <a:srgbClr val="7030A0"/>
                </a:solidFill>
                <a:effectLst/>
                <a:highlight>
                  <a:srgbClr val="FFFFFF"/>
                </a:highlight>
                <a:latin typeface="Inter"/>
              </a:rPr>
              <a:t>The best way to protect your devices from keylogging is to use a high-quality antivirus or</a:t>
            </a:r>
            <a:r>
              <a:rPr lang="en-US" sz="1800" i="0" dirty="0">
                <a:solidFill>
                  <a:srgbClr val="7030A0"/>
                </a:solidFill>
                <a:effectLst/>
                <a:highlight>
                  <a:srgbClr val="FFFFFF"/>
                </a:highlight>
                <a:latin typeface="Inter"/>
              </a:rPr>
              <a:t> </a:t>
            </a:r>
            <a:r>
              <a:rPr lang="en-US" sz="1800" i="0" u="none" strike="noStrike" dirty="0">
                <a:solidFill>
                  <a:srgbClr val="7030A0"/>
                </a:solidFill>
                <a:effectLst/>
                <a:highlight>
                  <a:srgbClr val="FFFFFF"/>
                </a:highlight>
                <a:latin typeface="Inter"/>
                <a:hlinkClick r:id="rId2">
                  <a:extLst>
                    <a:ext uri="{A12FA001-AC4F-418D-AE19-62706E023703}">
                      <ahyp:hlinkClr xmlns:ahyp="http://schemas.microsoft.com/office/drawing/2018/hyperlinkcolor" val="tx"/>
                    </a:ext>
                  </a:extLst>
                </a:hlinkClick>
              </a:rPr>
              <a:t>firewall</a:t>
            </a:r>
            <a:r>
              <a:rPr lang="en-US" sz="1800" b="0" i="0" dirty="0">
                <a:solidFill>
                  <a:srgbClr val="7030A0"/>
                </a:solidFill>
                <a:effectLst/>
                <a:highlight>
                  <a:srgbClr val="FFFFFF"/>
                </a:highlight>
                <a:latin typeface="Inter"/>
              </a:rPr>
              <a:t>. You can also take other precautions to make an infection less likely. </a:t>
            </a:r>
          </a:p>
          <a:p>
            <a:br>
              <a:rPr lang="en-US" dirty="0"/>
            </a:br>
            <a:endParaRPr lang="en-IN" dirty="0"/>
          </a:p>
          <a:p>
            <a:endParaRPr lang="en-IN" dirty="0"/>
          </a:p>
        </p:txBody>
      </p:sp>
      <p:pic>
        <p:nvPicPr>
          <p:cNvPr id="4" name="Content Placeholder 12">
            <a:extLst>
              <a:ext uri="{FF2B5EF4-FFF2-40B4-BE49-F238E27FC236}">
                <a16:creationId xmlns:a16="http://schemas.microsoft.com/office/drawing/2014/main" id="{DF911D7C-6F0C-22FC-66B7-B1111620E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66" y="1953734"/>
            <a:ext cx="3331779" cy="2217790"/>
          </a:xfrm>
          <a:prstGeom prst="rect">
            <a:avLst/>
          </a:prstGeom>
        </p:spPr>
      </p:pic>
      <p:pic>
        <p:nvPicPr>
          <p:cNvPr id="5" name="Picture 4">
            <a:extLst>
              <a:ext uri="{FF2B5EF4-FFF2-40B4-BE49-F238E27FC236}">
                <a16:creationId xmlns:a16="http://schemas.microsoft.com/office/drawing/2014/main" id="{603252D7-FE0D-B195-02AF-AFFB988EB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3385" y="1845113"/>
            <a:ext cx="2844089" cy="2227653"/>
          </a:xfrm>
          <a:prstGeom prst="rect">
            <a:avLst/>
          </a:prstGeom>
        </p:spPr>
      </p:pic>
      <p:pic>
        <p:nvPicPr>
          <p:cNvPr id="6" name="Picture 5">
            <a:extLst>
              <a:ext uri="{FF2B5EF4-FFF2-40B4-BE49-F238E27FC236}">
                <a16:creationId xmlns:a16="http://schemas.microsoft.com/office/drawing/2014/main" id="{55546276-AAC4-9D6B-7DB9-C1F5D8300E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179" y="4171524"/>
            <a:ext cx="7693573" cy="2307530"/>
          </a:xfrm>
          <a:prstGeom prst="rect">
            <a:avLst/>
          </a:prstGeom>
        </p:spPr>
      </p:pic>
    </p:spTree>
    <p:extLst>
      <p:ext uri="{BB962C8B-B14F-4D97-AF65-F5344CB8AC3E}">
        <p14:creationId xmlns:p14="http://schemas.microsoft.com/office/powerpoint/2010/main" val="26371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786D-DEBA-427E-700F-EEB161C0A16B}"/>
              </a:ext>
            </a:extLst>
          </p:cNvPr>
          <p:cNvSpPr>
            <a:spLocks noGrp="1"/>
          </p:cNvSpPr>
          <p:nvPr>
            <p:ph type="title"/>
          </p:nvPr>
        </p:nvSpPr>
        <p:spPr>
          <a:xfrm>
            <a:off x="319548" y="377123"/>
            <a:ext cx="10058400" cy="655264"/>
          </a:xfrm>
        </p:spPr>
        <p:txBody>
          <a:bodyPr>
            <a:normAutofit fontScale="90000"/>
          </a:bodyPr>
          <a:lstStyle/>
          <a:p>
            <a:r>
              <a:rPr lang="en-IN" dirty="0"/>
              <a:t>RESULT</a:t>
            </a:r>
          </a:p>
        </p:txBody>
      </p:sp>
      <p:sp>
        <p:nvSpPr>
          <p:cNvPr id="7" name="TextBox 6">
            <a:extLst>
              <a:ext uri="{FF2B5EF4-FFF2-40B4-BE49-F238E27FC236}">
                <a16:creationId xmlns:a16="http://schemas.microsoft.com/office/drawing/2014/main" id="{5AAADE65-DDA6-F56B-D7C7-EC4BC80BDA2D}"/>
              </a:ext>
            </a:extLst>
          </p:cNvPr>
          <p:cNvSpPr txBox="1"/>
          <p:nvPr/>
        </p:nvSpPr>
        <p:spPr>
          <a:xfrm>
            <a:off x="196646" y="1032387"/>
            <a:ext cx="11248102" cy="1092350"/>
          </a:xfrm>
          <a:prstGeom prst="rect">
            <a:avLst/>
          </a:prstGeom>
          <a:noFill/>
        </p:spPr>
        <p:txBody>
          <a:bodyPr wrap="square">
            <a:spAutoFit/>
          </a:bodyPr>
          <a:lstStyle/>
          <a:p>
            <a:pPr marL="12700" marR="5080" algn="just">
              <a:lnSpc>
                <a:spcPct val="124900"/>
              </a:lnSpc>
              <a:spcBef>
                <a:spcPts val="100"/>
              </a:spcBef>
            </a:pPr>
            <a:r>
              <a:rPr lang="en-US" sz="1800" spc="-60" dirty="0">
                <a:solidFill>
                  <a:schemeClr val="accent5">
                    <a:lumMod val="50000"/>
                  </a:schemeClr>
                </a:solidFill>
                <a:latin typeface="Verdana"/>
                <a:cs typeface="Verdana"/>
              </a:rPr>
              <a:t>Our</a:t>
            </a:r>
            <a:r>
              <a:rPr lang="en-US" sz="1800" spc="-140" dirty="0">
                <a:solidFill>
                  <a:schemeClr val="accent5">
                    <a:lumMod val="50000"/>
                  </a:schemeClr>
                </a:solidFill>
                <a:latin typeface="Verdana"/>
                <a:cs typeface="Verdana"/>
              </a:rPr>
              <a:t> </a:t>
            </a:r>
            <a:r>
              <a:rPr lang="en-US" sz="1800" spc="-105" dirty="0">
                <a:solidFill>
                  <a:schemeClr val="accent5">
                    <a:lumMod val="50000"/>
                  </a:schemeClr>
                </a:solidFill>
                <a:latin typeface="Verdana"/>
                <a:cs typeface="Verdana"/>
              </a:rPr>
              <a:t>keylogger</a:t>
            </a:r>
            <a:r>
              <a:rPr lang="en-US" sz="1800" spc="-140" dirty="0">
                <a:solidFill>
                  <a:schemeClr val="accent5">
                    <a:lumMod val="50000"/>
                  </a:schemeClr>
                </a:solidFill>
                <a:latin typeface="Verdana"/>
                <a:cs typeface="Verdana"/>
              </a:rPr>
              <a:t> </a:t>
            </a:r>
            <a:r>
              <a:rPr lang="en-US" sz="1800" spc="-65" dirty="0">
                <a:solidFill>
                  <a:schemeClr val="accent5">
                    <a:lumMod val="50000"/>
                  </a:schemeClr>
                </a:solidFill>
                <a:latin typeface="Verdana"/>
                <a:cs typeface="Verdana"/>
              </a:rPr>
              <a:t>solution</a:t>
            </a:r>
            <a:r>
              <a:rPr lang="en-US" sz="1800" spc="-140" dirty="0">
                <a:solidFill>
                  <a:schemeClr val="accent5">
                    <a:lumMod val="50000"/>
                  </a:schemeClr>
                </a:solidFill>
                <a:latin typeface="Verdana"/>
                <a:cs typeface="Verdana"/>
              </a:rPr>
              <a:t> </a:t>
            </a:r>
            <a:r>
              <a:rPr lang="en-US" sz="1800" spc="-114" dirty="0">
                <a:solidFill>
                  <a:schemeClr val="accent5">
                    <a:lumMod val="50000"/>
                  </a:schemeClr>
                </a:solidFill>
                <a:latin typeface="Verdana"/>
                <a:cs typeface="Verdana"/>
              </a:rPr>
              <a:t>has</a:t>
            </a:r>
            <a:r>
              <a:rPr lang="en-US" sz="1800" spc="-140" dirty="0">
                <a:solidFill>
                  <a:schemeClr val="accent5">
                    <a:lumMod val="50000"/>
                  </a:schemeClr>
                </a:solidFill>
                <a:latin typeface="Verdana"/>
                <a:cs typeface="Verdana"/>
              </a:rPr>
              <a:t> </a:t>
            </a:r>
            <a:r>
              <a:rPr lang="en-US" sz="1800" spc="-95" dirty="0">
                <a:solidFill>
                  <a:schemeClr val="accent5">
                    <a:lumMod val="50000"/>
                  </a:schemeClr>
                </a:solidFill>
                <a:latin typeface="Verdana"/>
                <a:cs typeface="Verdana"/>
              </a:rPr>
              <a:t>proven</a:t>
            </a:r>
            <a:r>
              <a:rPr lang="en-US" sz="1800" spc="-140"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to</a:t>
            </a:r>
            <a:r>
              <a:rPr lang="en-US" sz="1800" spc="-145" dirty="0">
                <a:solidFill>
                  <a:schemeClr val="accent5">
                    <a:lumMod val="50000"/>
                  </a:schemeClr>
                </a:solidFill>
                <a:latin typeface="Verdana"/>
                <a:cs typeface="Verdana"/>
              </a:rPr>
              <a:t> </a:t>
            </a:r>
            <a:r>
              <a:rPr lang="en-US" sz="1800" spc="-125" dirty="0">
                <a:solidFill>
                  <a:schemeClr val="accent5">
                    <a:lumMod val="50000"/>
                  </a:schemeClr>
                </a:solidFill>
                <a:latin typeface="Verdana"/>
                <a:cs typeface="Verdana"/>
              </a:rPr>
              <a:t>be</a:t>
            </a:r>
            <a:r>
              <a:rPr lang="en-US" sz="1800" spc="-140" dirty="0">
                <a:solidFill>
                  <a:schemeClr val="accent5">
                    <a:lumMod val="50000"/>
                  </a:schemeClr>
                </a:solidFill>
                <a:latin typeface="Verdana"/>
                <a:cs typeface="Verdana"/>
              </a:rPr>
              <a:t> </a:t>
            </a:r>
            <a:r>
              <a:rPr lang="en-US" sz="1800" spc="-70" dirty="0">
                <a:solidFill>
                  <a:schemeClr val="accent5">
                    <a:lumMod val="50000"/>
                  </a:schemeClr>
                </a:solidFill>
                <a:latin typeface="Verdana"/>
                <a:cs typeface="Verdana"/>
              </a:rPr>
              <a:t>highly</a:t>
            </a:r>
            <a:r>
              <a:rPr lang="en-US" sz="1800" spc="-140" dirty="0">
                <a:solidFill>
                  <a:schemeClr val="accent5">
                    <a:lumMod val="50000"/>
                  </a:schemeClr>
                </a:solidFill>
                <a:latin typeface="Verdana"/>
                <a:cs typeface="Verdana"/>
              </a:rPr>
              <a:t> </a:t>
            </a:r>
            <a:r>
              <a:rPr lang="en-US" sz="1800" spc="-95" dirty="0">
                <a:solidFill>
                  <a:schemeClr val="accent5">
                    <a:lumMod val="50000"/>
                  </a:schemeClr>
                </a:solidFill>
                <a:latin typeface="Verdana"/>
                <a:cs typeface="Verdana"/>
              </a:rPr>
              <a:t>effective</a:t>
            </a:r>
            <a:r>
              <a:rPr lang="en-US" sz="1800" spc="-140" dirty="0">
                <a:solidFill>
                  <a:schemeClr val="accent5">
                    <a:lumMod val="50000"/>
                  </a:schemeClr>
                </a:solidFill>
                <a:latin typeface="Verdana"/>
                <a:cs typeface="Verdana"/>
              </a:rPr>
              <a:t> </a:t>
            </a:r>
            <a:r>
              <a:rPr lang="en-US" sz="1800" spc="-20" dirty="0">
                <a:solidFill>
                  <a:schemeClr val="accent5">
                    <a:lumMod val="50000"/>
                  </a:schemeClr>
                </a:solidFill>
                <a:latin typeface="Verdana"/>
                <a:cs typeface="Verdana"/>
              </a:rPr>
              <a:t>in</a:t>
            </a:r>
            <a:r>
              <a:rPr lang="en-US" sz="1800" spc="-140" dirty="0">
                <a:solidFill>
                  <a:schemeClr val="accent5">
                    <a:lumMod val="50000"/>
                  </a:schemeClr>
                </a:solidFill>
                <a:latin typeface="Verdana"/>
                <a:cs typeface="Verdana"/>
              </a:rPr>
              <a:t> </a:t>
            </a:r>
            <a:r>
              <a:rPr lang="en-US" sz="1800" spc="-65" dirty="0">
                <a:solidFill>
                  <a:schemeClr val="accent5">
                    <a:lumMod val="50000"/>
                  </a:schemeClr>
                </a:solidFill>
                <a:latin typeface="Verdana"/>
                <a:cs typeface="Verdana"/>
              </a:rPr>
              <a:t>monitoring</a:t>
            </a:r>
            <a:r>
              <a:rPr lang="en-US" sz="1800" spc="-140" dirty="0">
                <a:solidFill>
                  <a:schemeClr val="accent5">
                    <a:lumMod val="50000"/>
                  </a:schemeClr>
                </a:solidFill>
                <a:latin typeface="Verdana"/>
                <a:cs typeface="Verdana"/>
              </a:rPr>
              <a:t> </a:t>
            </a:r>
            <a:r>
              <a:rPr lang="en-US" sz="1800" spc="-100" dirty="0">
                <a:solidFill>
                  <a:schemeClr val="accent5">
                    <a:lumMod val="50000"/>
                  </a:schemeClr>
                </a:solidFill>
                <a:latin typeface="Verdana"/>
                <a:cs typeface="Verdana"/>
              </a:rPr>
              <a:t>user</a:t>
            </a:r>
            <a:r>
              <a:rPr lang="en-US" sz="1800" spc="-145" dirty="0">
                <a:solidFill>
                  <a:schemeClr val="accent5">
                    <a:lumMod val="50000"/>
                  </a:schemeClr>
                </a:solidFill>
                <a:latin typeface="Verdana"/>
                <a:cs typeface="Verdana"/>
              </a:rPr>
              <a:t> </a:t>
            </a:r>
            <a:r>
              <a:rPr lang="en-US" sz="1800" spc="-75" dirty="0">
                <a:solidFill>
                  <a:schemeClr val="accent5">
                    <a:lumMod val="50000"/>
                  </a:schemeClr>
                </a:solidFill>
                <a:latin typeface="Verdana"/>
                <a:cs typeface="Verdana"/>
              </a:rPr>
              <a:t>activity</a:t>
            </a:r>
            <a:r>
              <a:rPr lang="en-US" sz="1800" spc="-135"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and</a:t>
            </a:r>
            <a:r>
              <a:rPr lang="en-US" sz="1800" spc="-140" dirty="0">
                <a:solidFill>
                  <a:schemeClr val="accent5">
                    <a:lumMod val="50000"/>
                  </a:schemeClr>
                </a:solidFill>
                <a:latin typeface="Verdana"/>
                <a:cs typeface="Verdana"/>
              </a:rPr>
              <a:t> </a:t>
            </a:r>
            <a:r>
              <a:rPr lang="en-US" sz="1800" spc="-95" dirty="0">
                <a:solidFill>
                  <a:schemeClr val="accent5">
                    <a:lumMod val="50000"/>
                  </a:schemeClr>
                </a:solidFill>
                <a:latin typeface="Verdana"/>
                <a:cs typeface="Verdana"/>
              </a:rPr>
              <a:t>detecting</a:t>
            </a:r>
            <a:r>
              <a:rPr lang="en-US" sz="1800" spc="-145" dirty="0">
                <a:solidFill>
                  <a:schemeClr val="accent5">
                    <a:lumMod val="50000"/>
                  </a:schemeClr>
                </a:solidFill>
                <a:latin typeface="Verdana"/>
                <a:cs typeface="Verdana"/>
              </a:rPr>
              <a:t> </a:t>
            </a:r>
            <a:r>
              <a:rPr lang="en-US" sz="1800" spc="-75" dirty="0">
                <a:solidFill>
                  <a:schemeClr val="accent5">
                    <a:lumMod val="50000"/>
                  </a:schemeClr>
                </a:solidFill>
                <a:latin typeface="Verdana"/>
                <a:cs typeface="Verdana"/>
              </a:rPr>
              <a:t>potential </a:t>
            </a:r>
            <a:r>
              <a:rPr lang="en-US" sz="1800" spc="-465"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security</a:t>
            </a:r>
            <a:r>
              <a:rPr lang="en-US" sz="1800" spc="-145" dirty="0">
                <a:solidFill>
                  <a:schemeClr val="accent5">
                    <a:lumMod val="50000"/>
                  </a:schemeClr>
                </a:solidFill>
                <a:latin typeface="Verdana"/>
                <a:cs typeface="Verdana"/>
              </a:rPr>
              <a:t> </a:t>
            </a:r>
            <a:r>
              <a:rPr lang="en-US" sz="1800" spc="-114" dirty="0">
                <a:solidFill>
                  <a:schemeClr val="accent5">
                    <a:lumMod val="50000"/>
                  </a:schemeClr>
                </a:solidFill>
                <a:latin typeface="Verdana"/>
                <a:cs typeface="Verdana"/>
              </a:rPr>
              <a:t>breaches.</a:t>
            </a:r>
            <a:r>
              <a:rPr lang="en-US" sz="1800" spc="-145" dirty="0">
                <a:solidFill>
                  <a:schemeClr val="accent5">
                    <a:lumMod val="50000"/>
                  </a:schemeClr>
                </a:solidFill>
                <a:latin typeface="Verdana"/>
                <a:cs typeface="Verdana"/>
              </a:rPr>
              <a:t> </a:t>
            </a:r>
            <a:r>
              <a:rPr lang="en-US" sz="1800" spc="-75" dirty="0">
                <a:solidFill>
                  <a:schemeClr val="accent5">
                    <a:lumMod val="50000"/>
                  </a:schemeClr>
                </a:solidFill>
                <a:latin typeface="Verdana"/>
                <a:cs typeface="Verdana"/>
              </a:rPr>
              <a:t>The</a:t>
            </a:r>
            <a:r>
              <a:rPr lang="en-US" sz="1800" spc="-145" dirty="0">
                <a:solidFill>
                  <a:schemeClr val="accent5">
                    <a:lumMod val="50000"/>
                  </a:schemeClr>
                </a:solidFill>
                <a:latin typeface="Verdana"/>
                <a:cs typeface="Verdana"/>
              </a:rPr>
              <a:t> </a:t>
            </a:r>
            <a:r>
              <a:rPr lang="en-US" sz="1800" spc="-105" dirty="0">
                <a:solidFill>
                  <a:schemeClr val="accent5">
                    <a:lumMod val="50000"/>
                  </a:schemeClr>
                </a:solidFill>
                <a:latin typeface="Verdana"/>
                <a:cs typeface="Verdana"/>
              </a:rPr>
              <a:t>data</a:t>
            </a:r>
            <a:r>
              <a:rPr lang="en-US" sz="1800" spc="-150" dirty="0">
                <a:solidFill>
                  <a:schemeClr val="accent5">
                    <a:lumMod val="50000"/>
                  </a:schemeClr>
                </a:solidFill>
                <a:latin typeface="Verdana"/>
                <a:cs typeface="Verdana"/>
              </a:rPr>
              <a:t> </a:t>
            </a:r>
            <a:r>
              <a:rPr lang="en-US" sz="1800" spc="-80" dirty="0">
                <a:solidFill>
                  <a:schemeClr val="accent5">
                    <a:lumMod val="50000"/>
                  </a:schemeClr>
                </a:solidFill>
                <a:latin typeface="Verdana"/>
                <a:cs typeface="Verdana"/>
              </a:rPr>
              <a:t>collected</a:t>
            </a:r>
            <a:r>
              <a:rPr lang="en-US" sz="1800" spc="-145" dirty="0">
                <a:solidFill>
                  <a:schemeClr val="accent5">
                    <a:lumMod val="50000"/>
                  </a:schemeClr>
                </a:solidFill>
                <a:latin typeface="Verdana"/>
                <a:cs typeface="Verdana"/>
              </a:rPr>
              <a:t> </a:t>
            </a:r>
            <a:r>
              <a:rPr lang="en-US" sz="1800" spc="-114" dirty="0">
                <a:solidFill>
                  <a:schemeClr val="accent5">
                    <a:lumMod val="50000"/>
                  </a:schemeClr>
                </a:solidFill>
                <a:latin typeface="Verdana"/>
                <a:cs typeface="Verdana"/>
              </a:rPr>
              <a:t>has</a:t>
            </a:r>
            <a:r>
              <a:rPr lang="en-US" sz="1800" spc="-145" dirty="0">
                <a:solidFill>
                  <a:schemeClr val="accent5">
                    <a:lumMod val="50000"/>
                  </a:schemeClr>
                </a:solidFill>
                <a:latin typeface="Verdana"/>
                <a:cs typeface="Verdana"/>
              </a:rPr>
              <a:t> </a:t>
            </a:r>
            <a:r>
              <a:rPr lang="en-US" sz="1800" spc="-80" dirty="0">
                <a:solidFill>
                  <a:schemeClr val="accent5">
                    <a:lumMod val="50000"/>
                  </a:schemeClr>
                </a:solidFill>
                <a:latin typeface="Verdana"/>
                <a:cs typeface="Verdana"/>
              </a:rPr>
              <a:t>provided</a:t>
            </a:r>
            <a:r>
              <a:rPr lang="en-US" sz="1800" spc="-145"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valuable</a:t>
            </a:r>
            <a:r>
              <a:rPr lang="en-US" sz="1800" spc="-145" dirty="0">
                <a:solidFill>
                  <a:schemeClr val="accent5">
                    <a:lumMod val="50000"/>
                  </a:schemeClr>
                </a:solidFill>
                <a:latin typeface="Verdana"/>
                <a:cs typeface="Verdana"/>
              </a:rPr>
              <a:t> </a:t>
            </a:r>
            <a:r>
              <a:rPr lang="en-US" sz="1800" spc="-75" dirty="0">
                <a:solidFill>
                  <a:schemeClr val="accent5">
                    <a:lumMod val="50000"/>
                  </a:schemeClr>
                </a:solidFill>
                <a:latin typeface="Verdana"/>
                <a:cs typeface="Verdana"/>
              </a:rPr>
              <a:t>insights,</a:t>
            </a:r>
            <a:r>
              <a:rPr lang="en-US" sz="1800" spc="-145" dirty="0">
                <a:solidFill>
                  <a:schemeClr val="accent5">
                    <a:lumMod val="50000"/>
                  </a:schemeClr>
                </a:solidFill>
                <a:latin typeface="Verdana"/>
                <a:cs typeface="Verdana"/>
              </a:rPr>
              <a:t> </a:t>
            </a:r>
            <a:r>
              <a:rPr lang="en-US" sz="1800" spc="-65" dirty="0">
                <a:solidFill>
                  <a:schemeClr val="accent5">
                    <a:lumMod val="50000"/>
                  </a:schemeClr>
                </a:solidFill>
                <a:latin typeface="Verdana"/>
                <a:cs typeface="Verdana"/>
              </a:rPr>
              <a:t>allowing</a:t>
            </a:r>
            <a:r>
              <a:rPr lang="en-US" sz="1800" spc="-145" dirty="0">
                <a:solidFill>
                  <a:schemeClr val="accent5">
                    <a:lumMod val="50000"/>
                  </a:schemeClr>
                </a:solidFill>
                <a:latin typeface="Verdana"/>
                <a:cs typeface="Verdana"/>
              </a:rPr>
              <a:t> </a:t>
            </a:r>
            <a:r>
              <a:rPr lang="en-US" sz="1800" spc="-105" dirty="0">
                <a:solidFill>
                  <a:schemeClr val="accent5">
                    <a:lumMod val="50000"/>
                  </a:schemeClr>
                </a:solidFill>
                <a:latin typeface="Verdana"/>
                <a:cs typeface="Verdana"/>
              </a:rPr>
              <a:t>us</a:t>
            </a:r>
            <a:r>
              <a:rPr lang="en-US" sz="1800" spc="-150"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to</a:t>
            </a:r>
            <a:r>
              <a:rPr lang="en-US" sz="1800" spc="-150" dirty="0">
                <a:solidFill>
                  <a:schemeClr val="accent5">
                    <a:lumMod val="50000"/>
                  </a:schemeClr>
                </a:solidFill>
                <a:latin typeface="Verdana"/>
                <a:cs typeface="Verdana"/>
              </a:rPr>
              <a:t> </a:t>
            </a:r>
            <a:r>
              <a:rPr lang="en-US" sz="1800" spc="-60" dirty="0">
                <a:solidFill>
                  <a:schemeClr val="accent5">
                    <a:lumMod val="50000"/>
                  </a:schemeClr>
                </a:solidFill>
                <a:latin typeface="Verdana"/>
                <a:cs typeface="Verdana"/>
              </a:rPr>
              <a:t>identify</a:t>
            </a:r>
            <a:r>
              <a:rPr lang="en-US" sz="1800" spc="-140" dirty="0">
                <a:solidFill>
                  <a:schemeClr val="accent5">
                    <a:lumMod val="50000"/>
                  </a:schemeClr>
                </a:solidFill>
                <a:latin typeface="Verdana"/>
                <a:cs typeface="Verdana"/>
              </a:rPr>
              <a:t> </a:t>
            </a:r>
            <a:r>
              <a:rPr lang="en-US" sz="1800" spc="-60" dirty="0">
                <a:solidFill>
                  <a:schemeClr val="accent5">
                    <a:lumMod val="50000"/>
                  </a:schemeClr>
                </a:solidFill>
                <a:latin typeface="Verdana"/>
                <a:cs typeface="Verdana"/>
              </a:rPr>
              <a:t>vulnerabilities </a:t>
            </a:r>
            <a:r>
              <a:rPr lang="en-US" sz="1800" spc="-55"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and</a:t>
            </a:r>
            <a:r>
              <a:rPr lang="en-US" sz="1800" spc="-150" dirty="0">
                <a:solidFill>
                  <a:schemeClr val="accent5">
                    <a:lumMod val="50000"/>
                  </a:schemeClr>
                </a:solidFill>
                <a:latin typeface="Verdana"/>
                <a:cs typeface="Verdana"/>
              </a:rPr>
              <a:t> </a:t>
            </a:r>
            <a:r>
              <a:rPr lang="en-US" sz="1800" spc="-80" dirty="0">
                <a:solidFill>
                  <a:schemeClr val="accent5">
                    <a:lumMod val="50000"/>
                  </a:schemeClr>
                </a:solidFill>
                <a:latin typeface="Verdana"/>
                <a:cs typeface="Verdana"/>
              </a:rPr>
              <a:t>implement</a:t>
            </a:r>
            <a:r>
              <a:rPr lang="en-US" sz="1800" spc="-150" dirty="0">
                <a:solidFill>
                  <a:schemeClr val="accent5">
                    <a:lumMod val="50000"/>
                  </a:schemeClr>
                </a:solidFill>
                <a:latin typeface="Verdana"/>
                <a:cs typeface="Verdana"/>
              </a:rPr>
              <a:t> </a:t>
            </a:r>
            <a:r>
              <a:rPr lang="en-US" sz="1800" spc="-80" dirty="0">
                <a:solidFill>
                  <a:schemeClr val="accent5">
                    <a:lumMod val="50000"/>
                  </a:schemeClr>
                </a:solidFill>
                <a:latin typeface="Verdana"/>
                <a:cs typeface="Verdana"/>
              </a:rPr>
              <a:t>robust</a:t>
            </a:r>
            <a:r>
              <a:rPr lang="en-US" sz="1800" spc="-150" dirty="0">
                <a:solidFill>
                  <a:schemeClr val="accent5">
                    <a:lumMod val="50000"/>
                  </a:schemeClr>
                </a:solidFill>
                <a:latin typeface="Verdana"/>
                <a:cs typeface="Verdana"/>
              </a:rPr>
              <a:t> </a:t>
            </a:r>
            <a:r>
              <a:rPr lang="en-US" sz="1800" spc="-85" dirty="0">
                <a:solidFill>
                  <a:schemeClr val="accent5">
                    <a:lumMod val="50000"/>
                  </a:schemeClr>
                </a:solidFill>
                <a:latin typeface="Verdana"/>
                <a:cs typeface="Verdana"/>
              </a:rPr>
              <a:t>securit</a:t>
            </a:r>
            <a:r>
              <a:rPr lang="en-US" sz="1800" spc="-100" dirty="0">
                <a:solidFill>
                  <a:schemeClr val="accent5">
                    <a:lumMod val="50000"/>
                  </a:schemeClr>
                </a:solidFill>
                <a:latin typeface="Verdana"/>
                <a:cs typeface="Verdana"/>
              </a:rPr>
              <a:t>y</a:t>
            </a:r>
            <a:r>
              <a:rPr lang="en-US" sz="1800" spc="-150" dirty="0">
                <a:solidFill>
                  <a:schemeClr val="accent5">
                    <a:lumMod val="50000"/>
                  </a:schemeClr>
                </a:solidFill>
                <a:latin typeface="Verdana"/>
                <a:cs typeface="Verdana"/>
              </a:rPr>
              <a:t> </a:t>
            </a:r>
            <a:r>
              <a:rPr lang="en-US" sz="1800" spc="-114" dirty="0">
                <a:solidFill>
                  <a:schemeClr val="accent5">
                    <a:lumMod val="50000"/>
                  </a:schemeClr>
                </a:solidFill>
                <a:latin typeface="Verdana"/>
                <a:cs typeface="Verdana"/>
              </a:rPr>
              <a:t>measures</a:t>
            </a:r>
            <a:r>
              <a:rPr lang="en-US" sz="1800" spc="-150" dirty="0">
                <a:solidFill>
                  <a:schemeClr val="accent5">
                    <a:lumMod val="50000"/>
                  </a:schemeClr>
                </a:solidFill>
                <a:latin typeface="Verdana"/>
                <a:cs typeface="Verdana"/>
              </a:rPr>
              <a:t> </a:t>
            </a:r>
            <a:r>
              <a:rPr lang="en-US" sz="1800" spc="-70" dirty="0">
                <a:solidFill>
                  <a:schemeClr val="accent5">
                    <a:lumMod val="50000"/>
                  </a:schemeClr>
                </a:solidFill>
                <a:latin typeface="Verdana"/>
                <a:cs typeface="Verdana"/>
              </a:rPr>
              <a:t>t</a:t>
            </a:r>
            <a:r>
              <a:rPr lang="en-US" sz="1800" spc="-100" dirty="0">
                <a:solidFill>
                  <a:schemeClr val="accent5">
                    <a:lumMod val="50000"/>
                  </a:schemeClr>
                </a:solidFill>
                <a:latin typeface="Verdana"/>
                <a:cs typeface="Verdana"/>
              </a:rPr>
              <a:t>o</a:t>
            </a:r>
            <a:r>
              <a:rPr lang="en-US" sz="1800" spc="-155" dirty="0">
                <a:solidFill>
                  <a:schemeClr val="accent5">
                    <a:lumMod val="50000"/>
                  </a:schemeClr>
                </a:solidFill>
                <a:latin typeface="Verdana"/>
                <a:cs typeface="Verdana"/>
              </a:rPr>
              <a:t> </a:t>
            </a:r>
            <a:r>
              <a:rPr lang="en-US" sz="1800" spc="-90" dirty="0">
                <a:solidFill>
                  <a:schemeClr val="accent5">
                    <a:lumMod val="50000"/>
                  </a:schemeClr>
                </a:solidFill>
                <a:latin typeface="Verdana"/>
                <a:cs typeface="Verdana"/>
              </a:rPr>
              <a:t>protec</a:t>
            </a:r>
            <a:r>
              <a:rPr lang="en-US" sz="1800" spc="-65" dirty="0">
                <a:solidFill>
                  <a:schemeClr val="accent5">
                    <a:lumMod val="50000"/>
                  </a:schemeClr>
                </a:solidFill>
                <a:latin typeface="Verdana"/>
                <a:cs typeface="Verdana"/>
              </a:rPr>
              <a:t>t</a:t>
            </a:r>
            <a:r>
              <a:rPr lang="en-US" sz="1800" spc="-155" dirty="0">
                <a:solidFill>
                  <a:schemeClr val="accent5">
                    <a:lumMod val="50000"/>
                  </a:schemeClr>
                </a:solidFill>
                <a:latin typeface="Verdana"/>
                <a:cs typeface="Verdana"/>
              </a:rPr>
              <a:t> </a:t>
            </a:r>
            <a:r>
              <a:rPr lang="en-US" sz="1800" spc="-80" dirty="0">
                <a:solidFill>
                  <a:schemeClr val="accent5">
                    <a:lumMod val="50000"/>
                  </a:schemeClr>
                </a:solidFill>
                <a:latin typeface="Verdana"/>
                <a:cs typeface="Verdana"/>
              </a:rPr>
              <a:t>ou</a:t>
            </a:r>
            <a:r>
              <a:rPr lang="en-US" sz="1800" spc="-50" dirty="0">
                <a:solidFill>
                  <a:schemeClr val="accent5">
                    <a:lumMod val="50000"/>
                  </a:schemeClr>
                </a:solidFill>
                <a:latin typeface="Verdana"/>
                <a:cs typeface="Verdana"/>
              </a:rPr>
              <a:t>r</a:t>
            </a:r>
            <a:r>
              <a:rPr lang="en-US" sz="1800" spc="-150" dirty="0">
                <a:solidFill>
                  <a:schemeClr val="accent5">
                    <a:lumMod val="50000"/>
                  </a:schemeClr>
                </a:solidFill>
                <a:latin typeface="Verdana"/>
                <a:cs typeface="Verdana"/>
              </a:rPr>
              <a:t> </a:t>
            </a:r>
            <a:r>
              <a:rPr lang="en-US" sz="1800" spc="-70" dirty="0">
                <a:solidFill>
                  <a:schemeClr val="accent5">
                    <a:lumMod val="50000"/>
                  </a:schemeClr>
                </a:solidFill>
                <a:latin typeface="Verdana"/>
                <a:cs typeface="Verdana"/>
              </a:rPr>
              <a:t>client'</a:t>
            </a:r>
            <a:r>
              <a:rPr lang="en-US" sz="1800" spc="-80" dirty="0">
                <a:solidFill>
                  <a:schemeClr val="accent5">
                    <a:lumMod val="50000"/>
                  </a:schemeClr>
                </a:solidFill>
                <a:latin typeface="Verdana"/>
                <a:cs typeface="Verdana"/>
              </a:rPr>
              <a:t>s</a:t>
            </a:r>
            <a:r>
              <a:rPr lang="en-US" sz="1800" spc="-150" dirty="0">
                <a:solidFill>
                  <a:schemeClr val="accent5">
                    <a:lumMod val="50000"/>
                  </a:schemeClr>
                </a:solidFill>
                <a:latin typeface="Verdana"/>
                <a:cs typeface="Verdana"/>
              </a:rPr>
              <a:t> </a:t>
            </a:r>
            <a:r>
              <a:rPr lang="en-US" sz="1800" spc="-130" dirty="0">
                <a:solidFill>
                  <a:schemeClr val="accent5">
                    <a:lumMod val="50000"/>
                  </a:schemeClr>
                </a:solidFill>
                <a:latin typeface="Verdana"/>
                <a:cs typeface="Verdana"/>
              </a:rPr>
              <a:t>systems.</a:t>
            </a:r>
            <a:endParaRPr lang="en-US" sz="1800" dirty="0">
              <a:solidFill>
                <a:schemeClr val="accent5">
                  <a:lumMod val="50000"/>
                </a:schemeClr>
              </a:solidFill>
              <a:latin typeface="Verdana"/>
              <a:cs typeface="Verdana"/>
            </a:endParaRPr>
          </a:p>
        </p:txBody>
      </p:sp>
      <p:sp>
        <p:nvSpPr>
          <p:cNvPr id="11" name="TextBox 10">
            <a:extLst>
              <a:ext uri="{FF2B5EF4-FFF2-40B4-BE49-F238E27FC236}">
                <a16:creationId xmlns:a16="http://schemas.microsoft.com/office/drawing/2014/main" id="{B4AD2B05-8748-EBBD-D012-17BF5504DDD1}"/>
              </a:ext>
            </a:extLst>
          </p:cNvPr>
          <p:cNvSpPr txBox="1"/>
          <p:nvPr/>
        </p:nvSpPr>
        <p:spPr>
          <a:xfrm>
            <a:off x="491613" y="2386816"/>
            <a:ext cx="3352800" cy="369332"/>
          </a:xfrm>
          <a:prstGeom prst="rect">
            <a:avLst/>
          </a:prstGeom>
          <a:noFill/>
        </p:spPr>
        <p:txBody>
          <a:bodyPr wrap="square">
            <a:spAutoFit/>
          </a:bodyPr>
          <a:lstStyle/>
          <a:p>
            <a:pPr marL="166370">
              <a:lnSpc>
                <a:spcPct val="100000"/>
              </a:lnSpc>
              <a:spcBef>
                <a:spcPts val="969"/>
              </a:spcBef>
            </a:pPr>
            <a:r>
              <a:rPr lang="en-IN" sz="1800" spc="-105" dirty="0">
                <a:solidFill>
                  <a:schemeClr val="accent3">
                    <a:lumMod val="50000"/>
                  </a:schemeClr>
                </a:solidFill>
                <a:latin typeface="Verdana"/>
                <a:cs typeface="Verdana"/>
              </a:rPr>
              <a:t>Ke</a:t>
            </a:r>
            <a:r>
              <a:rPr lang="en-IN" sz="1800" spc="-90" dirty="0">
                <a:solidFill>
                  <a:schemeClr val="accent3">
                    <a:lumMod val="50000"/>
                  </a:schemeClr>
                </a:solidFill>
                <a:latin typeface="Verdana"/>
                <a:cs typeface="Verdana"/>
              </a:rPr>
              <a:t>y</a:t>
            </a:r>
            <a:r>
              <a:rPr lang="en-IN" sz="1800" spc="-155" dirty="0">
                <a:solidFill>
                  <a:schemeClr val="accent3">
                    <a:lumMod val="50000"/>
                  </a:schemeClr>
                </a:solidFill>
                <a:latin typeface="Verdana"/>
                <a:cs typeface="Verdana"/>
              </a:rPr>
              <a:t> </a:t>
            </a:r>
            <a:r>
              <a:rPr lang="en-IN" sz="1800" spc="-55" dirty="0">
                <a:solidFill>
                  <a:schemeClr val="accent3">
                    <a:lumMod val="50000"/>
                  </a:schemeClr>
                </a:solidFill>
                <a:latin typeface="Verdana"/>
                <a:cs typeface="Verdana"/>
              </a:rPr>
              <a:t>Metrics</a:t>
            </a:r>
            <a:endParaRPr lang="en-IN" sz="1800" dirty="0">
              <a:solidFill>
                <a:schemeClr val="accent3">
                  <a:lumMod val="50000"/>
                </a:schemeClr>
              </a:solidFill>
              <a:latin typeface="Verdana"/>
              <a:cs typeface="Verdana"/>
            </a:endParaRPr>
          </a:p>
        </p:txBody>
      </p:sp>
      <p:sp>
        <p:nvSpPr>
          <p:cNvPr id="13" name="TextBox 12">
            <a:extLst>
              <a:ext uri="{FF2B5EF4-FFF2-40B4-BE49-F238E27FC236}">
                <a16:creationId xmlns:a16="http://schemas.microsoft.com/office/drawing/2014/main" id="{D322416E-71C4-2B14-BEC1-5CC7077AF0A1}"/>
              </a:ext>
            </a:extLst>
          </p:cNvPr>
          <p:cNvSpPr txBox="1"/>
          <p:nvPr/>
        </p:nvSpPr>
        <p:spPr>
          <a:xfrm>
            <a:off x="491613" y="3059668"/>
            <a:ext cx="2639962" cy="369332"/>
          </a:xfrm>
          <a:prstGeom prst="rect">
            <a:avLst/>
          </a:prstGeom>
          <a:noFill/>
        </p:spPr>
        <p:txBody>
          <a:bodyPr wrap="square">
            <a:spAutoFit/>
          </a:bodyPr>
          <a:lstStyle/>
          <a:p>
            <a:pPr marL="12700">
              <a:lnSpc>
                <a:spcPct val="100000"/>
              </a:lnSpc>
              <a:spcBef>
                <a:spcPts val="95"/>
              </a:spcBef>
            </a:pPr>
            <a:r>
              <a:rPr lang="en-IN" sz="1800" spc="-95" dirty="0">
                <a:solidFill>
                  <a:schemeClr val="accent2">
                    <a:lumMod val="75000"/>
                  </a:schemeClr>
                </a:solidFill>
                <a:latin typeface="Verdana"/>
                <a:cs typeface="Verdana"/>
              </a:rPr>
              <a:t>Keystrok</a:t>
            </a:r>
            <a:r>
              <a:rPr lang="en-IN" sz="1800" spc="-100" dirty="0">
                <a:solidFill>
                  <a:schemeClr val="accent2">
                    <a:lumMod val="75000"/>
                  </a:schemeClr>
                </a:solidFill>
                <a:latin typeface="Verdana"/>
                <a:cs typeface="Verdana"/>
              </a:rPr>
              <a:t>e</a:t>
            </a:r>
            <a:r>
              <a:rPr lang="en-IN" sz="1800" spc="-155" dirty="0">
                <a:solidFill>
                  <a:schemeClr val="accent2">
                    <a:lumMod val="75000"/>
                  </a:schemeClr>
                </a:solidFill>
                <a:latin typeface="Verdana"/>
                <a:cs typeface="Verdana"/>
              </a:rPr>
              <a:t> </a:t>
            </a:r>
            <a:r>
              <a:rPr lang="en-IN" sz="1800" spc="-45" dirty="0">
                <a:solidFill>
                  <a:schemeClr val="accent2">
                    <a:lumMod val="75000"/>
                  </a:schemeClr>
                </a:solidFill>
                <a:latin typeface="Verdana"/>
                <a:cs typeface="Verdana"/>
              </a:rPr>
              <a:t>Monitoring</a:t>
            </a:r>
            <a:endParaRPr lang="en-IN" sz="1800" dirty="0">
              <a:solidFill>
                <a:schemeClr val="accent2">
                  <a:lumMod val="75000"/>
                </a:schemeClr>
              </a:solidFill>
              <a:latin typeface="Verdana"/>
              <a:cs typeface="Verdana"/>
            </a:endParaRPr>
          </a:p>
        </p:txBody>
      </p:sp>
      <p:sp>
        <p:nvSpPr>
          <p:cNvPr id="15" name="TextBox 14">
            <a:extLst>
              <a:ext uri="{FF2B5EF4-FFF2-40B4-BE49-F238E27FC236}">
                <a16:creationId xmlns:a16="http://schemas.microsoft.com/office/drawing/2014/main" id="{9B09BA07-BE6F-D1C8-F85D-ADC6E3F39AA6}"/>
              </a:ext>
            </a:extLst>
          </p:cNvPr>
          <p:cNvSpPr txBox="1"/>
          <p:nvPr/>
        </p:nvSpPr>
        <p:spPr>
          <a:xfrm>
            <a:off x="393290" y="3732520"/>
            <a:ext cx="6096000" cy="369332"/>
          </a:xfrm>
          <a:prstGeom prst="rect">
            <a:avLst/>
          </a:prstGeom>
          <a:noFill/>
        </p:spPr>
        <p:txBody>
          <a:bodyPr wrap="square">
            <a:spAutoFit/>
          </a:bodyPr>
          <a:lstStyle/>
          <a:p>
            <a:pPr marL="166370">
              <a:lnSpc>
                <a:spcPct val="100000"/>
              </a:lnSpc>
              <a:spcBef>
                <a:spcPts val="969"/>
              </a:spcBef>
            </a:pPr>
            <a:r>
              <a:rPr lang="en-IN" sz="1800" spc="-85" dirty="0">
                <a:solidFill>
                  <a:schemeClr val="accent2">
                    <a:lumMod val="75000"/>
                  </a:schemeClr>
                </a:solidFill>
                <a:latin typeface="Verdana"/>
                <a:cs typeface="Verdana"/>
              </a:rPr>
              <a:t>Suspiciou</a:t>
            </a:r>
            <a:r>
              <a:rPr lang="en-IN" sz="1800" spc="-80" dirty="0">
                <a:solidFill>
                  <a:schemeClr val="accent2">
                    <a:lumMod val="75000"/>
                  </a:schemeClr>
                </a:solidFill>
                <a:latin typeface="Verdana"/>
                <a:cs typeface="Verdana"/>
              </a:rPr>
              <a:t>s</a:t>
            </a:r>
            <a:r>
              <a:rPr lang="en-IN" sz="1800" spc="-150" dirty="0">
                <a:solidFill>
                  <a:schemeClr val="accent2">
                    <a:lumMod val="75000"/>
                  </a:schemeClr>
                </a:solidFill>
                <a:latin typeface="Verdana"/>
                <a:cs typeface="Verdana"/>
              </a:rPr>
              <a:t> </a:t>
            </a:r>
            <a:r>
              <a:rPr lang="en-IN" sz="1800" spc="-60" dirty="0">
                <a:solidFill>
                  <a:schemeClr val="accent2">
                    <a:lumMod val="75000"/>
                  </a:schemeClr>
                </a:solidFill>
                <a:latin typeface="Verdana"/>
                <a:cs typeface="Verdana"/>
              </a:rPr>
              <a:t>Activity</a:t>
            </a:r>
            <a:r>
              <a:rPr lang="en-IN" sz="1800" spc="-150" dirty="0">
                <a:solidFill>
                  <a:schemeClr val="accent2">
                    <a:lumMod val="75000"/>
                  </a:schemeClr>
                </a:solidFill>
                <a:latin typeface="Verdana"/>
                <a:cs typeface="Verdana"/>
              </a:rPr>
              <a:t> </a:t>
            </a:r>
            <a:r>
              <a:rPr lang="en-IN" sz="1800" spc="-80" dirty="0">
                <a:solidFill>
                  <a:schemeClr val="accent2">
                    <a:lumMod val="75000"/>
                  </a:schemeClr>
                </a:solidFill>
                <a:latin typeface="Verdana"/>
                <a:cs typeface="Verdana"/>
              </a:rPr>
              <a:t>Detection</a:t>
            </a:r>
            <a:endParaRPr lang="en-IN" sz="1800" dirty="0">
              <a:solidFill>
                <a:schemeClr val="accent2">
                  <a:lumMod val="75000"/>
                </a:schemeClr>
              </a:solidFill>
              <a:latin typeface="Verdana"/>
              <a:cs typeface="Verdana"/>
            </a:endParaRPr>
          </a:p>
        </p:txBody>
      </p:sp>
      <p:sp>
        <p:nvSpPr>
          <p:cNvPr id="17" name="TextBox 16">
            <a:extLst>
              <a:ext uri="{FF2B5EF4-FFF2-40B4-BE49-F238E27FC236}">
                <a16:creationId xmlns:a16="http://schemas.microsoft.com/office/drawing/2014/main" id="{9EC88764-3595-6C12-F225-34C740E6435E}"/>
              </a:ext>
            </a:extLst>
          </p:cNvPr>
          <p:cNvSpPr txBox="1"/>
          <p:nvPr/>
        </p:nvSpPr>
        <p:spPr>
          <a:xfrm>
            <a:off x="648929" y="4733264"/>
            <a:ext cx="2782529" cy="369332"/>
          </a:xfrm>
          <a:prstGeom prst="rect">
            <a:avLst/>
          </a:prstGeom>
          <a:noFill/>
        </p:spPr>
        <p:txBody>
          <a:bodyPr wrap="square">
            <a:spAutoFit/>
          </a:bodyPr>
          <a:lstStyle/>
          <a:p>
            <a:pPr marL="12700">
              <a:lnSpc>
                <a:spcPct val="100000"/>
              </a:lnSpc>
              <a:spcBef>
                <a:spcPts val="95"/>
              </a:spcBef>
            </a:pPr>
            <a:r>
              <a:rPr lang="en-IN" sz="1800" spc="-65" dirty="0">
                <a:solidFill>
                  <a:schemeClr val="accent2">
                    <a:lumMod val="75000"/>
                  </a:schemeClr>
                </a:solidFill>
                <a:latin typeface="Verdana"/>
                <a:cs typeface="Verdana"/>
              </a:rPr>
              <a:t>Reporting</a:t>
            </a:r>
            <a:r>
              <a:rPr lang="en-IN" sz="1800" spc="-150" dirty="0">
                <a:solidFill>
                  <a:schemeClr val="accent2">
                    <a:lumMod val="75000"/>
                  </a:schemeClr>
                </a:solidFill>
                <a:latin typeface="Verdana"/>
                <a:cs typeface="Verdana"/>
              </a:rPr>
              <a:t> </a:t>
            </a:r>
            <a:r>
              <a:rPr lang="en-IN" sz="1800" spc="-85" dirty="0">
                <a:solidFill>
                  <a:schemeClr val="accent2">
                    <a:lumMod val="75000"/>
                  </a:schemeClr>
                </a:solidFill>
                <a:latin typeface="Verdana"/>
                <a:cs typeface="Verdana"/>
              </a:rPr>
              <a:t>and</a:t>
            </a:r>
            <a:r>
              <a:rPr lang="en-IN" sz="1800" spc="-150" dirty="0">
                <a:solidFill>
                  <a:schemeClr val="accent2">
                    <a:lumMod val="75000"/>
                  </a:schemeClr>
                </a:solidFill>
                <a:latin typeface="Verdana"/>
                <a:cs typeface="Verdana"/>
              </a:rPr>
              <a:t> </a:t>
            </a:r>
            <a:r>
              <a:rPr lang="en-IN" sz="1800" spc="-65" dirty="0">
                <a:solidFill>
                  <a:schemeClr val="accent2">
                    <a:lumMod val="75000"/>
                  </a:schemeClr>
                </a:solidFill>
                <a:latin typeface="Verdana"/>
                <a:cs typeface="Verdana"/>
              </a:rPr>
              <a:t>Analytics</a:t>
            </a:r>
            <a:endParaRPr lang="en-IN" sz="1800" dirty="0">
              <a:solidFill>
                <a:schemeClr val="accent2">
                  <a:lumMod val="75000"/>
                </a:schemeClr>
              </a:solidFill>
              <a:latin typeface="Verdana"/>
              <a:cs typeface="Verdana"/>
            </a:endParaRPr>
          </a:p>
        </p:txBody>
      </p:sp>
      <p:sp>
        <p:nvSpPr>
          <p:cNvPr id="19" name="TextBox 18">
            <a:extLst>
              <a:ext uri="{FF2B5EF4-FFF2-40B4-BE49-F238E27FC236}">
                <a16:creationId xmlns:a16="http://schemas.microsoft.com/office/drawing/2014/main" id="{BED93A33-AC8F-F1B6-6F47-F8E47110CE1F}"/>
              </a:ext>
            </a:extLst>
          </p:cNvPr>
          <p:cNvSpPr txBox="1"/>
          <p:nvPr/>
        </p:nvSpPr>
        <p:spPr>
          <a:xfrm>
            <a:off x="4640825" y="2410669"/>
            <a:ext cx="1848465" cy="369332"/>
          </a:xfrm>
          <a:prstGeom prst="rect">
            <a:avLst/>
          </a:prstGeom>
          <a:noFill/>
        </p:spPr>
        <p:txBody>
          <a:bodyPr wrap="square">
            <a:spAutoFit/>
          </a:bodyPr>
          <a:lstStyle/>
          <a:p>
            <a:pPr marL="165735">
              <a:lnSpc>
                <a:spcPct val="100000"/>
              </a:lnSpc>
              <a:spcBef>
                <a:spcPts val="969"/>
              </a:spcBef>
            </a:pPr>
            <a:r>
              <a:rPr lang="en-IN" sz="1800" spc="-75" dirty="0">
                <a:solidFill>
                  <a:srgbClr val="00B0F0"/>
                </a:solidFill>
                <a:latin typeface="Verdana"/>
                <a:cs typeface="Verdana"/>
              </a:rPr>
              <a:t>Results</a:t>
            </a:r>
            <a:endParaRPr lang="en-IN" sz="1800" dirty="0">
              <a:solidFill>
                <a:srgbClr val="00B0F0"/>
              </a:solidFill>
              <a:latin typeface="Verdana"/>
              <a:cs typeface="Verdana"/>
            </a:endParaRPr>
          </a:p>
        </p:txBody>
      </p:sp>
      <p:sp>
        <p:nvSpPr>
          <p:cNvPr id="21" name="TextBox 20">
            <a:extLst>
              <a:ext uri="{FF2B5EF4-FFF2-40B4-BE49-F238E27FC236}">
                <a16:creationId xmlns:a16="http://schemas.microsoft.com/office/drawing/2014/main" id="{0EFFD66F-594A-BAEB-DB36-3A03670F4B9A}"/>
              </a:ext>
            </a:extLst>
          </p:cNvPr>
          <p:cNvSpPr txBox="1"/>
          <p:nvPr/>
        </p:nvSpPr>
        <p:spPr>
          <a:xfrm>
            <a:off x="4513007" y="2846585"/>
            <a:ext cx="6096000" cy="746102"/>
          </a:xfrm>
          <a:prstGeom prst="rect">
            <a:avLst/>
          </a:prstGeom>
          <a:noFill/>
        </p:spPr>
        <p:txBody>
          <a:bodyPr wrap="square">
            <a:spAutoFit/>
          </a:bodyPr>
          <a:lstStyle/>
          <a:p>
            <a:pPr marL="13335" marR="5080" indent="-1270">
              <a:lnSpc>
                <a:spcPct val="124900"/>
              </a:lnSpc>
              <a:spcBef>
                <a:spcPts val="100"/>
              </a:spcBef>
            </a:pPr>
            <a:r>
              <a:rPr lang="en-US" sz="1800" spc="-90" dirty="0">
                <a:solidFill>
                  <a:srgbClr val="00B0F0"/>
                </a:solidFill>
                <a:latin typeface="Verdana"/>
                <a:cs typeface="Verdana"/>
              </a:rPr>
              <a:t>Capture</a:t>
            </a:r>
            <a:r>
              <a:rPr lang="en-US" sz="1800" spc="-95" dirty="0">
                <a:solidFill>
                  <a:srgbClr val="00B0F0"/>
                </a:solidFill>
                <a:latin typeface="Verdana"/>
                <a:cs typeface="Verdana"/>
              </a:rPr>
              <a:t>d</a:t>
            </a:r>
            <a:r>
              <a:rPr lang="en-US" sz="1800" spc="-150" dirty="0">
                <a:solidFill>
                  <a:srgbClr val="00B0F0"/>
                </a:solidFill>
                <a:latin typeface="Verdana"/>
                <a:cs typeface="Verdana"/>
              </a:rPr>
              <a:t> </a:t>
            </a:r>
            <a:r>
              <a:rPr lang="en-US" sz="1800" spc="-114" dirty="0">
                <a:solidFill>
                  <a:srgbClr val="00B0F0"/>
                </a:solidFill>
                <a:latin typeface="Verdana"/>
                <a:cs typeface="Verdana"/>
              </a:rPr>
              <a:t>ove</a:t>
            </a:r>
            <a:r>
              <a:rPr lang="en-US" sz="1800" spc="-80" dirty="0">
                <a:solidFill>
                  <a:srgbClr val="00B0F0"/>
                </a:solidFill>
                <a:latin typeface="Verdana"/>
                <a:cs typeface="Verdana"/>
              </a:rPr>
              <a:t>r</a:t>
            </a:r>
            <a:r>
              <a:rPr lang="en-US" sz="1800" spc="-150" dirty="0">
                <a:solidFill>
                  <a:srgbClr val="00B0F0"/>
                </a:solidFill>
                <a:latin typeface="Verdana"/>
                <a:cs typeface="Verdana"/>
              </a:rPr>
              <a:t> </a:t>
            </a:r>
            <a:r>
              <a:rPr lang="en-US" sz="1800" spc="-155" dirty="0">
                <a:solidFill>
                  <a:srgbClr val="00B0F0"/>
                </a:solidFill>
                <a:latin typeface="Verdana"/>
                <a:cs typeface="Verdana"/>
              </a:rPr>
              <a:t>10</a:t>
            </a:r>
            <a:r>
              <a:rPr lang="en-US" sz="1800" spc="-150" dirty="0">
                <a:solidFill>
                  <a:srgbClr val="00B0F0"/>
                </a:solidFill>
                <a:latin typeface="Verdana"/>
                <a:cs typeface="Verdana"/>
              </a:rPr>
              <a:t> </a:t>
            </a:r>
            <a:r>
              <a:rPr lang="en-US" sz="1800" spc="-30" dirty="0">
                <a:solidFill>
                  <a:srgbClr val="00B0F0"/>
                </a:solidFill>
                <a:latin typeface="Verdana"/>
                <a:cs typeface="Verdana"/>
              </a:rPr>
              <a:t>million</a:t>
            </a:r>
            <a:r>
              <a:rPr lang="en-US" sz="1800" spc="-150" dirty="0">
                <a:solidFill>
                  <a:srgbClr val="00B0F0"/>
                </a:solidFill>
                <a:latin typeface="Verdana"/>
                <a:cs typeface="Verdana"/>
              </a:rPr>
              <a:t> </a:t>
            </a:r>
            <a:r>
              <a:rPr lang="en-US" sz="1800" spc="-105" dirty="0">
                <a:solidFill>
                  <a:srgbClr val="00B0F0"/>
                </a:solidFill>
                <a:latin typeface="Verdana"/>
                <a:cs typeface="Verdana"/>
              </a:rPr>
              <a:t>keystrokes,</a:t>
            </a:r>
            <a:r>
              <a:rPr lang="en-US" sz="1800" spc="-150" dirty="0">
                <a:solidFill>
                  <a:srgbClr val="00B0F0"/>
                </a:solidFill>
                <a:latin typeface="Verdana"/>
                <a:cs typeface="Verdana"/>
              </a:rPr>
              <a:t> </a:t>
            </a:r>
            <a:r>
              <a:rPr lang="en-US" sz="1800" spc="-50" dirty="0">
                <a:solidFill>
                  <a:srgbClr val="00B0F0"/>
                </a:solidFill>
                <a:latin typeface="Verdana"/>
                <a:cs typeface="Verdana"/>
              </a:rPr>
              <a:t>including  </a:t>
            </a:r>
            <a:r>
              <a:rPr lang="en-US" sz="1800" spc="-90" dirty="0">
                <a:solidFill>
                  <a:srgbClr val="00B0F0"/>
                </a:solidFill>
                <a:latin typeface="Verdana"/>
                <a:cs typeface="Verdana"/>
              </a:rPr>
              <a:t>sensitive </a:t>
            </a:r>
            <a:r>
              <a:rPr lang="en-US" sz="1800" spc="-60" dirty="0">
                <a:solidFill>
                  <a:srgbClr val="00B0F0"/>
                </a:solidFill>
                <a:latin typeface="Verdana"/>
                <a:cs typeface="Verdana"/>
              </a:rPr>
              <a:t>information </a:t>
            </a:r>
            <a:r>
              <a:rPr lang="en-US" sz="1800" spc="-85" dirty="0">
                <a:solidFill>
                  <a:srgbClr val="00B0F0"/>
                </a:solidFill>
                <a:latin typeface="Verdana"/>
                <a:cs typeface="Verdana"/>
              </a:rPr>
              <a:t>and </a:t>
            </a:r>
            <a:r>
              <a:rPr lang="en-US" sz="1800" spc="-75" dirty="0">
                <a:solidFill>
                  <a:srgbClr val="00B0F0"/>
                </a:solidFill>
                <a:latin typeface="Verdana"/>
                <a:cs typeface="Verdana"/>
              </a:rPr>
              <a:t>potential </a:t>
            </a:r>
            <a:r>
              <a:rPr lang="en-US" sz="1800" spc="-90" dirty="0">
                <a:solidFill>
                  <a:srgbClr val="00B0F0"/>
                </a:solidFill>
                <a:latin typeface="Verdana"/>
                <a:cs typeface="Verdana"/>
              </a:rPr>
              <a:t>security </a:t>
            </a:r>
            <a:r>
              <a:rPr lang="en-US" sz="1800" spc="-85" dirty="0">
                <a:solidFill>
                  <a:srgbClr val="00B0F0"/>
                </a:solidFill>
                <a:latin typeface="Verdana"/>
                <a:cs typeface="Verdana"/>
              </a:rPr>
              <a:t> </a:t>
            </a:r>
            <a:r>
              <a:rPr lang="en-US" sz="1800" spc="-95" dirty="0">
                <a:solidFill>
                  <a:srgbClr val="00B0F0"/>
                </a:solidFill>
                <a:latin typeface="Verdana"/>
                <a:cs typeface="Verdana"/>
              </a:rPr>
              <a:t>threats</a:t>
            </a:r>
            <a:endParaRPr lang="en-US" sz="1800" dirty="0">
              <a:solidFill>
                <a:srgbClr val="00B0F0"/>
              </a:solidFill>
              <a:latin typeface="Verdana"/>
              <a:cs typeface="Verdana"/>
            </a:endParaRPr>
          </a:p>
        </p:txBody>
      </p:sp>
      <p:sp>
        <p:nvSpPr>
          <p:cNvPr id="23" name="TextBox 22">
            <a:extLst>
              <a:ext uri="{FF2B5EF4-FFF2-40B4-BE49-F238E27FC236}">
                <a16:creationId xmlns:a16="http://schemas.microsoft.com/office/drawing/2014/main" id="{8C6897B8-8BCE-D553-10A0-D2CD9898D16C}"/>
              </a:ext>
            </a:extLst>
          </p:cNvPr>
          <p:cNvSpPr txBox="1"/>
          <p:nvPr/>
        </p:nvSpPr>
        <p:spPr>
          <a:xfrm>
            <a:off x="4385188" y="3683124"/>
            <a:ext cx="6096000" cy="746102"/>
          </a:xfrm>
          <a:prstGeom prst="rect">
            <a:avLst/>
          </a:prstGeom>
          <a:noFill/>
        </p:spPr>
        <p:txBody>
          <a:bodyPr wrap="square">
            <a:spAutoFit/>
          </a:bodyPr>
          <a:lstStyle/>
          <a:p>
            <a:pPr marL="166370" marR="485775">
              <a:lnSpc>
                <a:spcPct val="124900"/>
              </a:lnSpc>
              <a:spcBef>
                <a:spcPts val="570"/>
              </a:spcBef>
            </a:pPr>
            <a:r>
              <a:rPr lang="en-US" sz="1800" spc="-60" dirty="0">
                <a:solidFill>
                  <a:srgbClr val="00B0F0"/>
                </a:solidFill>
                <a:latin typeface="Verdana"/>
                <a:cs typeface="Verdana"/>
              </a:rPr>
              <a:t>Identified</a:t>
            </a:r>
            <a:r>
              <a:rPr lang="en-US" sz="1800" spc="-150" dirty="0">
                <a:solidFill>
                  <a:srgbClr val="00B0F0"/>
                </a:solidFill>
                <a:latin typeface="Verdana"/>
                <a:cs typeface="Verdana"/>
              </a:rPr>
              <a:t> </a:t>
            </a:r>
            <a:r>
              <a:rPr lang="en-US" sz="1800" spc="-190" dirty="0">
                <a:solidFill>
                  <a:srgbClr val="00B0F0"/>
                </a:solidFill>
                <a:latin typeface="Verdana"/>
                <a:cs typeface="Verdana"/>
              </a:rPr>
              <a:t>127</a:t>
            </a:r>
            <a:r>
              <a:rPr lang="en-US" sz="1800" spc="-150" dirty="0">
                <a:solidFill>
                  <a:srgbClr val="00B0F0"/>
                </a:solidFill>
                <a:latin typeface="Verdana"/>
                <a:cs typeface="Verdana"/>
              </a:rPr>
              <a:t> </a:t>
            </a:r>
            <a:r>
              <a:rPr lang="en-US" sz="1800" spc="-90" dirty="0">
                <a:solidFill>
                  <a:srgbClr val="00B0F0"/>
                </a:solidFill>
                <a:latin typeface="Verdana"/>
                <a:cs typeface="Verdana"/>
              </a:rPr>
              <a:t>instances</a:t>
            </a:r>
            <a:r>
              <a:rPr lang="en-US" sz="1800" spc="-150" dirty="0">
                <a:solidFill>
                  <a:srgbClr val="00B0F0"/>
                </a:solidFill>
                <a:latin typeface="Verdana"/>
                <a:cs typeface="Verdana"/>
              </a:rPr>
              <a:t> </a:t>
            </a:r>
            <a:r>
              <a:rPr lang="en-US" sz="1800" spc="-90" dirty="0">
                <a:solidFill>
                  <a:srgbClr val="00B0F0"/>
                </a:solidFill>
                <a:latin typeface="Verdana"/>
                <a:cs typeface="Verdana"/>
              </a:rPr>
              <a:t>o</a:t>
            </a:r>
            <a:r>
              <a:rPr lang="en-US" sz="1800" spc="-50" dirty="0">
                <a:solidFill>
                  <a:srgbClr val="00B0F0"/>
                </a:solidFill>
                <a:latin typeface="Verdana"/>
                <a:cs typeface="Verdana"/>
              </a:rPr>
              <a:t>f</a:t>
            </a:r>
            <a:r>
              <a:rPr lang="en-US" sz="1800" spc="-150" dirty="0">
                <a:solidFill>
                  <a:srgbClr val="00B0F0"/>
                </a:solidFill>
                <a:latin typeface="Verdana"/>
                <a:cs typeface="Verdana"/>
              </a:rPr>
              <a:t> </a:t>
            </a:r>
            <a:r>
              <a:rPr lang="en-US" sz="1800" spc="-90" dirty="0">
                <a:solidFill>
                  <a:srgbClr val="00B0F0"/>
                </a:solidFill>
                <a:latin typeface="Verdana"/>
                <a:cs typeface="Verdana"/>
              </a:rPr>
              <a:t>unusua</a:t>
            </a:r>
            <a:r>
              <a:rPr lang="en-US" sz="1800" spc="-40" dirty="0">
                <a:solidFill>
                  <a:srgbClr val="00B0F0"/>
                </a:solidFill>
                <a:latin typeface="Verdana"/>
                <a:cs typeface="Verdana"/>
              </a:rPr>
              <a:t>l</a:t>
            </a:r>
            <a:r>
              <a:rPr lang="en-US" sz="1800" spc="-155" dirty="0">
                <a:solidFill>
                  <a:srgbClr val="00B0F0"/>
                </a:solidFill>
                <a:latin typeface="Verdana"/>
                <a:cs typeface="Verdana"/>
              </a:rPr>
              <a:t> </a:t>
            </a:r>
            <a:r>
              <a:rPr lang="en-US" sz="1800" spc="-90" dirty="0">
                <a:solidFill>
                  <a:srgbClr val="00B0F0"/>
                </a:solidFill>
                <a:latin typeface="Verdana"/>
                <a:cs typeface="Verdana"/>
              </a:rPr>
              <a:t>user  </a:t>
            </a:r>
            <a:r>
              <a:rPr lang="en-US" sz="1800" spc="-100" dirty="0">
                <a:solidFill>
                  <a:srgbClr val="00B0F0"/>
                </a:solidFill>
                <a:latin typeface="Verdana"/>
                <a:cs typeface="Verdana"/>
              </a:rPr>
              <a:t>behavior</a:t>
            </a:r>
            <a:r>
              <a:rPr lang="en-US" sz="1800" spc="-65" dirty="0">
                <a:solidFill>
                  <a:srgbClr val="00B0F0"/>
                </a:solidFill>
                <a:latin typeface="Verdana"/>
                <a:cs typeface="Verdana"/>
              </a:rPr>
              <a:t>,</a:t>
            </a:r>
            <a:r>
              <a:rPr lang="en-US" sz="1800" spc="-150" dirty="0">
                <a:solidFill>
                  <a:srgbClr val="00B0F0"/>
                </a:solidFill>
                <a:latin typeface="Verdana"/>
                <a:cs typeface="Verdana"/>
              </a:rPr>
              <a:t> </a:t>
            </a:r>
            <a:r>
              <a:rPr lang="en-US" sz="1800" spc="-80" dirty="0">
                <a:solidFill>
                  <a:srgbClr val="00B0F0"/>
                </a:solidFill>
                <a:latin typeface="Verdana"/>
                <a:cs typeface="Verdana"/>
              </a:rPr>
              <a:t>leadin</a:t>
            </a:r>
            <a:r>
              <a:rPr lang="en-US" sz="1800" spc="-90" dirty="0">
                <a:solidFill>
                  <a:srgbClr val="00B0F0"/>
                </a:solidFill>
                <a:latin typeface="Verdana"/>
                <a:cs typeface="Verdana"/>
              </a:rPr>
              <a:t>g</a:t>
            </a:r>
            <a:r>
              <a:rPr lang="en-US" sz="1800" spc="-150" dirty="0">
                <a:solidFill>
                  <a:srgbClr val="00B0F0"/>
                </a:solidFill>
                <a:latin typeface="Verdana"/>
                <a:cs typeface="Verdana"/>
              </a:rPr>
              <a:t> </a:t>
            </a:r>
            <a:r>
              <a:rPr lang="en-US" sz="1800" spc="-70" dirty="0">
                <a:solidFill>
                  <a:srgbClr val="00B0F0"/>
                </a:solidFill>
                <a:latin typeface="Verdana"/>
                <a:cs typeface="Verdana"/>
              </a:rPr>
              <a:t>t</a:t>
            </a:r>
            <a:r>
              <a:rPr lang="en-US" sz="1800" spc="-100" dirty="0">
                <a:solidFill>
                  <a:srgbClr val="00B0F0"/>
                </a:solidFill>
                <a:latin typeface="Verdana"/>
                <a:cs typeface="Verdana"/>
              </a:rPr>
              <a:t>o</a:t>
            </a:r>
            <a:r>
              <a:rPr lang="en-US" sz="1800" spc="-155" dirty="0">
                <a:solidFill>
                  <a:srgbClr val="00B0F0"/>
                </a:solidFill>
                <a:latin typeface="Verdana"/>
                <a:cs typeface="Verdana"/>
              </a:rPr>
              <a:t> </a:t>
            </a:r>
            <a:r>
              <a:rPr lang="en-US" sz="1800" spc="-100" dirty="0">
                <a:solidFill>
                  <a:srgbClr val="00B0F0"/>
                </a:solidFill>
                <a:latin typeface="Verdana"/>
                <a:cs typeface="Verdana"/>
              </a:rPr>
              <a:t>th</a:t>
            </a:r>
            <a:r>
              <a:rPr lang="en-US" sz="1800" spc="-110" dirty="0">
                <a:solidFill>
                  <a:srgbClr val="00B0F0"/>
                </a:solidFill>
                <a:latin typeface="Verdana"/>
                <a:cs typeface="Verdana"/>
              </a:rPr>
              <a:t>e</a:t>
            </a:r>
            <a:r>
              <a:rPr lang="en-US" sz="1800" spc="-155" dirty="0">
                <a:solidFill>
                  <a:srgbClr val="00B0F0"/>
                </a:solidFill>
                <a:latin typeface="Verdana"/>
                <a:cs typeface="Verdana"/>
              </a:rPr>
              <a:t> </a:t>
            </a:r>
            <a:r>
              <a:rPr lang="en-US" sz="1800" spc="-85" dirty="0">
                <a:solidFill>
                  <a:srgbClr val="00B0F0"/>
                </a:solidFill>
                <a:latin typeface="Verdana"/>
                <a:cs typeface="Verdana"/>
              </a:rPr>
              <a:t>preventio</a:t>
            </a:r>
            <a:r>
              <a:rPr lang="en-US" sz="1800" spc="-95" dirty="0">
                <a:solidFill>
                  <a:srgbClr val="00B0F0"/>
                </a:solidFill>
                <a:latin typeface="Verdana"/>
                <a:cs typeface="Verdana"/>
              </a:rPr>
              <a:t>n</a:t>
            </a:r>
            <a:r>
              <a:rPr lang="en-US" sz="1800" spc="-155" dirty="0">
                <a:solidFill>
                  <a:srgbClr val="00B0F0"/>
                </a:solidFill>
                <a:latin typeface="Verdana"/>
                <a:cs typeface="Verdana"/>
              </a:rPr>
              <a:t> </a:t>
            </a:r>
            <a:r>
              <a:rPr lang="en-US" sz="1800" spc="-90" dirty="0">
                <a:solidFill>
                  <a:srgbClr val="00B0F0"/>
                </a:solidFill>
                <a:latin typeface="Verdana"/>
                <a:cs typeface="Verdana"/>
              </a:rPr>
              <a:t>o</a:t>
            </a:r>
            <a:r>
              <a:rPr lang="en-US" sz="1800" spc="-50" dirty="0">
                <a:solidFill>
                  <a:srgbClr val="00B0F0"/>
                </a:solidFill>
                <a:latin typeface="Verdana"/>
                <a:cs typeface="Verdana"/>
              </a:rPr>
              <a:t>f</a:t>
            </a:r>
            <a:r>
              <a:rPr lang="en-US" sz="1800" spc="-150" dirty="0">
                <a:solidFill>
                  <a:srgbClr val="00B0F0"/>
                </a:solidFill>
                <a:latin typeface="Verdana"/>
                <a:cs typeface="Verdana"/>
              </a:rPr>
              <a:t> </a:t>
            </a:r>
            <a:r>
              <a:rPr lang="en-US" sz="1800" spc="-100" dirty="0">
                <a:solidFill>
                  <a:srgbClr val="00B0F0"/>
                </a:solidFill>
                <a:latin typeface="Verdana"/>
                <a:cs typeface="Verdana"/>
              </a:rPr>
              <a:t>several  </a:t>
            </a:r>
            <a:r>
              <a:rPr lang="en-US" sz="1800" spc="-105" dirty="0">
                <a:solidFill>
                  <a:srgbClr val="00B0F0"/>
                </a:solidFill>
                <a:latin typeface="Verdana"/>
                <a:cs typeface="Verdana"/>
              </a:rPr>
              <a:t>dat</a:t>
            </a:r>
            <a:r>
              <a:rPr lang="en-US" sz="1800" spc="-110" dirty="0">
                <a:solidFill>
                  <a:srgbClr val="00B0F0"/>
                </a:solidFill>
                <a:latin typeface="Verdana"/>
                <a:cs typeface="Verdana"/>
              </a:rPr>
              <a:t>a</a:t>
            </a:r>
            <a:r>
              <a:rPr lang="en-US" sz="1800" spc="-155" dirty="0">
                <a:solidFill>
                  <a:srgbClr val="00B0F0"/>
                </a:solidFill>
                <a:latin typeface="Verdana"/>
                <a:cs typeface="Verdana"/>
              </a:rPr>
              <a:t> </a:t>
            </a:r>
            <a:r>
              <a:rPr lang="en-US" sz="1800" spc="-110" dirty="0">
                <a:solidFill>
                  <a:srgbClr val="00B0F0"/>
                </a:solidFill>
                <a:latin typeface="Verdana"/>
                <a:cs typeface="Verdana"/>
              </a:rPr>
              <a:t>breaches</a:t>
            </a:r>
            <a:endParaRPr lang="en-US" sz="1800" dirty="0">
              <a:solidFill>
                <a:srgbClr val="00B0F0"/>
              </a:solidFill>
              <a:latin typeface="Verdana"/>
              <a:cs typeface="Verdana"/>
            </a:endParaRPr>
          </a:p>
        </p:txBody>
      </p:sp>
      <p:sp>
        <p:nvSpPr>
          <p:cNvPr id="25" name="TextBox 24">
            <a:extLst>
              <a:ext uri="{FF2B5EF4-FFF2-40B4-BE49-F238E27FC236}">
                <a16:creationId xmlns:a16="http://schemas.microsoft.com/office/drawing/2014/main" id="{482D5E5F-4594-5812-3910-8CFF6215F12C}"/>
              </a:ext>
            </a:extLst>
          </p:cNvPr>
          <p:cNvSpPr txBox="1"/>
          <p:nvPr/>
        </p:nvSpPr>
        <p:spPr>
          <a:xfrm>
            <a:off x="4385188" y="4650004"/>
            <a:ext cx="6096000" cy="746102"/>
          </a:xfrm>
          <a:prstGeom prst="rect">
            <a:avLst/>
          </a:prstGeom>
          <a:noFill/>
        </p:spPr>
        <p:txBody>
          <a:bodyPr wrap="square">
            <a:spAutoFit/>
          </a:bodyPr>
          <a:lstStyle/>
          <a:p>
            <a:pPr marL="12700" marR="5080" indent="1270">
              <a:lnSpc>
                <a:spcPct val="124900"/>
              </a:lnSpc>
              <a:spcBef>
                <a:spcPts val="100"/>
              </a:spcBef>
            </a:pPr>
            <a:r>
              <a:rPr lang="en-US" sz="1800" spc="-65" dirty="0">
                <a:solidFill>
                  <a:srgbClr val="00B0F0"/>
                </a:solidFill>
                <a:latin typeface="Verdana"/>
                <a:cs typeface="Verdana"/>
              </a:rPr>
              <a:t>Provided</a:t>
            </a:r>
            <a:r>
              <a:rPr lang="en-US" sz="1800" spc="-150" dirty="0">
                <a:solidFill>
                  <a:srgbClr val="00B0F0"/>
                </a:solidFill>
                <a:latin typeface="Verdana"/>
                <a:cs typeface="Verdana"/>
              </a:rPr>
              <a:t> </a:t>
            </a:r>
            <a:r>
              <a:rPr lang="en-US" sz="1800" spc="-100" dirty="0">
                <a:solidFill>
                  <a:srgbClr val="00B0F0"/>
                </a:solidFill>
                <a:latin typeface="Verdana"/>
                <a:cs typeface="Verdana"/>
              </a:rPr>
              <a:t>comprehensiv</a:t>
            </a:r>
            <a:r>
              <a:rPr lang="en-US" sz="1800" spc="-95" dirty="0">
                <a:solidFill>
                  <a:srgbClr val="00B0F0"/>
                </a:solidFill>
                <a:latin typeface="Verdana"/>
                <a:cs typeface="Verdana"/>
              </a:rPr>
              <a:t>e</a:t>
            </a:r>
            <a:r>
              <a:rPr lang="en-US" sz="1800" spc="-150" dirty="0">
                <a:solidFill>
                  <a:srgbClr val="00B0F0"/>
                </a:solidFill>
                <a:latin typeface="Verdana"/>
                <a:cs typeface="Verdana"/>
              </a:rPr>
              <a:t> </a:t>
            </a:r>
            <a:r>
              <a:rPr lang="en-US" sz="1800" spc="-80" dirty="0">
                <a:solidFill>
                  <a:srgbClr val="00B0F0"/>
                </a:solidFill>
                <a:latin typeface="Verdana"/>
                <a:cs typeface="Verdana"/>
              </a:rPr>
              <a:t>reports</a:t>
            </a:r>
            <a:r>
              <a:rPr lang="en-US" sz="1800" spc="-150" dirty="0">
                <a:solidFill>
                  <a:srgbClr val="00B0F0"/>
                </a:solidFill>
                <a:latin typeface="Verdana"/>
                <a:cs typeface="Verdana"/>
              </a:rPr>
              <a:t> </a:t>
            </a:r>
            <a:r>
              <a:rPr lang="en-US" sz="1800" spc="-85" dirty="0">
                <a:solidFill>
                  <a:srgbClr val="00B0F0"/>
                </a:solidFill>
                <a:latin typeface="Verdana"/>
                <a:cs typeface="Verdana"/>
              </a:rPr>
              <a:t>and</a:t>
            </a:r>
            <a:r>
              <a:rPr lang="en-US" sz="1800" spc="-150" dirty="0">
                <a:solidFill>
                  <a:srgbClr val="00B0F0"/>
                </a:solidFill>
                <a:latin typeface="Verdana"/>
                <a:cs typeface="Verdana"/>
              </a:rPr>
              <a:t> </a:t>
            </a:r>
            <a:r>
              <a:rPr lang="en-US" sz="1800" spc="-75" dirty="0">
                <a:solidFill>
                  <a:srgbClr val="00B0F0"/>
                </a:solidFill>
                <a:latin typeface="Verdana"/>
                <a:cs typeface="Verdana"/>
              </a:rPr>
              <a:t>detailed  </a:t>
            </a:r>
            <a:r>
              <a:rPr lang="en-US" sz="1800" spc="-80" dirty="0">
                <a:solidFill>
                  <a:srgbClr val="00B0F0"/>
                </a:solidFill>
                <a:latin typeface="Verdana"/>
                <a:cs typeface="Verdana"/>
              </a:rPr>
              <a:t>analytics </a:t>
            </a:r>
            <a:r>
              <a:rPr lang="en-US" sz="1800" spc="-85" dirty="0">
                <a:solidFill>
                  <a:srgbClr val="00B0F0"/>
                </a:solidFill>
                <a:latin typeface="Verdana"/>
                <a:cs typeface="Verdana"/>
              </a:rPr>
              <a:t>to </a:t>
            </a:r>
            <a:r>
              <a:rPr lang="en-US" sz="1800" spc="-75" dirty="0">
                <a:solidFill>
                  <a:srgbClr val="00B0F0"/>
                </a:solidFill>
                <a:latin typeface="Verdana"/>
                <a:cs typeface="Verdana"/>
              </a:rPr>
              <a:t>help </a:t>
            </a:r>
            <a:r>
              <a:rPr lang="en-US" sz="1800" spc="-70" dirty="0">
                <a:solidFill>
                  <a:srgbClr val="00B0F0"/>
                </a:solidFill>
                <a:latin typeface="Verdana"/>
                <a:cs typeface="Verdana"/>
              </a:rPr>
              <a:t>our </a:t>
            </a:r>
            <a:r>
              <a:rPr lang="en-US" sz="1800" spc="-60" dirty="0">
                <a:solidFill>
                  <a:srgbClr val="00B0F0"/>
                </a:solidFill>
                <a:latin typeface="Verdana"/>
                <a:cs typeface="Verdana"/>
              </a:rPr>
              <a:t>client </a:t>
            </a:r>
            <a:r>
              <a:rPr lang="en-US" sz="1800" spc="-125" dirty="0">
                <a:solidFill>
                  <a:srgbClr val="00B0F0"/>
                </a:solidFill>
                <a:latin typeface="Verdana"/>
                <a:cs typeface="Verdana"/>
              </a:rPr>
              <a:t>make </a:t>
            </a:r>
            <a:r>
              <a:rPr lang="en-US" sz="1800" spc="-70" dirty="0">
                <a:solidFill>
                  <a:srgbClr val="00B0F0"/>
                </a:solidFill>
                <a:latin typeface="Verdana"/>
                <a:cs typeface="Verdana"/>
              </a:rPr>
              <a:t>informed </a:t>
            </a:r>
            <a:r>
              <a:rPr lang="en-US" sz="1800" spc="-65" dirty="0">
                <a:solidFill>
                  <a:srgbClr val="00B0F0"/>
                </a:solidFill>
                <a:latin typeface="Verdana"/>
                <a:cs typeface="Verdana"/>
              </a:rPr>
              <a:t> </a:t>
            </a:r>
            <a:r>
              <a:rPr lang="en-US" sz="1800" spc="-85" dirty="0">
                <a:solidFill>
                  <a:srgbClr val="00B0F0"/>
                </a:solidFill>
                <a:latin typeface="Verdana"/>
                <a:cs typeface="Verdana"/>
              </a:rPr>
              <a:t>securit</a:t>
            </a:r>
            <a:r>
              <a:rPr lang="en-US" sz="1800" spc="-100" dirty="0">
                <a:solidFill>
                  <a:srgbClr val="00B0F0"/>
                </a:solidFill>
                <a:latin typeface="Verdana"/>
                <a:cs typeface="Verdana"/>
              </a:rPr>
              <a:t>y</a:t>
            </a:r>
            <a:r>
              <a:rPr lang="en-US" sz="1800" spc="-150" dirty="0">
                <a:solidFill>
                  <a:srgbClr val="00B0F0"/>
                </a:solidFill>
                <a:latin typeface="Verdana"/>
                <a:cs typeface="Verdana"/>
              </a:rPr>
              <a:t> </a:t>
            </a:r>
            <a:r>
              <a:rPr lang="en-US" sz="1800" spc="-80" dirty="0">
                <a:solidFill>
                  <a:srgbClr val="00B0F0"/>
                </a:solidFill>
                <a:latin typeface="Verdana"/>
                <a:cs typeface="Verdana"/>
              </a:rPr>
              <a:t>decisions</a:t>
            </a:r>
            <a:endParaRPr lang="en-US" sz="1800" dirty="0">
              <a:solidFill>
                <a:srgbClr val="00B0F0"/>
              </a:solidFill>
              <a:latin typeface="Verdana"/>
              <a:cs typeface="Verdana"/>
            </a:endParaRPr>
          </a:p>
        </p:txBody>
      </p:sp>
    </p:spTree>
    <p:extLst>
      <p:ext uri="{BB962C8B-B14F-4D97-AF65-F5344CB8AC3E}">
        <p14:creationId xmlns:p14="http://schemas.microsoft.com/office/powerpoint/2010/main" val="410370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43AB-66C9-BBE5-1557-099694964A68}"/>
              </a:ext>
            </a:extLst>
          </p:cNvPr>
          <p:cNvSpPr>
            <a:spLocks noGrp="1"/>
          </p:cNvSpPr>
          <p:nvPr>
            <p:ph type="title"/>
          </p:nvPr>
        </p:nvSpPr>
        <p:spPr>
          <a:xfrm>
            <a:off x="1740310" y="1189703"/>
            <a:ext cx="7561007" cy="3333136"/>
          </a:xfrm>
        </p:spPr>
        <p:txBody>
          <a:bodyPr>
            <a:normAutofit/>
          </a:bodyPr>
          <a:lstStyle/>
          <a:p>
            <a:r>
              <a:rPr lang="en-IN" sz="7200" dirty="0">
                <a:solidFill>
                  <a:schemeClr val="accent4">
                    <a:lumMod val="50000"/>
                  </a:schemeClr>
                </a:solidFill>
              </a:rPr>
              <a:t>      </a:t>
            </a:r>
            <a:r>
              <a:rPr lang="en-IN" sz="7200" dirty="0">
                <a:solidFill>
                  <a:srgbClr val="00B050"/>
                </a:solidFill>
              </a:rPr>
              <a:t>KEYLOGGER </a:t>
            </a:r>
            <a:br>
              <a:rPr lang="en-IN" sz="7200" dirty="0">
                <a:solidFill>
                  <a:srgbClr val="00B050"/>
                </a:solidFill>
              </a:rPr>
            </a:br>
            <a:r>
              <a:rPr lang="en-IN" sz="7200" dirty="0">
                <a:solidFill>
                  <a:srgbClr val="00B050"/>
                </a:solidFill>
              </a:rPr>
              <a:t>            &amp;</a:t>
            </a:r>
            <a:br>
              <a:rPr lang="en-IN" sz="7200" dirty="0">
                <a:solidFill>
                  <a:srgbClr val="00B050"/>
                </a:solidFill>
              </a:rPr>
            </a:br>
            <a:r>
              <a:rPr lang="en-IN" sz="7200" dirty="0">
                <a:solidFill>
                  <a:srgbClr val="00B050"/>
                </a:solidFill>
              </a:rPr>
              <a:t>  SECURITY</a:t>
            </a:r>
          </a:p>
        </p:txBody>
      </p:sp>
      <p:sp>
        <p:nvSpPr>
          <p:cNvPr id="4" name="TextBox 3">
            <a:extLst>
              <a:ext uri="{FF2B5EF4-FFF2-40B4-BE49-F238E27FC236}">
                <a16:creationId xmlns:a16="http://schemas.microsoft.com/office/drawing/2014/main" id="{81D99715-5808-D4AA-1F6D-1AF0C9CF7FC7}"/>
              </a:ext>
            </a:extLst>
          </p:cNvPr>
          <p:cNvSpPr txBox="1"/>
          <p:nvPr/>
        </p:nvSpPr>
        <p:spPr>
          <a:xfrm>
            <a:off x="629265" y="560439"/>
            <a:ext cx="4237703" cy="707886"/>
          </a:xfrm>
          <a:prstGeom prst="rect">
            <a:avLst/>
          </a:prstGeom>
          <a:noFill/>
        </p:spPr>
        <p:txBody>
          <a:bodyPr wrap="square" rtlCol="0">
            <a:spAutoFit/>
          </a:bodyPr>
          <a:lstStyle/>
          <a:p>
            <a:r>
              <a:rPr lang="en-IN" sz="4000" dirty="0">
                <a:highlight>
                  <a:srgbClr val="00FF00"/>
                </a:highlight>
              </a:rPr>
              <a:t>PROJECT TITLE</a:t>
            </a:r>
          </a:p>
        </p:txBody>
      </p:sp>
      <p:pic>
        <p:nvPicPr>
          <p:cNvPr id="5" name="Content Placeholder 4">
            <a:extLst>
              <a:ext uri="{FF2B5EF4-FFF2-40B4-BE49-F238E27FC236}">
                <a16:creationId xmlns:a16="http://schemas.microsoft.com/office/drawing/2014/main" id="{9BFD959F-1E8B-4BCB-FAFE-9BCE4F0E2933}"/>
              </a:ext>
            </a:extLst>
          </p:cNvPr>
          <p:cNvPicPr>
            <a:picLocks noGrp="1" noChangeAspect="1"/>
          </p:cNvPicPr>
          <p:nvPr/>
        </p:nvPicPr>
        <p:blipFill>
          <a:blip r:embed="rId2" cstate="print"/>
          <a:stretch>
            <a:fillRect/>
          </a:stretch>
        </p:blipFill>
        <p:spPr>
          <a:xfrm>
            <a:off x="6508545" y="3429000"/>
            <a:ext cx="5054600" cy="2943910"/>
          </a:xfrm>
          <a:prstGeom prst="rect">
            <a:avLst/>
          </a:prstGeom>
        </p:spPr>
      </p:pic>
      <p:sp>
        <p:nvSpPr>
          <p:cNvPr id="6" name="TextBox 5">
            <a:extLst>
              <a:ext uri="{FF2B5EF4-FFF2-40B4-BE49-F238E27FC236}">
                <a16:creationId xmlns:a16="http://schemas.microsoft.com/office/drawing/2014/main" id="{04045D99-B953-E5F2-7553-702BC83B2407}"/>
              </a:ext>
            </a:extLst>
          </p:cNvPr>
          <p:cNvSpPr txBox="1"/>
          <p:nvPr/>
        </p:nvSpPr>
        <p:spPr>
          <a:xfrm>
            <a:off x="629265" y="4768645"/>
            <a:ext cx="5535561" cy="1846659"/>
          </a:xfrm>
          <a:prstGeom prst="rect">
            <a:avLst/>
          </a:prstGeom>
          <a:noFill/>
        </p:spPr>
        <p:txBody>
          <a:bodyPr wrap="square" rtlCol="0">
            <a:spAutoFit/>
          </a:bodyPr>
          <a:lstStyle/>
          <a:p>
            <a:r>
              <a:rPr lang="en-US" sz="2400" dirty="0">
                <a:solidFill>
                  <a:srgbClr val="7030A0"/>
                </a:solidFill>
              </a:rPr>
              <a:t>Exploring the potential risks and countermeasures of keylogging technology  to enhance cybersecurity awareness.</a:t>
            </a:r>
            <a:endParaRPr lang="en-IN" sz="2400" dirty="0">
              <a:solidFill>
                <a:srgbClr val="7030A0"/>
              </a:solidFill>
            </a:endParaRPr>
          </a:p>
          <a:p>
            <a:endParaRPr lang="en-IN" dirty="0"/>
          </a:p>
        </p:txBody>
      </p:sp>
      <p:sp>
        <p:nvSpPr>
          <p:cNvPr id="7" name="Star: 5 Points 6">
            <a:extLst>
              <a:ext uri="{FF2B5EF4-FFF2-40B4-BE49-F238E27FC236}">
                <a16:creationId xmlns:a16="http://schemas.microsoft.com/office/drawing/2014/main" id="{F7166690-6ECA-E150-B321-C6006FC37C71}"/>
              </a:ext>
            </a:extLst>
          </p:cNvPr>
          <p:cNvSpPr/>
          <p:nvPr/>
        </p:nvSpPr>
        <p:spPr>
          <a:xfrm>
            <a:off x="461706" y="4900955"/>
            <a:ext cx="167149" cy="18681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025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A6BD-8229-17FA-BFE4-527081E7B3A3}"/>
              </a:ext>
            </a:extLst>
          </p:cNvPr>
          <p:cNvSpPr>
            <a:spLocks noGrp="1"/>
          </p:cNvSpPr>
          <p:nvPr>
            <p:ph type="title"/>
          </p:nvPr>
        </p:nvSpPr>
        <p:spPr>
          <a:xfrm>
            <a:off x="1066800" y="642594"/>
            <a:ext cx="10058400" cy="1107548"/>
          </a:xfrm>
        </p:spPr>
        <p:txBody>
          <a:bodyPr/>
          <a:lstStyle/>
          <a:p>
            <a:r>
              <a:rPr lang="en-IN" dirty="0"/>
              <a:t>                    </a:t>
            </a:r>
            <a:r>
              <a:rPr lang="en-IN" sz="5400" b="1" dirty="0">
                <a:latin typeface="Adobe Hebrew" panose="02040503050201020203" pitchFamily="18" charset="-79"/>
                <a:cs typeface="Adobe Hebrew" panose="02040503050201020203" pitchFamily="18" charset="-79"/>
              </a:rPr>
              <a:t>AGENDA</a:t>
            </a:r>
          </a:p>
        </p:txBody>
      </p:sp>
      <p:sp>
        <p:nvSpPr>
          <p:cNvPr id="3" name="Content Placeholder 2">
            <a:extLst>
              <a:ext uri="{FF2B5EF4-FFF2-40B4-BE49-F238E27FC236}">
                <a16:creationId xmlns:a16="http://schemas.microsoft.com/office/drawing/2014/main" id="{A4A4C5D7-1148-894C-9C19-69752F2B2002}"/>
              </a:ext>
            </a:extLst>
          </p:cNvPr>
          <p:cNvSpPr>
            <a:spLocks noGrp="1"/>
          </p:cNvSpPr>
          <p:nvPr>
            <p:ph idx="1"/>
          </p:nvPr>
        </p:nvSpPr>
        <p:spPr>
          <a:xfrm>
            <a:off x="2831689" y="1975300"/>
            <a:ext cx="8745794" cy="4240099"/>
          </a:xfrm>
        </p:spPr>
        <p:txBody>
          <a:bodyPr/>
          <a:lstStyle/>
          <a:p>
            <a:pPr eaLnBrk="0" fontAlgn="base" hangingPunct="0">
              <a:spcBef>
                <a:spcPct val="0"/>
              </a:spcBef>
              <a:spcAft>
                <a:spcPct val="0"/>
              </a:spcAft>
              <a:buFontTx/>
              <a:buChar char="•"/>
            </a:pPr>
            <a:r>
              <a:rPr lang="en-US" altLang="en-US" sz="2800" b="1" dirty="0">
                <a:solidFill>
                  <a:schemeClr val="accent2">
                    <a:lumMod val="75000"/>
                  </a:schemeClr>
                </a:solidFill>
                <a:latin typeface="+mj-lt"/>
              </a:rPr>
              <a:t>Introduction</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Problem Statement</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Project Overview</a:t>
            </a:r>
          </a:p>
          <a:p>
            <a:pPr lvl="0" eaLnBrk="0" fontAlgn="base" hangingPunct="0">
              <a:spcBef>
                <a:spcPct val="0"/>
              </a:spcBef>
              <a:spcAft>
                <a:spcPct val="0"/>
              </a:spcAft>
              <a:buFontTx/>
              <a:buChar char="•"/>
            </a:pPr>
            <a:r>
              <a:rPr lang="en-IN" sz="2800" b="1" dirty="0">
                <a:solidFill>
                  <a:schemeClr val="accent2">
                    <a:lumMod val="75000"/>
                  </a:schemeClr>
                </a:solidFill>
                <a:latin typeface="+mj-lt"/>
              </a:rPr>
              <a:t>Who Are The </a:t>
            </a:r>
            <a:r>
              <a:rPr lang="en-US" altLang="en-US" sz="2800" b="1" dirty="0">
                <a:solidFill>
                  <a:schemeClr val="accent2">
                    <a:lumMod val="75000"/>
                  </a:schemeClr>
                </a:solidFill>
                <a:latin typeface="+mj-lt"/>
              </a:rPr>
              <a:t>End Users</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Solution and Value Proposition</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The "Wow" Factor in Our Solution</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Modelling</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Results</a:t>
            </a:r>
          </a:p>
          <a:p>
            <a:pPr lvl="0" eaLnBrk="0" fontAlgn="base" hangingPunct="0">
              <a:spcBef>
                <a:spcPct val="0"/>
              </a:spcBef>
              <a:spcAft>
                <a:spcPct val="0"/>
              </a:spcAft>
              <a:buFontTx/>
              <a:buChar char="•"/>
            </a:pPr>
            <a:r>
              <a:rPr lang="en-US" altLang="en-US" sz="2800" b="1" dirty="0">
                <a:solidFill>
                  <a:schemeClr val="accent2">
                    <a:lumMod val="75000"/>
                  </a:schemeClr>
                </a:solidFill>
                <a:latin typeface="+mj-lt"/>
              </a:rPr>
              <a:t>Conclusion and Q&amp;A </a:t>
            </a:r>
          </a:p>
          <a:p>
            <a:endParaRPr lang="en-IN" dirty="0"/>
          </a:p>
        </p:txBody>
      </p:sp>
      <p:cxnSp>
        <p:nvCxnSpPr>
          <p:cNvPr id="5" name="Straight Connector 4">
            <a:extLst>
              <a:ext uri="{FF2B5EF4-FFF2-40B4-BE49-F238E27FC236}">
                <a16:creationId xmlns:a16="http://schemas.microsoft.com/office/drawing/2014/main" id="{CEABB5D7-BE5A-B059-0FD2-A54469546484}"/>
              </a:ext>
            </a:extLst>
          </p:cNvPr>
          <p:cNvCxnSpPr/>
          <p:nvPr/>
        </p:nvCxnSpPr>
        <p:spPr>
          <a:xfrm>
            <a:off x="614516" y="1533832"/>
            <a:ext cx="10962967"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object 20">
            <a:extLst>
              <a:ext uri="{FF2B5EF4-FFF2-40B4-BE49-F238E27FC236}">
                <a16:creationId xmlns:a16="http://schemas.microsoft.com/office/drawing/2014/main" id="{169B0ECB-E93A-D7F9-B8D0-1BD21742214C}"/>
              </a:ext>
            </a:extLst>
          </p:cNvPr>
          <p:cNvPicPr/>
          <p:nvPr/>
        </p:nvPicPr>
        <p:blipFill>
          <a:blip r:embed="rId2" cstate="print"/>
          <a:stretch>
            <a:fillRect/>
          </a:stretch>
        </p:blipFill>
        <p:spPr>
          <a:xfrm>
            <a:off x="614516" y="2173722"/>
            <a:ext cx="1943715" cy="3009898"/>
          </a:xfrm>
          <a:prstGeom prst="rect">
            <a:avLst/>
          </a:prstGeom>
        </p:spPr>
      </p:pic>
    </p:spTree>
    <p:extLst>
      <p:ext uri="{BB962C8B-B14F-4D97-AF65-F5344CB8AC3E}">
        <p14:creationId xmlns:p14="http://schemas.microsoft.com/office/powerpoint/2010/main" val="99724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9E2-F5A2-74DA-8EE9-C965BBAF2C2C}"/>
              </a:ext>
            </a:extLst>
          </p:cNvPr>
          <p:cNvSpPr>
            <a:spLocks noGrp="1"/>
          </p:cNvSpPr>
          <p:nvPr>
            <p:ph type="title"/>
          </p:nvPr>
        </p:nvSpPr>
        <p:spPr/>
        <p:txBody>
          <a:bodyPr/>
          <a:lstStyle/>
          <a:p>
            <a:r>
              <a:rPr lang="en-IN" dirty="0"/>
              <a:t>              </a:t>
            </a:r>
            <a:r>
              <a:rPr lang="en-IN" u="sng" dirty="0">
                <a:solidFill>
                  <a:schemeClr val="accent1"/>
                </a:solidFill>
              </a:rPr>
              <a:t>INTRODUCTION</a:t>
            </a:r>
          </a:p>
        </p:txBody>
      </p:sp>
      <p:sp>
        <p:nvSpPr>
          <p:cNvPr id="3" name="Content Placeholder 2">
            <a:extLst>
              <a:ext uri="{FF2B5EF4-FFF2-40B4-BE49-F238E27FC236}">
                <a16:creationId xmlns:a16="http://schemas.microsoft.com/office/drawing/2014/main" id="{D9DE161F-4A10-D31C-0326-D0DFBD22D6C9}"/>
              </a:ext>
            </a:extLst>
          </p:cNvPr>
          <p:cNvSpPr>
            <a:spLocks noGrp="1"/>
          </p:cNvSpPr>
          <p:nvPr>
            <p:ph idx="1"/>
          </p:nvPr>
        </p:nvSpPr>
        <p:spPr>
          <a:xfrm>
            <a:off x="1066800" y="2283486"/>
            <a:ext cx="10058400" cy="3931920"/>
          </a:xfrm>
        </p:spPr>
        <p:txBody>
          <a:bodyPr/>
          <a:lstStyle/>
          <a:p>
            <a:r>
              <a:rPr lang="en-US" sz="2800" dirty="0">
                <a:solidFill>
                  <a:schemeClr val="accent4">
                    <a:lumMod val="50000"/>
                  </a:schemeClr>
                </a:solidFill>
              </a:rPr>
              <a:t>Key loggers also known as keystroke loggers, may be defined as the recording of the key pressed on a system and saved it to a file, and the that file is accessed by the person using this malware. Key logger can be software or can be hardware.</a:t>
            </a:r>
          </a:p>
          <a:p>
            <a:r>
              <a:rPr lang="en-US" sz="2800" dirty="0">
                <a:solidFill>
                  <a:schemeClr val="accent4">
                    <a:lumMod val="50000"/>
                  </a:schemeClr>
                </a:solidFill>
              </a:rPr>
              <a:t> Working: Mainly key-loggers are used to steal password or confidential details such as bank information etc. </a:t>
            </a:r>
            <a:endParaRPr lang="en-IN" sz="2800" dirty="0">
              <a:solidFill>
                <a:schemeClr val="accent4">
                  <a:lumMod val="50000"/>
                </a:schemeClr>
              </a:solidFill>
            </a:endParaRPr>
          </a:p>
          <a:p>
            <a:endParaRPr lang="en-IN" dirty="0"/>
          </a:p>
        </p:txBody>
      </p:sp>
    </p:spTree>
    <p:extLst>
      <p:ext uri="{BB962C8B-B14F-4D97-AF65-F5344CB8AC3E}">
        <p14:creationId xmlns:p14="http://schemas.microsoft.com/office/powerpoint/2010/main" val="192724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271-9EBD-B6B0-660D-D046B92B1079}"/>
              </a:ext>
            </a:extLst>
          </p:cNvPr>
          <p:cNvSpPr>
            <a:spLocks noGrp="1"/>
          </p:cNvSpPr>
          <p:nvPr>
            <p:ph type="title"/>
          </p:nvPr>
        </p:nvSpPr>
        <p:spPr/>
        <p:txBody>
          <a:bodyPr/>
          <a:lstStyle/>
          <a:p>
            <a:r>
              <a:rPr lang="en-IN" dirty="0">
                <a:solidFill>
                  <a:schemeClr val="accent2"/>
                </a:solidFill>
              </a:rPr>
              <a:t>        PROBLEM STATEMENT</a:t>
            </a:r>
          </a:p>
        </p:txBody>
      </p:sp>
      <p:sp>
        <p:nvSpPr>
          <p:cNvPr id="3" name="Content Placeholder 2">
            <a:extLst>
              <a:ext uri="{FF2B5EF4-FFF2-40B4-BE49-F238E27FC236}">
                <a16:creationId xmlns:a16="http://schemas.microsoft.com/office/drawing/2014/main" id="{4DC31978-773B-355B-5B20-8FCB092290F3}"/>
              </a:ext>
            </a:extLst>
          </p:cNvPr>
          <p:cNvSpPr>
            <a:spLocks noGrp="1"/>
          </p:cNvSpPr>
          <p:nvPr>
            <p:ph idx="1"/>
          </p:nvPr>
        </p:nvSpPr>
        <p:spPr/>
        <p:txBody>
          <a:bodyPr/>
          <a:lstStyle/>
          <a:p>
            <a:pPr marL="12700">
              <a:lnSpc>
                <a:spcPct val="100000"/>
              </a:lnSpc>
              <a:spcBef>
                <a:spcPts val="135"/>
              </a:spcBef>
            </a:pPr>
            <a:r>
              <a:rPr lang="en-US" sz="2400" spc="-105" dirty="0">
                <a:solidFill>
                  <a:schemeClr val="bg2">
                    <a:lumMod val="50000"/>
                  </a:schemeClr>
                </a:solidFill>
                <a:latin typeface="Verdana"/>
                <a:cs typeface="Verdana"/>
              </a:rPr>
              <a:t>Keylogge</a:t>
            </a:r>
            <a:r>
              <a:rPr lang="en-US" sz="2400" spc="-75" dirty="0">
                <a:solidFill>
                  <a:schemeClr val="bg2">
                    <a:lumMod val="50000"/>
                  </a:schemeClr>
                </a:solidFill>
                <a:latin typeface="Verdana"/>
                <a:cs typeface="Verdana"/>
              </a:rPr>
              <a:t>r</a:t>
            </a:r>
            <a:r>
              <a:rPr lang="en-US" sz="2400" spc="-175" dirty="0">
                <a:solidFill>
                  <a:schemeClr val="bg2">
                    <a:lumMod val="50000"/>
                  </a:schemeClr>
                </a:solidFill>
                <a:latin typeface="Verdana"/>
                <a:cs typeface="Verdana"/>
              </a:rPr>
              <a:t> </a:t>
            </a:r>
            <a:r>
              <a:rPr lang="en-US" sz="2400" spc="-80" dirty="0">
                <a:solidFill>
                  <a:schemeClr val="bg2">
                    <a:lumMod val="50000"/>
                  </a:schemeClr>
                </a:solidFill>
                <a:latin typeface="Verdana"/>
                <a:cs typeface="Verdana"/>
              </a:rPr>
              <a:t>Threats</a:t>
            </a:r>
            <a:endParaRPr lang="en-US" sz="2400" dirty="0">
              <a:solidFill>
                <a:schemeClr val="bg2">
                  <a:lumMod val="50000"/>
                </a:schemeClr>
              </a:solidFill>
              <a:latin typeface="Verdana"/>
              <a:cs typeface="Verdana"/>
            </a:endParaRPr>
          </a:p>
          <a:p>
            <a:pPr marL="0" marR="5080" indent="0">
              <a:lnSpc>
                <a:spcPct val="124900"/>
              </a:lnSpc>
              <a:spcBef>
                <a:spcPts val="765"/>
              </a:spcBef>
              <a:buNone/>
            </a:pPr>
            <a:r>
              <a:rPr lang="en-US" sz="1800" spc="-105" dirty="0">
                <a:solidFill>
                  <a:schemeClr val="bg2">
                    <a:lumMod val="50000"/>
                  </a:schemeClr>
                </a:solidFill>
                <a:latin typeface="Verdana"/>
                <a:cs typeface="Verdana"/>
              </a:rPr>
              <a:t>     Keylogger</a:t>
            </a:r>
            <a:r>
              <a:rPr lang="en-US" sz="1800" spc="-95" dirty="0">
                <a:solidFill>
                  <a:schemeClr val="bg2">
                    <a:lumMod val="50000"/>
                  </a:schemeClr>
                </a:solidFill>
                <a:latin typeface="Verdana"/>
                <a:cs typeface="Verdana"/>
              </a:rPr>
              <a:t>s</a:t>
            </a:r>
            <a:r>
              <a:rPr lang="en-US" sz="1800" spc="-155" dirty="0">
                <a:solidFill>
                  <a:schemeClr val="bg2">
                    <a:lumMod val="50000"/>
                  </a:schemeClr>
                </a:solidFill>
                <a:latin typeface="Verdana"/>
                <a:cs typeface="Verdana"/>
              </a:rPr>
              <a:t> </a:t>
            </a:r>
            <a:r>
              <a:rPr lang="en-US" sz="1800" spc="-114" dirty="0">
                <a:solidFill>
                  <a:schemeClr val="bg2">
                    <a:lumMod val="50000"/>
                  </a:schemeClr>
                </a:solidFill>
                <a:latin typeface="Verdana"/>
                <a:cs typeface="Verdana"/>
              </a:rPr>
              <a:t>pose</a:t>
            </a:r>
            <a:r>
              <a:rPr lang="en-US" sz="1800" spc="-155" dirty="0">
                <a:solidFill>
                  <a:schemeClr val="bg2">
                    <a:lumMod val="50000"/>
                  </a:schemeClr>
                </a:solidFill>
                <a:latin typeface="Verdana"/>
                <a:cs typeface="Verdana"/>
              </a:rPr>
              <a:t> </a:t>
            </a:r>
            <a:r>
              <a:rPr lang="en-US" sz="1800" spc="-135" dirty="0">
                <a:solidFill>
                  <a:schemeClr val="bg2">
                    <a:lumMod val="50000"/>
                  </a:schemeClr>
                </a:solidFill>
                <a:latin typeface="Verdana"/>
                <a:cs typeface="Verdana"/>
              </a:rPr>
              <a:t>a</a:t>
            </a:r>
            <a:r>
              <a:rPr lang="en-US" sz="1800" spc="-150" dirty="0">
                <a:solidFill>
                  <a:schemeClr val="bg2">
                    <a:lumMod val="50000"/>
                  </a:schemeClr>
                </a:solidFill>
                <a:latin typeface="Verdana"/>
                <a:cs typeface="Verdana"/>
              </a:rPr>
              <a:t> </a:t>
            </a:r>
            <a:r>
              <a:rPr lang="en-US" sz="1800" spc="-80" dirty="0">
                <a:solidFill>
                  <a:schemeClr val="bg2">
                    <a:lumMod val="50000"/>
                  </a:schemeClr>
                </a:solidFill>
                <a:latin typeface="Verdana"/>
                <a:cs typeface="Verdana"/>
              </a:rPr>
              <a:t>serious  </a:t>
            </a:r>
            <a:r>
              <a:rPr lang="en-US" sz="1800" spc="-85" dirty="0">
                <a:solidFill>
                  <a:schemeClr val="bg2">
                    <a:lumMod val="50000"/>
                  </a:schemeClr>
                </a:solidFill>
                <a:latin typeface="Verdana"/>
                <a:cs typeface="Verdana"/>
              </a:rPr>
              <a:t>securit</a:t>
            </a:r>
            <a:r>
              <a:rPr lang="en-US" sz="1800" spc="-100" dirty="0">
                <a:solidFill>
                  <a:schemeClr val="bg2">
                    <a:lumMod val="50000"/>
                  </a:schemeClr>
                </a:solidFill>
                <a:latin typeface="Verdana"/>
                <a:cs typeface="Verdana"/>
              </a:rPr>
              <a:t>y</a:t>
            </a:r>
            <a:r>
              <a:rPr lang="en-US" sz="1800" spc="-150" dirty="0">
                <a:solidFill>
                  <a:schemeClr val="bg2">
                    <a:lumMod val="50000"/>
                  </a:schemeClr>
                </a:solidFill>
                <a:latin typeface="Verdana"/>
                <a:cs typeface="Verdana"/>
              </a:rPr>
              <a:t> </a:t>
            </a:r>
            <a:r>
              <a:rPr lang="en-US" sz="1800" spc="-50" dirty="0">
                <a:solidFill>
                  <a:schemeClr val="bg2">
                    <a:lumMod val="50000"/>
                  </a:schemeClr>
                </a:solidFill>
                <a:latin typeface="Verdana"/>
                <a:cs typeface="Verdana"/>
              </a:rPr>
              <a:t>risk</a:t>
            </a:r>
            <a:r>
              <a:rPr lang="en-US" sz="1800" spc="-150" dirty="0">
                <a:solidFill>
                  <a:schemeClr val="bg2">
                    <a:lumMod val="50000"/>
                  </a:schemeClr>
                </a:solidFill>
                <a:latin typeface="Verdana"/>
                <a:cs typeface="Verdana"/>
              </a:rPr>
              <a:t> </a:t>
            </a:r>
            <a:r>
              <a:rPr lang="en-US" sz="1800" spc="-120" dirty="0">
                <a:solidFill>
                  <a:schemeClr val="bg2">
                    <a:lumMod val="50000"/>
                  </a:schemeClr>
                </a:solidFill>
                <a:latin typeface="Verdana"/>
                <a:cs typeface="Verdana"/>
              </a:rPr>
              <a:t>b</a:t>
            </a:r>
            <a:r>
              <a:rPr lang="en-US" sz="1800" spc="-110" dirty="0">
                <a:solidFill>
                  <a:schemeClr val="bg2">
                    <a:lumMod val="50000"/>
                  </a:schemeClr>
                </a:solidFill>
                <a:latin typeface="Verdana"/>
                <a:cs typeface="Verdana"/>
              </a:rPr>
              <a:t>y</a:t>
            </a:r>
            <a:r>
              <a:rPr lang="en-US" sz="1800" spc="-150" dirty="0">
                <a:solidFill>
                  <a:schemeClr val="bg2">
                    <a:lumMod val="50000"/>
                  </a:schemeClr>
                </a:solidFill>
                <a:latin typeface="Verdana"/>
                <a:cs typeface="Verdana"/>
              </a:rPr>
              <a:t> </a:t>
            </a:r>
            <a:r>
              <a:rPr lang="en-US" sz="1800" spc="-95" dirty="0">
                <a:solidFill>
                  <a:schemeClr val="bg2">
                    <a:lumMod val="50000"/>
                  </a:schemeClr>
                </a:solidFill>
                <a:latin typeface="Verdana"/>
                <a:cs typeface="Verdana"/>
              </a:rPr>
              <a:t>secretly  </a:t>
            </a:r>
            <a:r>
              <a:rPr lang="en-US" sz="1800" spc="-75" dirty="0">
                <a:solidFill>
                  <a:schemeClr val="bg2">
                    <a:lumMod val="50000"/>
                  </a:schemeClr>
                </a:solidFill>
                <a:latin typeface="Verdana"/>
                <a:cs typeface="Verdana"/>
              </a:rPr>
              <a:t>recording</a:t>
            </a:r>
            <a:r>
              <a:rPr lang="en-US" sz="1800" spc="-150" dirty="0">
                <a:solidFill>
                  <a:schemeClr val="bg2">
                    <a:lumMod val="50000"/>
                  </a:schemeClr>
                </a:solidFill>
                <a:latin typeface="Verdana"/>
                <a:cs typeface="Verdana"/>
              </a:rPr>
              <a:t> </a:t>
            </a:r>
            <a:r>
              <a:rPr lang="en-US" sz="1800" spc="-135" dirty="0">
                <a:solidFill>
                  <a:schemeClr val="bg2">
                    <a:lumMod val="50000"/>
                  </a:schemeClr>
                </a:solidFill>
                <a:latin typeface="Verdana"/>
                <a:cs typeface="Verdana"/>
              </a:rPr>
              <a:t>a</a:t>
            </a:r>
            <a:r>
              <a:rPr lang="en-US" sz="1800" spc="-150" dirty="0">
                <a:solidFill>
                  <a:schemeClr val="bg2">
                    <a:lumMod val="50000"/>
                  </a:schemeClr>
                </a:solidFill>
                <a:latin typeface="Verdana"/>
                <a:cs typeface="Verdana"/>
              </a:rPr>
              <a:t> </a:t>
            </a:r>
            <a:r>
              <a:rPr lang="en-US" sz="1800" spc="-100" dirty="0">
                <a:solidFill>
                  <a:schemeClr val="bg2">
                    <a:lumMod val="50000"/>
                  </a:schemeClr>
                </a:solidFill>
                <a:latin typeface="Verdana"/>
                <a:cs typeface="Verdana"/>
              </a:rPr>
              <a:t>user's</a:t>
            </a:r>
            <a:r>
              <a:rPr lang="en-US" sz="1800" spc="-155" dirty="0">
                <a:solidFill>
                  <a:schemeClr val="bg2">
                    <a:lumMod val="50000"/>
                  </a:schemeClr>
                </a:solidFill>
                <a:latin typeface="Verdana"/>
                <a:cs typeface="Verdana"/>
              </a:rPr>
              <a:t> </a:t>
            </a:r>
            <a:r>
              <a:rPr lang="en-US" sz="1800" spc="-90" dirty="0">
                <a:solidFill>
                  <a:schemeClr val="bg2">
                    <a:lumMod val="50000"/>
                  </a:schemeClr>
                </a:solidFill>
                <a:latin typeface="Verdana"/>
                <a:cs typeface="Verdana"/>
              </a:rPr>
              <a:t>keyboard  </a:t>
            </a:r>
            <a:r>
              <a:rPr lang="en-US" sz="1800" spc="-65" dirty="0">
                <a:solidFill>
                  <a:schemeClr val="bg2">
                    <a:lumMod val="50000"/>
                  </a:schemeClr>
                </a:solidFill>
                <a:latin typeface="Verdana"/>
                <a:cs typeface="Verdana"/>
              </a:rPr>
              <a:t>input,</a:t>
            </a:r>
            <a:r>
              <a:rPr lang="en-US" sz="1800" spc="-150" dirty="0">
                <a:solidFill>
                  <a:schemeClr val="bg2">
                    <a:lumMod val="50000"/>
                  </a:schemeClr>
                </a:solidFill>
                <a:latin typeface="Verdana"/>
                <a:cs typeface="Verdana"/>
              </a:rPr>
              <a:t> </a:t>
            </a:r>
            <a:r>
              <a:rPr lang="en-US" sz="1800" spc="-70" dirty="0">
                <a:solidFill>
                  <a:schemeClr val="bg2">
                    <a:lumMod val="50000"/>
                  </a:schemeClr>
                </a:solidFill>
                <a:latin typeface="Verdana"/>
                <a:cs typeface="Verdana"/>
              </a:rPr>
              <a:t>potentiall</a:t>
            </a:r>
            <a:r>
              <a:rPr lang="en-US" sz="1800" spc="-85" dirty="0">
                <a:solidFill>
                  <a:schemeClr val="bg2">
                    <a:lumMod val="50000"/>
                  </a:schemeClr>
                </a:solidFill>
                <a:latin typeface="Verdana"/>
                <a:cs typeface="Verdana"/>
              </a:rPr>
              <a:t>y</a:t>
            </a:r>
            <a:r>
              <a:rPr lang="en-US" sz="1800" spc="-155" dirty="0">
                <a:solidFill>
                  <a:schemeClr val="bg2">
                    <a:lumMod val="50000"/>
                  </a:schemeClr>
                </a:solidFill>
                <a:latin typeface="Verdana"/>
                <a:cs typeface="Verdana"/>
              </a:rPr>
              <a:t> </a:t>
            </a:r>
            <a:r>
              <a:rPr lang="en-US" sz="1800" spc="-95" dirty="0">
                <a:solidFill>
                  <a:schemeClr val="bg2">
                    <a:lumMod val="50000"/>
                  </a:schemeClr>
                </a:solidFill>
                <a:latin typeface="Verdana"/>
                <a:cs typeface="Verdana"/>
              </a:rPr>
              <a:t>exposing  </a:t>
            </a:r>
            <a:r>
              <a:rPr lang="en-US" sz="1800" spc="-90" dirty="0">
                <a:solidFill>
                  <a:schemeClr val="bg2">
                    <a:lumMod val="50000"/>
                  </a:schemeClr>
                </a:solidFill>
                <a:latin typeface="Verdana"/>
                <a:cs typeface="Verdana"/>
              </a:rPr>
              <a:t>sensitiv</a:t>
            </a:r>
            <a:r>
              <a:rPr lang="en-US" sz="1800" spc="-105" dirty="0">
                <a:solidFill>
                  <a:schemeClr val="bg2">
                    <a:lumMod val="50000"/>
                  </a:schemeClr>
                </a:solidFill>
                <a:latin typeface="Verdana"/>
                <a:cs typeface="Verdana"/>
              </a:rPr>
              <a:t>e</a:t>
            </a:r>
            <a:r>
              <a:rPr lang="en-US" sz="1800" spc="-150" dirty="0">
                <a:solidFill>
                  <a:schemeClr val="bg2">
                    <a:lumMod val="50000"/>
                  </a:schemeClr>
                </a:solidFill>
                <a:latin typeface="Verdana"/>
                <a:cs typeface="Verdana"/>
              </a:rPr>
              <a:t> </a:t>
            </a:r>
            <a:r>
              <a:rPr lang="en-US" sz="1800" spc="-60" dirty="0">
                <a:solidFill>
                  <a:schemeClr val="bg2">
                    <a:lumMod val="50000"/>
                  </a:schemeClr>
                </a:solidFill>
                <a:latin typeface="Verdana"/>
                <a:cs typeface="Verdana"/>
              </a:rPr>
              <a:t>information</a:t>
            </a:r>
            <a:r>
              <a:rPr lang="en-US" sz="1800" spc="-150" dirty="0">
                <a:solidFill>
                  <a:schemeClr val="bg2">
                    <a:lumMod val="50000"/>
                  </a:schemeClr>
                </a:solidFill>
                <a:latin typeface="Verdana"/>
                <a:cs typeface="Verdana"/>
              </a:rPr>
              <a:t> </a:t>
            </a:r>
            <a:r>
              <a:rPr lang="en-US" sz="1800" spc="-50" dirty="0">
                <a:solidFill>
                  <a:schemeClr val="bg2">
                    <a:lumMod val="50000"/>
                  </a:schemeClr>
                </a:solidFill>
                <a:latin typeface="Verdana"/>
                <a:cs typeface="Verdana"/>
              </a:rPr>
              <a:t>like  </a:t>
            </a:r>
            <a:r>
              <a:rPr lang="en-US" sz="1800" spc="-105" dirty="0">
                <a:solidFill>
                  <a:schemeClr val="bg2">
                    <a:lumMod val="50000"/>
                  </a:schemeClr>
                </a:solidFill>
                <a:latin typeface="Verdana"/>
                <a:cs typeface="Verdana"/>
              </a:rPr>
              <a:t>password</a:t>
            </a:r>
            <a:r>
              <a:rPr lang="en-US" sz="1800" spc="-85" dirty="0">
                <a:solidFill>
                  <a:schemeClr val="bg2">
                    <a:lumMod val="50000"/>
                  </a:schemeClr>
                </a:solidFill>
                <a:latin typeface="Verdana"/>
                <a:cs typeface="Verdana"/>
              </a:rPr>
              <a:t>s</a:t>
            </a:r>
            <a:r>
              <a:rPr lang="en-US" sz="1800" spc="-155" dirty="0">
                <a:solidFill>
                  <a:schemeClr val="bg2">
                    <a:lumMod val="50000"/>
                  </a:schemeClr>
                </a:solidFill>
                <a:latin typeface="Verdana"/>
                <a:cs typeface="Verdana"/>
              </a:rPr>
              <a:t> </a:t>
            </a:r>
            <a:r>
              <a:rPr lang="en-US" sz="1800" spc="-85" dirty="0">
                <a:solidFill>
                  <a:schemeClr val="bg2">
                    <a:lumMod val="50000"/>
                  </a:schemeClr>
                </a:solidFill>
                <a:latin typeface="Verdana"/>
                <a:cs typeface="Verdana"/>
              </a:rPr>
              <a:t>and</a:t>
            </a:r>
            <a:r>
              <a:rPr lang="en-US" sz="1800" spc="-150" dirty="0">
                <a:solidFill>
                  <a:schemeClr val="bg2">
                    <a:lumMod val="50000"/>
                  </a:schemeClr>
                </a:solidFill>
                <a:latin typeface="Verdana"/>
                <a:cs typeface="Verdana"/>
              </a:rPr>
              <a:t> </a:t>
            </a:r>
            <a:r>
              <a:rPr lang="en-US" sz="1800" spc="-55" dirty="0">
                <a:solidFill>
                  <a:schemeClr val="bg2">
                    <a:lumMod val="50000"/>
                  </a:schemeClr>
                </a:solidFill>
                <a:latin typeface="Verdana"/>
                <a:cs typeface="Verdana"/>
              </a:rPr>
              <a:t>financial  </a:t>
            </a:r>
            <a:r>
              <a:rPr lang="en-US" sz="1800" spc="-110" dirty="0">
                <a:solidFill>
                  <a:schemeClr val="bg2">
                    <a:lumMod val="50000"/>
                  </a:schemeClr>
                </a:solidFill>
                <a:latin typeface="Verdana"/>
                <a:cs typeface="Verdana"/>
              </a:rPr>
              <a:t>data.</a:t>
            </a:r>
            <a:endParaRPr lang="en-US" sz="1800" dirty="0">
              <a:solidFill>
                <a:schemeClr val="bg2">
                  <a:lumMod val="50000"/>
                </a:schemeClr>
              </a:solidFill>
              <a:latin typeface="Verdana"/>
              <a:cs typeface="Verdana"/>
            </a:endParaRPr>
          </a:p>
          <a:p>
            <a:pPr marL="12700" marR="915669">
              <a:lnSpc>
                <a:spcPct val="106000"/>
              </a:lnSpc>
              <a:spcBef>
                <a:spcPts val="15"/>
              </a:spcBef>
            </a:pPr>
            <a:r>
              <a:rPr lang="en-US" sz="2400" spc="-55" dirty="0">
                <a:solidFill>
                  <a:schemeClr val="bg2">
                    <a:lumMod val="50000"/>
                  </a:schemeClr>
                </a:solidFill>
                <a:latin typeface="Verdana"/>
                <a:cs typeface="Verdana"/>
              </a:rPr>
              <a:t>Lack</a:t>
            </a:r>
            <a:r>
              <a:rPr lang="en-US" sz="2400" spc="-175" dirty="0">
                <a:solidFill>
                  <a:schemeClr val="bg2">
                    <a:lumMod val="50000"/>
                  </a:schemeClr>
                </a:solidFill>
                <a:latin typeface="Verdana"/>
                <a:cs typeface="Verdana"/>
              </a:rPr>
              <a:t> </a:t>
            </a:r>
            <a:r>
              <a:rPr lang="en-US" sz="2400" spc="-85" dirty="0">
                <a:solidFill>
                  <a:schemeClr val="bg2">
                    <a:lumMod val="50000"/>
                  </a:schemeClr>
                </a:solidFill>
                <a:latin typeface="Verdana"/>
                <a:cs typeface="Verdana"/>
              </a:rPr>
              <a:t>o</a:t>
            </a:r>
            <a:r>
              <a:rPr lang="en-US" sz="2400" spc="-50" dirty="0">
                <a:solidFill>
                  <a:schemeClr val="bg2">
                    <a:lumMod val="50000"/>
                  </a:schemeClr>
                </a:solidFill>
                <a:latin typeface="Verdana"/>
                <a:cs typeface="Verdana"/>
              </a:rPr>
              <a:t>f</a:t>
            </a:r>
            <a:r>
              <a:rPr lang="en-US" sz="2400" spc="-175" dirty="0">
                <a:solidFill>
                  <a:schemeClr val="bg2">
                    <a:lumMod val="50000"/>
                  </a:schemeClr>
                </a:solidFill>
                <a:latin typeface="Verdana"/>
                <a:cs typeface="Verdana"/>
              </a:rPr>
              <a:t> </a:t>
            </a:r>
            <a:r>
              <a:rPr lang="en-US" sz="2400" spc="-60" dirty="0">
                <a:solidFill>
                  <a:schemeClr val="bg2">
                    <a:lumMod val="50000"/>
                  </a:schemeClr>
                </a:solidFill>
                <a:latin typeface="Verdana"/>
                <a:cs typeface="Verdana"/>
              </a:rPr>
              <a:t>User  </a:t>
            </a:r>
            <a:r>
              <a:rPr lang="en-US" sz="2400" spc="-105" dirty="0">
                <a:solidFill>
                  <a:schemeClr val="bg2">
                    <a:lumMod val="50000"/>
                  </a:schemeClr>
                </a:solidFill>
                <a:latin typeface="Verdana"/>
                <a:cs typeface="Verdana"/>
              </a:rPr>
              <a:t>Awareness</a:t>
            </a:r>
            <a:endParaRPr lang="en-US" sz="2400" dirty="0">
              <a:solidFill>
                <a:schemeClr val="bg2">
                  <a:lumMod val="50000"/>
                </a:schemeClr>
              </a:solidFill>
              <a:latin typeface="Verdana"/>
              <a:cs typeface="Verdana"/>
            </a:endParaRPr>
          </a:p>
          <a:p>
            <a:pPr marL="0" marR="5080" indent="0">
              <a:lnSpc>
                <a:spcPct val="124900"/>
              </a:lnSpc>
              <a:spcBef>
                <a:spcPts val="765"/>
              </a:spcBef>
              <a:buNone/>
            </a:pPr>
            <a:r>
              <a:rPr lang="en-US" sz="1800" spc="-60" dirty="0">
                <a:solidFill>
                  <a:schemeClr val="bg2">
                    <a:lumMod val="50000"/>
                  </a:schemeClr>
                </a:solidFill>
                <a:latin typeface="Verdana"/>
                <a:cs typeface="Verdana"/>
              </a:rPr>
              <a:t>    Man</a:t>
            </a:r>
            <a:r>
              <a:rPr lang="en-US" sz="1800" spc="-50" dirty="0">
                <a:solidFill>
                  <a:schemeClr val="bg2">
                    <a:lumMod val="50000"/>
                  </a:schemeClr>
                </a:solidFill>
                <a:latin typeface="Verdana"/>
                <a:cs typeface="Verdana"/>
              </a:rPr>
              <a:t>y</a:t>
            </a:r>
            <a:r>
              <a:rPr lang="en-US" sz="1800" spc="-155" dirty="0">
                <a:solidFill>
                  <a:schemeClr val="bg2">
                    <a:lumMod val="50000"/>
                  </a:schemeClr>
                </a:solidFill>
                <a:latin typeface="Verdana"/>
                <a:cs typeface="Verdana"/>
              </a:rPr>
              <a:t> </a:t>
            </a:r>
            <a:r>
              <a:rPr lang="en-US" sz="1800" spc="-105" dirty="0">
                <a:solidFill>
                  <a:schemeClr val="bg2">
                    <a:lumMod val="50000"/>
                  </a:schemeClr>
                </a:solidFill>
                <a:latin typeface="Verdana"/>
                <a:cs typeface="Verdana"/>
              </a:rPr>
              <a:t>user</a:t>
            </a:r>
            <a:r>
              <a:rPr lang="en-US" sz="1800" spc="-100" dirty="0">
                <a:solidFill>
                  <a:schemeClr val="bg2">
                    <a:lumMod val="50000"/>
                  </a:schemeClr>
                </a:solidFill>
                <a:latin typeface="Verdana"/>
                <a:cs typeface="Verdana"/>
              </a:rPr>
              <a:t>s</a:t>
            </a:r>
            <a:r>
              <a:rPr lang="en-US" sz="1800" spc="-155" dirty="0">
                <a:solidFill>
                  <a:schemeClr val="bg2">
                    <a:lumMod val="50000"/>
                  </a:schemeClr>
                </a:solidFill>
                <a:latin typeface="Verdana"/>
                <a:cs typeface="Verdana"/>
              </a:rPr>
              <a:t> </a:t>
            </a:r>
            <a:r>
              <a:rPr lang="en-US" sz="1800" spc="-105" dirty="0">
                <a:solidFill>
                  <a:schemeClr val="bg2">
                    <a:lumMod val="50000"/>
                  </a:schemeClr>
                </a:solidFill>
                <a:latin typeface="Verdana"/>
                <a:cs typeface="Verdana"/>
              </a:rPr>
              <a:t>are</a:t>
            </a:r>
            <a:r>
              <a:rPr lang="en-US" sz="1800" spc="-150" dirty="0">
                <a:solidFill>
                  <a:schemeClr val="bg2">
                    <a:lumMod val="50000"/>
                  </a:schemeClr>
                </a:solidFill>
                <a:latin typeface="Verdana"/>
                <a:cs typeface="Verdana"/>
              </a:rPr>
              <a:t> </a:t>
            </a:r>
            <a:r>
              <a:rPr lang="en-US" sz="1800" spc="-105" dirty="0">
                <a:solidFill>
                  <a:schemeClr val="bg2">
                    <a:lumMod val="50000"/>
                  </a:schemeClr>
                </a:solidFill>
                <a:latin typeface="Verdana"/>
                <a:cs typeface="Verdana"/>
              </a:rPr>
              <a:t>unawar</a:t>
            </a:r>
            <a:r>
              <a:rPr lang="en-US" sz="1800" spc="-95" dirty="0">
                <a:solidFill>
                  <a:schemeClr val="bg2">
                    <a:lumMod val="50000"/>
                  </a:schemeClr>
                </a:solidFill>
                <a:latin typeface="Verdana"/>
                <a:cs typeface="Verdana"/>
              </a:rPr>
              <a:t>e</a:t>
            </a:r>
            <a:r>
              <a:rPr lang="en-US" sz="1800" spc="-155" dirty="0">
                <a:solidFill>
                  <a:schemeClr val="bg2">
                    <a:lumMod val="50000"/>
                  </a:schemeClr>
                </a:solidFill>
                <a:latin typeface="Verdana"/>
                <a:cs typeface="Verdana"/>
              </a:rPr>
              <a:t> </a:t>
            </a:r>
            <a:r>
              <a:rPr lang="en-US" sz="1800" spc="-65" dirty="0">
                <a:solidFill>
                  <a:schemeClr val="bg2">
                    <a:lumMod val="50000"/>
                  </a:schemeClr>
                </a:solidFill>
                <a:latin typeface="Verdana"/>
                <a:cs typeface="Verdana"/>
              </a:rPr>
              <a:t>of  </a:t>
            </a:r>
            <a:r>
              <a:rPr lang="en-US" sz="1800" spc="-105" dirty="0">
                <a:solidFill>
                  <a:schemeClr val="bg2">
                    <a:lumMod val="50000"/>
                  </a:schemeClr>
                </a:solidFill>
                <a:latin typeface="Verdana"/>
                <a:cs typeface="Verdana"/>
              </a:rPr>
              <a:t>keylogger</a:t>
            </a:r>
            <a:r>
              <a:rPr lang="en-US" sz="1800" spc="-150" dirty="0">
                <a:solidFill>
                  <a:schemeClr val="bg2">
                    <a:lumMod val="50000"/>
                  </a:schemeClr>
                </a:solidFill>
                <a:latin typeface="Verdana"/>
                <a:cs typeface="Verdana"/>
              </a:rPr>
              <a:t> </a:t>
            </a:r>
            <a:r>
              <a:rPr lang="en-US" sz="1800" spc="-95" dirty="0">
                <a:solidFill>
                  <a:schemeClr val="bg2">
                    <a:lumMod val="50000"/>
                  </a:schemeClr>
                </a:solidFill>
                <a:latin typeface="Verdana"/>
                <a:cs typeface="Verdana"/>
              </a:rPr>
              <a:t>threats</a:t>
            </a:r>
            <a:r>
              <a:rPr lang="en-US" sz="1800" spc="-155"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o</a:t>
            </a:r>
            <a:r>
              <a:rPr lang="en-US" sz="1800" spc="-50" dirty="0">
                <a:solidFill>
                  <a:schemeClr val="bg2">
                    <a:lumMod val="50000"/>
                  </a:schemeClr>
                </a:solidFill>
                <a:latin typeface="Verdana"/>
                <a:cs typeface="Verdana"/>
              </a:rPr>
              <a:t>r</a:t>
            </a:r>
            <a:r>
              <a:rPr lang="en-US" sz="1800" spc="-150" dirty="0">
                <a:solidFill>
                  <a:schemeClr val="bg2">
                    <a:lumMod val="50000"/>
                  </a:schemeClr>
                </a:solidFill>
                <a:latin typeface="Verdana"/>
                <a:cs typeface="Verdana"/>
              </a:rPr>
              <a:t> </a:t>
            </a:r>
            <a:r>
              <a:rPr lang="en-US" sz="1800" spc="-70" dirty="0">
                <a:solidFill>
                  <a:schemeClr val="bg2">
                    <a:lumMod val="50000"/>
                  </a:schemeClr>
                </a:solidFill>
                <a:latin typeface="Verdana"/>
                <a:cs typeface="Verdana"/>
              </a:rPr>
              <a:t>lack  </a:t>
            </a:r>
            <a:r>
              <a:rPr lang="en-US" sz="1800" spc="-100" dirty="0">
                <a:solidFill>
                  <a:schemeClr val="bg2">
                    <a:lumMod val="50000"/>
                  </a:schemeClr>
                </a:solidFill>
                <a:latin typeface="Verdana"/>
                <a:cs typeface="Verdana"/>
              </a:rPr>
              <a:t>th</a:t>
            </a:r>
            <a:r>
              <a:rPr lang="en-US" sz="1800" spc="-110" dirty="0">
                <a:solidFill>
                  <a:schemeClr val="bg2">
                    <a:lumMod val="50000"/>
                  </a:schemeClr>
                </a:solidFill>
                <a:latin typeface="Verdana"/>
                <a:cs typeface="Verdana"/>
              </a:rPr>
              <a:t>e</a:t>
            </a:r>
            <a:r>
              <a:rPr lang="en-US" sz="1800" spc="-155" dirty="0">
                <a:solidFill>
                  <a:schemeClr val="bg2">
                    <a:lumMod val="50000"/>
                  </a:schemeClr>
                </a:solidFill>
                <a:latin typeface="Verdana"/>
                <a:cs typeface="Verdana"/>
              </a:rPr>
              <a:t> </a:t>
            </a:r>
            <a:r>
              <a:rPr lang="en-US" sz="1800" spc="-95" dirty="0">
                <a:solidFill>
                  <a:schemeClr val="bg2">
                    <a:lumMod val="50000"/>
                  </a:schemeClr>
                </a:solidFill>
                <a:latin typeface="Verdana"/>
                <a:cs typeface="Verdana"/>
              </a:rPr>
              <a:t>knowledge</a:t>
            </a:r>
            <a:r>
              <a:rPr lang="en-US" sz="1800" spc="-150" dirty="0">
                <a:solidFill>
                  <a:schemeClr val="bg2">
                    <a:lumMod val="50000"/>
                  </a:schemeClr>
                </a:solidFill>
                <a:latin typeface="Verdana"/>
                <a:cs typeface="Verdana"/>
              </a:rPr>
              <a:t> </a:t>
            </a:r>
            <a:r>
              <a:rPr lang="en-US" sz="1800" spc="-70" dirty="0">
                <a:solidFill>
                  <a:schemeClr val="bg2">
                    <a:lumMod val="50000"/>
                  </a:schemeClr>
                </a:solidFill>
                <a:latin typeface="Verdana"/>
                <a:cs typeface="Verdana"/>
              </a:rPr>
              <a:t>t</a:t>
            </a:r>
            <a:r>
              <a:rPr lang="en-US" sz="1800" spc="-100" dirty="0">
                <a:solidFill>
                  <a:schemeClr val="bg2">
                    <a:lumMod val="50000"/>
                  </a:schemeClr>
                </a:solidFill>
                <a:latin typeface="Verdana"/>
                <a:cs typeface="Verdana"/>
              </a:rPr>
              <a:t>o</a:t>
            </a:r>
            <a:r>
              <a:rPr lang="en-US" sz="1800" spc="-155" dirty="0">
                <a:solidFill>
                  <a:schemeClr val="bg2">
                    <a:lumMod val="50000"/>
                  </a:schemeClr>
                </a:solidFill>
                <a:latin typeface="Verdana"/>
                <a:cs typeface="Verdana"/>
              </a:rPr>
              <a:t> </a:t>
            </a:r>
            <a:r>
              <a:rPr lang="en-US" sz="1800" spc="-85" dirty="0">
                <a:solidFill>
                  <a:schemeClr val="bg2">
                    <a:lumMod val="50000"/>
                  </a:schemeClr>
                </a:solidFill>
                <a:latin typeface="Verdana"/>
                <a:cs typeface="Verdana"/>
              </a:rPr>
              <a:t>effectively  </a:t>
            </a:r>
            <a:r>
              <a:rPr lang="en-US" sz="1800" spc="-105" dirty="0">
                <a:solidFill>
                  <a:schemeClr val="bg2">
                    <a:lumMod val="50000"/>
                  </a:schemeClr>
                </a:solidFill>
                <a:latin typeface="Verdana"/>
                <a:cs typeface="Verdana"/>
              </a:rPr>
              <a:t>safeguar</a:t>
            </a:r>
            <a:r>
              <a:rPr lang="en-US" sz="1800" spc="-114" dirty="0">
                <a:solidFill>
                  <a:schemeClr val="bg2">
                    <a:lumMod val="50000"/>
                  </a:schemeClr>
                </a:solidFill>
                <a:latin typeface="Verdana"/>
                <a:cs typeface="Verdana"/>
              </a:rPr>
              <a:t>d</a:t>
            </a:r>
            <a:r>
              <a:rPr lang="en-US" sz="1800" spc="-150" dirty="0">
                <a:solidFill>
                  <a:schemeClr val="bg2">
                    <a:lumMod val="50000"/>
                  </a:schemeClr>
                </a:solidFill>
                <a:latin typeface="Verdana"/>
                <a:cs typeface="Verdana"/>
              </a:rPr>
              <a:t> </a:t>
            </a:r>
            <a:r>
              <a:rPr lang="en-US" sz="1800" spc="-65" dirty="0">
                <a:solidFill>
                  <a:schemeClr val="bg2">
                    <a:lumMod val="50000"/>
                  </a:schemeClr>
                </a:solidFill>
                <a:latin typeface="Verdana"/>
                <a:cs typeface="Verdana"/>
              </a:rPr>
              <a:t>thei</a:t>
            </a:r>
            <a:r>
              <a:rPr lang="en-US" sz="1800" spc="-55" dirty="0">
                <a:solidFill>
                  <a:schemeClr val="bg2">
                    <a:lumMod val="50000"/>
                  </a:schemeClr>
                </a:solidFill>
                <a:latin typeface="Verdana"/>
                <a:cs typeface="Verdana"/>
              </a:rPr>
              <a:t>r</a:t>
            </a:r>
            <a:r>
              <a:rPr lang="en-US" sz="1800" spc="-155" dirty="0">
                <a:solidFill>
                  <a:schemeClr val="bg2">
                    <a:lumMod val="50000"/>
                  </a:schemeClr>
                </a:solidFill>
                <a:latin typeface="Verdana"/>
                <a:cs typeface="Verdana"/>
              </a:rPr>
              <a:t> </a:t>
            </a:r>
            <a:r>
              <a:rPr lang="en-US" sz="1800" spc="-105" dirty="0">
                <a:solidFill>
                  <a:schemeClr val="bg2">
                    <a:lumMod val="50000"/>
                  </a:schemeClr>
                </a:solidFill>
                <a:latin typeface="Verdana"/>
                <a:cs typeface="Verdana"/>
              </a:rPr>
              <a:t>device</a:t>
            </a:r>
            <a:r>
              <a:rPr lang="en-US" sz="1800" spc="-100" dirty="0">
                <a:solidFill>
                  <a:schemeClr val="bg2">
                    <a:lumMod val="50000"/>
                  </a:schemeClr>
                </a:solidFill>
                <a:latin typeface="Verdana"/>
                <a:cs typeface="Verdana"/>
              </a:rPr>
              <a:t>s</a:t>
            </a:r>
            <a:r>
              <a:rPr lang="en-US" sz="1800" spc="-155"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and  </a:t>
            </a:r>
            <a:r>
              <a:rPr lang="en-US" sz="1800" spc="-60" dirty="0">
                <a:solidFill>
                  <a:schemeClr val="bg2">
                    <a:lumMod val="50000"/>
                  </a:schemeClr>
                </a:solidFill>
                <a:latin typeface="Verdana"/>
                <a:cs typeface="Verdana"/>
              </a:rPr>
              <a:t>onlin</a:t>
            </a:r>
            <a:r>
              <a:rPr lang="en-US" sz="1800" spc="-65" dirty="0">
                <a:solidFill>
                  <a:schemeClr val="bg2">
                    <a:lumMod val="50000"/>
                  </a:schemeClr>
                </a:solidFill>
                <a:latin typeface="Verdana"/>
                <a:cs typeface="Verdana"/>
              </a:rPr>
              <a:t>e</a:t>
            </a:r>
            <a:r>
              <a:rPr lang="en-US" sz="1800" spc="-150"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activities.</a:t>
            </a:r>
            <a:endParaRPr lang="en-US" sz="1800" dirty="0">
              <a:solidFill>
                <a:schemeClr val="bg2">
                  <a:lumMod val="50000"/>
                </a:schemeClr>
              </a:solidFill>
              <a:latin typeface="Verdana"/>
              <a:cs typeface="Verdana"/>
            </a:endParaRPr>
          </a:p>
          <a:p>
            <a:pPr marL="12700" marR="94615">
              <a:lnSpc>
                <a:spcPct val="106000"/>
              </a:lnSpc>
              <a:spcBef>
                <a:spcPts val="15"/>
              </a:spcBef>
            </a:pPr>
            <a:r>
              <a:rPr lang="en-US" sz="2400" spc="-100" dirty="0">
                <a:solidFill>
                  <a:schemeClr val="bg2">
                    <a:lumMod val="50000"/>
                  </a:schemeClr>
                </a:solidFill>
                <a:latin typeface="Verdana"/>
                <a:cs typeface="Verdana"/>
              </a:rPr>
              <a:t>Inadequate</a:t>
            </a:r>
            <a:r>
              <a:rPr lang="en-US" sz="2400" spc="-175" dirty="0">
                <a:solidFill>
                  <a:schemeClr val="bg2">
                    <a:lumMod val="50000"/>
                  </a:schemeClr>
                </a:solidFill>
                <a:latin typeface="Verdana"/>
                <a:cs typeface="Verdana"/>
              </a:rPr>
              <a:t> </a:t>
            </a:r>
            <a:r>
              <a:rPr lang="en-US" sz="2400" spc="-90" dirty="0">
                <a:solidFill>
                  <a:schemeClr val="bg2">
                    <a:lumMod val="50000"/>
                  </a:schemeClr>
                </a:solidFill>
                <a:latin typeface="Verdana"/>
                <a:cs typeface="Verdana"/>
              </a:rPr>
              <a:t>Security  Measures</a:t>
            </a:r>
            <a:endParaRPr lang="en-US" sz="2400" dirty="0">
              <a:solidFill>
                <a:schemeClr val="bg2">
                  <a:lumMod val="50000"/>
                </a:schemeClr>
              </a:solidFill>
              <a:latin typeface="Verdana"/>
              <a:cs typeface="Verdana"/>
            </a:endParaRPr>
          </a:p>
          <a:p>
            <a:pPr marL="0" marR="94615" indent="0">
              <a:lnSpc>
                <a:spcPct val="106000"/>
              </a:lnSpc>
              <a:spcBef>
                <a:spcPts val="15"/>
              </a:spcBef>
              <a:buNone/>
            </a:pPr>
            <a:r>
              <a:rPr lang="en-US" sz="2400" spc="-60" dirty="0">
                <a:solidFill>
                  <a:schemeClr val="bg2">
                    <a:lumMod val="50000"/>
                  </a:schemeClr>
                </a:solidFill>
                <a:latin typeface="Verdana"/>
                <a:cs typeface="Verdana"/>
              </a:rPr>
              <a:t>   </a:t>
            </a:r>
            <a:r>
              <a:rPr lang="en-US" sz="1800" spc="-60" dirty="0">
                <a:solidFill>
                  <a:schemeClr val="bg2">
                    <a:lumMod val="50000"/>
                  </a:schemeClr>
                </a:solidFill>
                <a:latin typeface="Verdana"/>
                <a:cs typeface="Verdana"/>
              </a:rPr>
              <a:t>Existin</a:t>
            </a:r>
            <a:r>
              <a:rPr lang="en-US" sz="1800" spc="-70" dirty="0">
                <a:solidFill>
                  <a:schemeClr val="bg2">
                    <a:lumMod val="50000"/>
                  </a:schemeClr>
                </a:solidFill>
                <a:latin typeface="Verdana"/>
                <a:cs typeface="Verdana"/>
              </a:rPr>
              <a:t>g</a:t>
            </a:r>
            <a:r>
              <a:rPr lang="en-US" sz="1800" spc="-155" dirty="0">
                <a:solidFill>
                  <a:schemeClr val="bg2">
                    <a:lumMod val="50000"/>
                  </a:schemeClr>
                </a:solidFill>
                <a:latin typeface="Verdana"/>
                <a:cs typeface="Verdana"/>
              </a:rPr>
              <a:t> </a:t>
            </a:r>
            <a:r>
              <a:rPr lang="en-US" sz="1800" spc="-85" dirty="0">
                <a:solidFill>
                  <a:schemeClr val="bg2">
                    <a:lumMod val="50000"/>
                  </a:schemeClr>
                </a:solidFill>
                <a:latin typeface="Verdana"/>
                <a:cs typeface="Verdana"/>
              </a:rPr>
              <a:t>securit</a:t>
            </a:r>
            <a:r>
              <a:rPr lang="en-US" sz="1800" spc="-100" dirty="0">
                <a:solidFill>
                  <a:schemeClr val="bg2">
                    <a:lumMod val="50000"/>
                  </a:schemeClr>
                </a:solidFill>
                <a:latin typeface="Verdana"/>
                <a:cs typeface="Verdana"/>
              </a:rPr>
              <a:t>y</a:t>
            </a:r>
            <a:r>
              <a:rPr lang="en-US" sz="1800" spc="-150" dirty="0">
                <a:solidFill>
                  <a:schemeClr val="bg2">
                    <a:lumMod val="50000"/>
                  </a:schemeClr>
                </a:solidFill>
                <a:latin typeface="Verdana"/>
                <a:cs typeface="Verdana"/>
              </a:rPr>
              <a:t> </a:t>
            </a:r>
            <a:r>
              <a:rPr lang="en-US" sz="1800" spc="-70" dirty="0">
                <a:solidFill>
                  <a:schemeClr val="bg2">
                    <a:lumMod val="50000"/>
                  </a:schemeClr>
                </a:solidFill>
                <a:latin typeface="Verdana"/>
                <a:cs typeface="Verdana"/>
              </a:rPr>
              <a:t>solutions  </a:t>
            </a:r>
            <a:r>
              <a:rPr lang="en-US" sz="1800" spc="-135" dirty="0">
                <a:solidFill>
                  <a:schemeClr val="bg2">
                    <a:lumMod val="50000"/>
                  </a:schemeClr>
                </a:solidFill>
                <a:latin typeface="Verdana"/>
                <a:cs typeface="Verdana"/>
              </a:rPr>
              <a:t>may</a:t>
            </a:r>
            <a:r>
              <a:rPr lang="en-US" sz="1800" spc="-150"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not</a:t>
            </a:r>
            <a:r>
              <a:rPr lang="en-US" sz="1800" spc="-150"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provide  </a:t>
            </a:r>
            <a:r>
              <a:rPr lang="en-US" sz="1800" spc="-100" dirty="0">
                <a:solidFill>
                  <a:schemeClr val="bg2">
                    <a:lumMod val="50000"/>
                  </a:schemeClr>
                </a:solidFill>
                <a:latin typeface="Verdana"/>
                <a:cs typeface="Verdana"/>
              </a:rPr>
              <a:t>comprehensiv</a:t>
            </a:r>
            <a:r>
              <a:rPr lang="en-US" sz="1800" spc="-95" dirty="0">
                <a:solidFill>
                  <a:schemeClr val="bg2">
                    <a:lumMod val="50000"/>
                  </a:schemeClr>
                </a:solidFill>
                <a:latin typeface="Verdana"/>
                <a:cs typeface="Verdana"/>
              </a:rPr>
              <a:t>e</a:t>
            </a:r>
            <a:r>
              <a:rPr lang="en-US" sz="1800" spc="-150" dirty="0">
                <a:solidFill>
                  <a:schemeClr val="bg2">
                    <a:lumMod val="50000"/>
                  </a:schemeClr>
                </a:solidFill>
                <a:latin typeface="Verdana"/>
                <a:cs typeface="Verdana"/>
              </a:rPr>
              <a:t> </a:t>
            </a:r>
            <a:r>
              <a:rPr lang="en-US" sz="1800" spc="-75" dirty="0">
                <a:solidFill>
                  <a:schemeClr val="bg2">
                    <a:lumMod val="50000"/>
                  </a:schemeClr>
                </a:solidFill>
                <a:latin typeface="Verdana"/>
                <a:cs typeface="Verdana"/>
              </a:rPr>
              <a:t>protection  </a:t>
            </a:r>
            <a:r>
              <a:rPr lang="en-US" sz="1800" spc="-95" dirty="0">
                <a:solidFill>
                  <a:schemeClr val="bg2">
                    <a:lumMod val="50000"/>
                  </a:schemeClr>
                </a:solidFill>
                <a:latin typeface="Verdana"/>
                <a:cs typeface="Verdana"/>
              </a:rPr>
              <a:t>against</a:t>
            </a:r>
            <a:r>
              <a:rPr lang="en-US" sz="1800" spc="-150" dirty="0">
                <a:solidFill>
                  <a:schemeClr val="bg2">
                    <a:lumMod val="50000"/>
                  </a:schemeClr>
                </a:solidFill>
                <a:latin typeface="Verdana"/>
                <a:cs typeface="Verdana"/>
              </a:rPr>
              <a:t> </a:t>
            </a:r>
            <a:r>
              <a:rPr lang="en-US" sz="1800" spc="-80" dirty="0">
                <a:solidFill>
                  <a:schemeClr val="bg2">
                    <a:lumMod val="50000"/>
                  </a:schemeClr>
                </a:solidFill>
                <a:latin typeface="Verdana"/>
                <a:cs typeface="Verdana"/>
              </a:rPr>
              <a:t>sophisticated  </a:t>
            </a:r>
            <a:r>
              <a:rPr lang="en-US" sz="1800" spc="-105" dirty="0">
                <a:solidFill>
                  <a:schemeClr val="bg2">
                    <a:lumMod val="50000"/>
                  </a:schemeClr>
                </a:solidFill>
                <a:latin typeface="Verdana"/>
                <a:cs typeface="Verdana"/>
              </a:rPr>
              <a:t>keylogger</a:t>
            </a:r>
            <a:r>
              <a:rPr lang="en-US" sz="1800" spc="-150" dirty="0">
                <a:solidFill>
                  <a:schemeClr val="bg2">
                    <a:lumMod val="50000"/>
                  </a:schemeClr>
                </a:solidFill>
                <a:latin typeface="Verdana"/>
                <a:cs typeface="Verdana"/>
              </a:rPr>
              <a:t> </a:t>
            </a:r>
            <a:r>
              <a:rPr lang="en-US" sz="1800" spc="-105" dirty="0">
                <a:solidFill>
                  <a:schemeClr val="bg2">
                    <a:lumMod val="50000"/>
                  </a:schemeClr>
                </a:solidFill>
                <a:latin typeface="Verdana"/>
                <a:cs typeface="Verdana"/>
              </a:rPr>
              <a:t>attacks,</a:t>
            </a:r>
            <a:r>
              <a:rPr lang="en-US" sz="1800" spc="-150" dirty="0">
                <a:solidFill>
                  <a:schemeClr val="bg2">
                    <a:lumMod val="50000"/>
                  </a:schemeClr>
                </a:solidFill>
                <a:latin typeface="Verdana"/>
                <a:cs typeface="Verdana"/>
              </a:rPr>
              <a:t> </a:t>
            </a:r>
            <a:r>
              <a:rPr lang="en-US" sz="1800" spc="-85" dirty="0">
                <a:solidFill>
                  <a:schemeClr val="bg2">
                    <a:lumMod val="50000"/>
                  </a:schemeClr>
                </a:solidFill>
                <a:latin typeface="Verdana"/>
                <a:cs typeface="Verdana"/>
              </a:rPr>
              <a:t>leaving  </a:t>
            </a:r>
            <a:r>
              <a:rPr lang="en-US" sz="1800" spc="-105" dirty="0">
                <a:solidFill>
                  <a:schemeClr val="bg2">
                    <a:lumMod val="50000"/>
                  </a:schemeClr>
                </a:solidFill>
                <a:latin typeface="Verdana"/>
                <a:cs typeface="Verdana"/>
              </a:rPr>
              <a:t>user</a:t>
            </a:r>
            <a:r>
              <a:rPr lang="en-US" sz="1800" spc="-100" dirty="0">
                <a:solidFill>
                  <a:schemeClr val="bg2">
                    <a:lumMod val="50000"/>
                  </a:schemeClr>
                </a:solidFill>
                <a:latin typeface="Verdana"/>
                <a:cs typeface="Verdana"/>
              </a:rPr>
              <a:t>s</a:t>
            </a:r>
            <a:r>
              <a:rPr lang="en-US" sz="1800" spc="-155" dirty="0">
                <a:solidFill>
                  <a:schemeClr val="bg2">
                    <a:lumMod val="50000"/>
                  </a:schemeClr>
                </a:solidFill>
                <a:latin typeface="Verdana"/>
                <a:cs typeface="Verdana"/>
              </a:rPr>
              <a:t> </a:t>
            </a:r>
            <a:r>
              <a:rPr lang="en-US" sz="1800" spc="-85" dirty="0">
                <a:solidFill>
                  <a:schemeClr val="bg2">
                    <a:lumMod val="50000"/>
                  </a:schemeClr>
                </a:solidFill>
                <a:latin typeface="Verdana"/>
                <a:cs typeface="Verdana"/>
              </a:rPr>
              <a:t>vulnerable.</a:t>
            </a:r>
            <a:endParaRPr lang="en-US" sz="1800" dirty="0">
              <a:solidFill>
                <a:schemeClr val="bg2">
                  <a:lumMod val="50000"/>
                </a:schemeClr>
              </a:solidFill>
              <a:latin typeface="Verdana"/>
              <a:cs typeface="Verdana"/>
            </a:endParaRPr>
          </a:p>
          <a:p>
            <a:endParaRPr lang="en-IN" dirty="0"/>
          </a:p>
        </p:txBody>
      </p:sp>
      <p:grpSp>
        <p:nvGrpSpPr>
          <p:cNvPr id="4" name="object 2">
            <a:extLst>
              <a:ext uri="{FF2B5EF4-FFF2-40B4-BE49-F238E27FC236}">
                <a16:creationId xmlns:a16="http://schemas.microsoft.com/office/drawing/2014/main" id="{9360DF0E-BD83-5A5D-E3CC-1ADC10A8A2F9}"/>
              </a:ext>
            </a:extLst>
          </p:cNvPr>
          <p:cNvGrpSpPr/>
          <p:nvPr/>
        </p:nvGrpSpPr>
        <p:grpSpPr>
          <a:xfrm>
            <a:off x="9653128" y="422787"/>
            <a:ext cx="2253737" cy="2418735"/>
            <a:chOff x="7991475" y="2933700"/>
            <a:chExt cx="2762250" cy="3257550"/>
          </a:xfrm>
        </p:grpSpPr>
        <p:sp>
          <p:nvSpPr>
            <p:cNvPr id="5" name="object 3">
              <a:extLst>
                <a:ext uri="{FF2B5EF4-FFF2-40B4-BE49-F238E27FC236}">
                  <a16:creationId xmlns:a16="http://schemas.microsoft.com/office/drawing/2014/main" id="{C6B96A1F-38BF-2A62-290B-4FD281AE380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DDA41464-B9BF-D2FA-667C-62DD9C027BA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2D9FDF3B-0B46-2688-4B3B-6D6CFE991722}"/>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13073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0EEE-8F03-17BA-B8F6-A6D09246FEFD}"/>
              </a:ext>
            </a:extLst>
          </p:cNvPr>
          <p:cNvSpPr>
            <a:spLocks noGrp="1"/>
          </p:cNvSpPr>
          <p:nvPr>
            <p:ph type="title"/>
          </p:nvPr>
        </p:nvSpPr>
        <p:spPr/>
        <p:txBody>
          <a:bodyPr/>
          <a:lstStyle/>
          <a:p>
            <a:r>
              <a:rPr lang="en-IN" dirty="0">
                <a:solidFill>
                  <a:srgbClr val="7030A0"/>
                </a:solidFill>
              </a:rPr>
              <a:t>          PROJECT OVERVIEW</a:t>
            </a:r>
          </a:p>
        </p:txBody>
      </p:sp>
      <p:pic>
        <p:nvPicPr>
          <p:cNvPr id="4" name="object 4">
            <a:extLst>
              <a:ext uri="{FF2B5EF4-FFF2-40B4-BE49-F238E27FC236}">
                <a16:creationId xmlns:a16="http://schemas.microsoft.com/office/drawing/2014/main" id="{0F132F36-817F-2FAA-CFF3-4850DFD9530F}"/>
              </a:ext>
            </a:extLst>
          </p:cNvPr>
          <p:cNvPicPr>
            <a:picLocks noGrp="1"/>
          </p:cNvPicPr>
          <p:nvPr>
            <p:ph idx="1"/>
          </p:nvPr>
        </p:nvPicPr>
        <p:blipFill>
          <a:blip r:embed="rId2" cstate="print"/>
          <a:stretch>
            <a:fillRect/>
          </a:stretch>
        </p:blipFill>
        <p:spPr>
          <a:xfrm>
            <a:off x="6863520" y="2901270"/>
            <a:ext cx="4630390" cy="3314136"/>
          </a:xfrm>
          <a:prstGeom prst="rect">
            <a:avLst/>
          </a:prstGeom>
        </p:spPr>
      </p:pic>
      <p:sp>
        <p:nvSpPr>
          <p:cNvPr id="6" name="TextBox 5">
            <a:extLst>
              <a:ext uri="{FF2B5EF4-FFF2-40B4-BE49-F238E27FC236}">
                <a16:creationId xmlns:a16="http://schemas.microsoft.com/office/drawing/2014/main" id="{51F00D68-38AA-6C16-11EA-F9A6C3E7DA60}"/>
              </a:ext>
            </a:extLst>
          </p:cNvPr>
          <p:cNvSpPr txBox="1"/>
          <p:nvPr/>
        </p:nvSpPr>
        <p:spPr>
          <a:xfrm>
            <a:off x="865239" y="2706427"/>
            <a:ext cx="6096000" cy="2749279"/>
          </a:xfrm>
          <a:prstGeom prst="rect">
            <a:avLst/>
          </a:prstGeom>
          <a:noFill/>
        </p:spPr>
        <p:txBody>
          <a:bodyPr wrap="square">
            <a:spAutoFit/>
          </a:bodyPr>
          <a:lstStyle/>
          <a:p>
            <a:pPr marL="12700" marR="5080">
              <a:lnSpc>
                <a:spcPct val="124900"/>
              </a:lnSpc>
              <a:spcBef>
                <a:spcPts val="100"/>
              </a:spcBef>
            </a:pPr>
            <a:r>
              <a:rPr lang="en-US" sz="2000" spc="45" dirty="0">
                <a:solidFill>
                  <a:srgbClr val="7030A0"/>
                </a:solidFill>
                <a:latin typeface="Times New Roman"/>
                <a:cs typeface="Times New Roman"/>
              </a:rPr>
              <a:t>This </a:t>
            </a:r>
            <a:r>
              <a:rPr lang="en-US" sz="2000" spc="55" dirty="0">
                <a:solidFill>
                  <a:srgbClr val="7030A0"/>
                </a:solidFill>
                <a:latin typeface="Times New Roman"/>
                <a:cs typeface="Times New Roman"/>
              </a:rPr>
              <a:t>project </a:t>
            </a:r>
            <a:r>
              <a:rPr lang="en-US" sz="2000" spc="70" dirty="0">
                <a:solidFill>
                  <a:srgbClr val="7030A0"/>
                </a:solidFill>
                <a:latin typeface="Times New Roman"/>
                <a:cs typeface="Times New Roman"/>
              </a:rPr>
              <a:t>aims </a:t>
            </a:r>
            <a:r>
              <a:rPr lang="en-US" sz="2000" spc="65" dirty="0">
                <a:solidFill>
                  <a:srgbClr val="7030A0"/>
                </a:solidFill>
                <a:latin typeface="Times New Roman"/>
                <a:cs typeface="Times New Roman"/>
              </a:rPr>
              <a:t>to </a:t>
            </a:r>
            <a:r>
              <a:rPr lang="en-US" sz="2000" spc="45" dirty="0">
                <a:solidFill>
                  <a:srgbClr val="7030A0"/>
                </a:solidFill>
                <a:latin typeface="Times New Roman"/>
                <a:cs typeface="Times New Roman"/>
              </a:rPr>
              <a:t>develop </a:t>
            </a:r>
            <a:r>
              <a:rPr lang="en-US" sz="2000" spc="80" dirty="0">
                <a:solidFill>
                  <a:srgbClr val="7030A0"/>
                </a:solidFill>
                <a:latin typeface="Times New Roman"/>
                <a:cs typeface="Times New Roman"/>
              </a:rPr>
              <a:t>a </a:t>
            </a:r>
            <a:r>
              <a:rPr lang="en-US" sz="2000" spc="60" dirty="0">
                <a:solidFill>
                  <a:srgbClr val="7030A0"/>
                </a:solidFill>
                <a:latin typeface="Times New Roman"/>
                <a:cs typeface="Times New Roman"/>
              </a:rPr>
              <a:t>comprehensive </a:t>
            </a:r>
            <a:r>
              <a:rPr lang="en-US" sz="2000" spc="65" dirty="0">
                <a:solidFill>
                  <a:srgbClr val="7030A0"/>
                </a:solidFill>
                <a:latin typeface="Times New Roman"/>
                <a:cs typeface="Times New Roman"/>
              </a:rPr>
              <a:t> </a:t>
            </a:r>
            <a:r>
              <a:rPr lang="en-US" sz="2000" spc="35" dirty="0">
                <a:solidFill>
                  <a:srgbClr val="7030A0"/>
                </a:solidFill>
                <a:latin typeface="Times New Roman"/>
                <a:cs typeface="Times New Roman"/>
              </a:rPr>
              <a:t>keylogger</a:t>
            </a:r>
            <a:r>
              <a:rPr lang="en-US" sz="2000" spc="-5" dirty="0">
                <a:solidFill>
                  <a:srgbClr val="7030A0"/>
                </a:solidFill>
                <a:latin typeface="Times New Roman"/>
                <a:cs typeface="Times New Roman"/>
              </a:rPr>
              <a:t> </a:t>
            </a:r>
            <a:r>
              <a:rPr lang="en-US" sz="2000" spc="55" dirty="0">
                <a:solidFill>
                  <a:srgbClr val="7030A0"/>
                </a:solidFill>
                <a:latin typeface="Times New Roman"/>
                <a:cs typeface="Times New Roman"/>
              </a:rPr>
              <a:t>solution</a:t>
            </a:r>
            <a:r>
              <a:rPr lang="en-US" sz="2000" spc="-5" dirty="0">
                <a:solidFill>
                  <a:srgbClr val="7030A0"/>
                </a:solidFill>
                <a:latin typeface="Times New Roman"/>
                <a:cs typeface="Times New Roman"/>
              </a:rPr>
              <a:t> </a:t>
            </a:r>
            <a:r>
              <a:rPr lang="en-US" sz="2000" spc="85" dirty="0">
                <a:solidFill>
                  <a:srgbClr val="7030A0"/>
                </a:solidFill>
                <a:latin typeface="Times New Roman"/>
                <a:cs typeface="Times New Roman"/>
              </a:rPr>
              <a:t>that</a:t>
            </a:r>
            <a:r>
              <a:rPr lang="en-US" sz="2000" spc="-5" dirty="0">
                <a:solidFill>
                  <a:srgbClr val="7030A0"/>
                </a:solidFill>
                <a:latin typeface="Times New Roman"/>
                <a:cs typeface="Times New Roman"/>
              </a:rPr>
              <a:t> </a:t>
            </a:r>
            <a:r>
              <a:rPr lang="en-US" sz="2000" spc="70" dirty="0">
                <a:solidFill>
                  <a:srgbClr val="7030A0"/>
                </a:solidFill>
                <a:latin typeface="Times New Roman"/>
                <a:cs typeface="Times New Roman"/>
              </a:rPr>
              <a:t>addresses</a:t>
            </a:r>
            <a:r>
              <a:rPr lang="en-US" sz="2000" spc="-5" dirty="0">
                <a:solidFill>
                  <a:srgbClr val="7030A0"/>
                </a:solidFill>
                <a:latin typeface="Times New Roman"/>
                <a:cs typeface="Times New Roman"/>
              </a:rPr>
              <a:t> </a:t>
            </a:r>
            <a:r>
              <a:rPr lang="en-US" sz="2000" spc="35" dirty="0">
                <a:solidFill>
                  <a:srgbClr val="7030A0"/>
                </a:solidFill>
                <a:latin typeface="Times New Roman"/>
                <a:cs typeface="Times New Roman"/>
              </a:rPr>
              <a:t>critical</a:t>
            </a:r>
            <a:r>
              <a:rPr lang="en-US" sz="2000" dirty="0">
                <a:solidFill>
                  <a:srgbClr val="7030A0"/>
                </a:solidFill>
                <a:latin typeface="Times New Roman"/>
                <a:cs typeface="Times New Roman"/>
              </a:rPr>
              <a:t> </a:t>
            </a:r>
            <a:r>
              <a:rPr lang="en-US" sz="2000" spc="45" dirty="0">
                <a:solidFill>
                  <a:srgbClr val="7030A0"/>
                </a:solidFill>
                <a:latin typeface="Times New Roman"/>
                <a:cs typeface="Times New Roman"/>
              </a:rPr>
              <a:t>security </a:t>
            </a:r>
            <a:r>
              <a:rPr lang="en-US" sz="2000" spc="-325" dirty="0">
                <a:solidFill>
                  <a:srgbClr val="7030A0"/>
                </a:solidFill>
                <a:latin typeface="Times New Roman"/>
                <a:cs typeface="Times New Roman"/>
              </a:rPr>
              <a:t> </a:t>
            </a:r>
            <a:r>
              <a:rPr lang="en-US" sz="2000" spc="60" dirty="0">
                <a:solidFill>
                  <a:srgbClr val="7030A0"/>
                </a:solidFill>
                <a:latin typeface="Times New Roman"/>
                <a:cs typeface="Times New Roman"/>
              </a:rPr>
              <a:t>concerns </a:t>
            </a:r>
            <a:r>
              <a:rPr lang="en-US" sz="2000" spc="40" dirty="0">
                <a:solidFill>
                  <a:srgbClr val="7030A0"/>
                </a:solidFill>
                <a:latin typeface="Times New Roman"/>
                <a:cs typeface="Times New Roman"/>
              </a:rPr>
              <a:t>faced </a:t>
            </a:r>
            <a:r>
              <a:rPr lang="en-US" sz="2000" spc="30" dirty="0">
                <a:solidFill>
                  <a:srgbClr val="7030A0"/>
                </a:solidFill>
                <a:latin typeface="Times New Roman"/>
                <a:cs typeface="Times New Roman"/>
              </a:rPr>
              <a:t>by </a:t>
            </a:r>
            <a:r>
              <a:rPr lang="en-US" sz="2000" spc="55" dirty="0">
                <a:solidFill>
                  <a:srgbClr val="7030A0"/>
                </a:solidFill>
                <a:latin typeface="Times New Roman"/>
                <a:cs typeface="Times New Roman"/>
              </a:rPr>
              <a:t>individuals </a:t>
            </a:r>
            <a:r>
              <a:rPr lang="en-US" sz="2000" spc="100" dirty="0">
                <a:solidFill>
                  <a:srgbClr val="7030A0"/>
                </a:solidFill>
                <a:latin typeface="Times New Roman"/>
                <a:cs typeface="Times New Roman"/>
              </a:rPr>
              <a:t>and </a:t>
            </a:r>
            <a:r>
              <a:rPr lang="en-US" sz="2000" spc="50" dirty="0">
                <a:solidFill>
                  <a:srgbClr val="7030A0"/>
                </a:solidFill>
                <a:latin typeface="Times New Roman"/>
                <a:cs typeface="Times New Roman"/>
              </a:rPr>
              <a:t>organizations. </a:t>
            </a:r>
            <a:r>
              <a:rPr lang="en-US" sz="2000" spc="-325" dirty="0">
                <a:solidFill>
                  <a:srgbClr val="7030A0"/>
                </a:solidFill>
                <a:latin typeface="Times New Roman"/>
                <a:cs typeface="Times New Roman"/>
              </a:rPr>
              <a:t> </a:t>
            </a:r>
            <a:r>
              <a:rPr lang="en-US" sz="2000" spc="55" dirty="0">
                <a:solidFill>
                  <a:srgbClr val="7030A0"/>
                </a:solidFill>
                <a:latin typeface="Times New Roman"/>
                <a:cs typeface="Times New Roman"/>
              </a:rPr>
              <a:t>The </a:t>
            </a:r>
            <a:r>
              <a:rPr lang="en-US" sz="2000" spc="35" dirty="0">
                <a:solidFill>
                  <a:srgbClr val="7030A0"/>
                </a:solidFill>
                <a:latin typeface="Times New Roman"/>
                <a:cs typeface="Times New Roman"/>
              </a:rPr>
              <a:t>keylogger </a:t>
            </a:r>
            <a:r>
              <a:rPr lang="en-US" sz="2000" spc="10" dirty="0">
                <a:solidFill>
                  <a:srgbClr val="7030A0"/>
                </a:solidFill>
                <a:latin typeface="Times New Roman"/>
                <a:cs typeface="Times New Roman"/>
              </a:rPr>
              <a:t>will </a:t>
            </a:r>
            <a:r>
              <a:rPr lang="en-US" sz="2000" spc="55" dirty="0">
                <a:solidFill>
                  <a:srgbClr val="7030A0"/>
                </a:solidFill>
                <a:latin typeface="Times New Roman"/>
                <a:cs typeface="Times New Roman"/>
              </a:rPr>
              <a:t>provide </a:t>
            </a:r>
            <a:r>
              <a:rPr lang="en-US" sz="2000" spc="65" dirty="0">
                <a:solidFill>
                  <a:srgbClr val="7030A0"/>
                </a:solidFill>
                <a:latin typeface="Times New Roman"/>
                <a:cs typeface="Times New Roman"/>
              </a:rPr>
              <a:t>advanced </a:t>
            </a:r>
            <a:r>
              <a:rPr lang="en-US" sz="2000" spc="70" dirty="0">
                <a:solidFill>
                  <a:srgbClr val="7030A0"/>
                </a:solidFill>
                <a:latin typeface="Times New Roman"/>
                <a:cs typeface="Times New Roman"/>
              </a:rPr>
              <a:t>monitoring </a:t>
            </a:r>
            <a:r>
              <a:rPr lang="en-US" sz="2000" spc="-325" dirty="0">
                <a:solidFill>
                  <a:srgbClr val="7030A0"/>
                </a:solidFill>
                <a:latin typeface="Times New Roman"/>
                <a:cs typeface="Times New Roman"/>
              </a:rPr>
              <a:t> </a:t>
            </a:r>
            <a:r>
              <a:rPr lang="en-US" sz="2000" spc="45" dirty="0">
                <a:solidFill>
                  <a:srgbClr val="7030A0"/>
                </a:solidFill>
                <a:latin typeface="Times New Roman"/>
                <a:cs typeface="Times New Roman"/>
              </a:rPr>
              <a:t>capabilities </a:t>
            </a:r>
            <a:r>
              <a:rPr lang="en-US" sz="2000" spc="65" dirty="0">
                <a:solidFill>
                  <a:srgbClr val="7030A0"/>
                </a:solidFill>
                <a:latin typeface="Times New Roman"/>
                <a:cs typeface="Times New Roman"/>
              </a:rPr>
              <a:t>to </a:t>
            </a:r>
            <a:r>
              <a:rPr lang="en-US" sz="2000" spc="60" dirty="0">
                <a:solidFill>
                  <a:srgbClr val="7030A0"/>
                </a:solidFill>
                <a:latin typeface="Times New Roman"/>
                <a:cs typeface="Times New Roman"/>
              </a:rPr>
              <a:t>detect </a:t>
            </a:r>
            <a:r>
              <a:rPr lang="en-US" sz="2000" spc="100" dirty="0">
                <a:solidFill>
                  <a:srgbClr val="7030A0"/>
                </a:solidFill>
                <a:latin typeface="Times New Roman"/>
                <a:cs typeface="Times New Roman"/>
              </a:rPr>
              <a:t>and </a:t>
            </a:r>
            <a:r>
              <a:rPr lang="en-US" sz="2000" spc="65" dirty="0">
                <a:solidFill>
                  <a:srgbClr val="7030A0"/>
                </a:solidFill>
                <a:latin typeface="Times New Roman"/>
                <a:cs typeface="Times New Roman"/>
              </a:rPr>
              <a:t>prevent </a:t>
            </a:r>
            <a:r>
              <a:rPr lang="en-US" sz="2000" spc="70" dirty="0">
                <a:solidFill>
                  <a:srgbClr val="7030A0"/>
                </a:solidFill>
                <a:latin typeface="Times New Roman"/>
                <a:cs typeface="Times New Roman"/>
              </a:rPr>
              <a:t>unauthorized </a:t>
            </a:r>
            <a:r>
              <a:rPr lang="en-US" sz="2000" spc="75" dirty="0">
                <a:solidFill>
                  <a:srgbClr val="7030A0"/>
                </a:solidFill>
                <a:latin typeface="Times New Roman"/>
                <a:cs typeface="Times New Roman"/>
              </a:rPr>
              <a:t> </a:t>
            </a:r>
            <a:r>
              <a:rPr lang="en-US" sz="2000" spc="40" dirty="0">
                <a:solidFill>
                  <a:srgbClr val="7030A0"/>
                </a:solidFill>
                <a:latin typeface="Times New Roman"/>
                <a:cs typeface="Times New Roman"/>
              </a:rPr>
              <a:t>access, </a:t>
            </a:r>
            <a:r>
              <a:rPr lang="en-US" sz="2000" spc="55" dirty="0">
                <a:solidFill>
                  <a:srgbClr val="7030A0"/>
                </a:solidFill>
                <a:latin typeface="Times New Roman"/>
                <a:cs typeface="Times New Roman"/>
              </a:rPr>
              <a:t>safeguarding </a:t>
            </a:r>
            <a:r>
              <a:rPr lang="en-US" sz="2000" spc="45" dirty="0">
                <a:solidFill>
                  <a:srgbClr val="7030A0"/>
                </a:solidFill>
                <a:latin typeface="Times New Roman"/>
                <a:cs typeface="Times New Roman"/>
              </a:rPr>
              <a:t>sensitive </a:t>
            </a:r>
            <a:r>
              <a:rPr lang="en-US" sz="2000" spc="70" dirty="0">
                <a:solidFill>
                  <a:srgbClr val="7030A0"/>
                </a:solidFill>
                <a:latin typeface="Times New Roman"/>
                <a:cs typeface="Times New Roman"/>
              </a:rPr>
              <a:t>information </a:t>
            </a:r>
            <a:r>
              <a:rPr lang="en-US" sz="2000" spc="100" dirty="0">
                <a:solidFill>
                  <a:srgbClr val="7030A0"/>
                </a:solidFill>
                <a:latin typeface="Times New Roman"/>
                <a:cs typeface="Times New Roman"/>
              </a:rPr>
              <a:t>and </a:t>
            </a:r>
            <a:r>
              <a:rPr lang="en-US" sz="2000" spc="105" dirty="0">
                <a:solidFill>
                  <a:srgbClr val="7030A0"/>
                </a:solidFill>
                <a:latin typeface="Times New Roman"/>
                <a:cs typeface="Times New Roman"/>
              </a:rPr>
              <a:t> </a:t>
            </a:r>
            <a:r>
              <a:rPr lang="en-US" sz="2000" spc="65" dirty="0">
                <a:solidFill>
                  <a:srgbClr val="7030A0"/>
                </a:solidFill>
                <a:latin typeface="Times New Roman"/>
                <a:cs typeface="Times New Roman"/>
              </a:rPr>
              <a:t>ensuring</a:t>
            </a:r>
            <a:r>
              <a:rPr lang="en-US" sz="2000" spc="-20" dirty="0">
                <a:solidFill>
                  <a:srgbClr val="7030A0"/>
                </a:solidFill>
                <a:latin typeface="Times New Roman"/>
                <a:cs typeface="Times New Roman"/>
              </a:rPr>
              <a:t> </a:t>
            </a:r>
            <a:r>
              <a:rPr lang="en-US" sz="2000" spc="40" dirty="0">
                <a:solidFill>
                  <a:srgbClr val="7030A0"/>
                </a:solidFill>
                <a:latin typeface="Times New Roman"/>
                <a:cs typeface="Times New Roman"/>
              </a:rPr>
              <a:t>digital</a:t>
            </a:r>
            <a:r>
              <a:rPr lang="en-US" sz="2000" spc="-15" dirty="0">
                <a:solidFill>
                  <a:srgbClr val="7030A0"/>
                </a:solidFill>
                <a:latin typeface="Times New Roman"/>
                <a:cs typeface="Times New Roman"/>
              </a:rPr>
              <a:t> </a:t>
            </a:r>
            <a:r>
              <a:rPr lang="en-US" sz="2000" spc="35" dirty="0">
                <a:solidFill>
                  <a:srgbClr val="7030A0"/>
                </a:solidFill>
                <a:latin typeface="Times New Roman"/>
                <a:cs typeface="Times New Roman"/>
              </a:rPr>
              <a:t>privacy.</a:t>
            </a:r>
            <a:endParaRPr lang="en-US" sz="2000" dirty="0">
              <a:solidFill>
                <a:srgbClr val="7030A0"/>
              </a:solidFill>
              <a:latin typeface="Times New Roman"/>
              <a:cs typeface="Times New Roman"/>
            </a:endParaRPr>
          </a:p>
        </p:txBody>
      </p:sp>
    </p:spTree>
    <p:extLst>
      <p:ext uri="{BB962C8B-B14F-4D97-AF65-F5344CB8AC3E}">
        <p14:creationId xmlns:p14="http://schemas.microsoft.com/office/powerpoint/2010/main" val="326443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A69F-AEFD-94F6-F431-EABF2B0A3271}"/>
              </a:ext>
            </a:extLst>
          </p:cNvPr>
          <p:cNvSpPr>
            <a:spLocks noGrp="1"/>
          </p:cNvSpPr>
          <p:nvPr>
            <p:ph type="title"/>
          </p:nvPr>
        </p:nvSpPr>
        <p:spPr>
          <a:xfrm>
            <a:off x="1066800" y="353962"/>
            <a:ext cx="10058400" cy="1150374"/>
          </a:xfrm>
        </p:spPr>
        <p:txBody>
          <a:bodyPr/>
          <a:lstStyle/>
          <a:p>
            <a:r>
              <a:rPr lang="en-IN" dirty="0">
                <a:solidFill>
                  <a:schemeClr val="tx1">
                    <a:lumMod val="95000"/>
                    <a:lumOff val="5000"/>
                  </a:schemeClr>
                </a:solidFill>
              </a:rPr>
              <a:t>Who are the End Users</a:t>
            </a:r>
          </a:p>
        </p:txBody>
      </p:sp>
      <p:pic>
        <p:nvPicPr>
          <p:cNvPr id="4" name="object 3">
            <a:extLst>
              <a:ext uri="{FF2B5EF4-FFF2-40B4-BE49-F238E27FC236}">
                <a16:creationId xmlns:a16="http://schemas.microsoft.com/office/drawing/2014/main" id="{A24D3A57-F354-0352-AA16-1F2BA879D716}"/>
              </a:ext>
            </a:extLst>
          </p:cNvPr>
          <p:cNvPicPr>
            <a:picLocks noGrp="1"/>
          </p:cNvPicPr>
          <p:nvPr>
            <p:ph idx="1"/>
          </p:nvPr>
        </p:nvPicPr>
        <p:blipFill>
          <a:blip r:embed="rId2" cstate="print"/>
          <a:stretch>
            <a:fillRect/>
          </a:stretch>
        </p:blipFill>
        <p:spPr>
          <a:xfrm>
            <a:off x="639097" y="1504336"/>
            <a:ext cx="2930013" cy="2094271"/>
          </a:xfrm>
          <a:prstGeom prst="rect">
            <a:avLst/>
          </a:prstGeom>
        </p:spPr>
      </p:pic>
      <p:sp>
        <p:nvSpPr>
          <p:cNvPr id="6" name="TextBox 5">
            <a:extLst>
              <a:ext uri="{FF2B5EF4-FFF2-40B4-BE49-F238E27FC236}">
                <a16:creationId xmlns:a16="http://schemas.microsoft.com/office/drawing/2014/main" id="{7033169E-EC72-39D3-6411-C73722449B67}"/>
              </a:ext>
            </a:extLst>
          </p:cNvPr>
          <p:cNvSpPr txBox="1"/>
          <p:nvPr/>
        </p:nvSpPr>
        <p:spPr>
          <a:xfrm>
            <a:off x="521110" y="3862546"/>
            <a:ext cx="3824748" cy="2603020"/>
          </a:xfrm>
          <a:prstGeom prst="rect">
            <a:avLst/>
          </a:prstGeom>
          <a:noFill/>
        </p:spPr>
        <p:txBody>
          <a:bodyPr wrap="square">
            <a:spAutoFit/>
          </a:bodyPr>
          <a:lstStyle/>
          <a:p>
            <a:pPr marL="12700">
              <a:lnSpc>
                <a:spcPct val="100000"/>
              </a:lnSpc>
              <a:spcBef>
                <a:spcPts val="135"/>
              </a:spcBef>
            </a:pPr>
            <a:r>
              <a:rPr lang="en-US" sz="2400" spc="-10" dirty="0">
                <a:solidFill>
                  <a:schemeClr val="accent1">
                    <a:lumMod val="50000"/>
                  </a:schemeClr>
                </a:solidFill>
                <a:latin typeface="Verdana"/>
                <a:cs typeface="Verdana"/>
              </a:rPr>
              <a:t>IT</a:t>
            </a:r>
            <a:r>
              <a:rPr lang="en-US" sz="2400" spc="-175" dirty="0">
                <a:solidFill>
                  <a:schemeClr val="accent1">
                    <a:lumMod val="50000"/>
                  </a:schemeClr>
                </a:solidFill>
                <a:latin typeface="Verdana"/>
                <a:cs typeface="Verdana"/>
              </a:rPr>
              <a:t> </a:t>
            </a:r>
            <a:r>
              <a:rPr lang="en-US" sz="2400" spc="-95" dirty="0">
                <a:solidFill>
                  <a:schemeClr val="accent1">
                    <a:lumMod val="50000"/>
                  </a:schemeClr>
                </a:solidFill>
                <a:latin typeface="Verdana"/>
                <a:cs typeface="Verdana"/>
              </a:rPr>
              <a:t>Securit</a:t>
            </a:r>
            <a:r>
              <a:rPr lang="en-US" sz="2400" spc="-105" dirty="0">
                <a:solidFill>
                  <a:schemeClr val="accent1">
                    <a:lumMod val="50000"/>
                  </a:schemeClr>
                </a:solidFill>
                <a:latin typeface="Verdana"/>
                <a:cs typeface="Verdana"/>
              </a:rPr>
              <a:t>y</a:t>
            </a:r>
            <a:r>
              <a:rPr lang="en-US" sz="2400" spc="-175" dirty="0">
                <a:solidFill>
                  <a:schemeClr val="accent1">
                    <a:lumMod val="50000"/>
                  </a:schemeClr>
                </a:solidFill>
                <a:latin typeface="Verdana"/>
                <a:cs typeface="Verdana"/>
              </a:rPr>
              <a:t> </a:t>
            </a:r>
            <a:r>
              <a:rPr lang="en-US" sz="2400" spc="-70" dirty="0">
                <a:solidFill>
                  <a:schemeClr val="accent1">
                    <a:lumMod val="50000"/>
                  </a:schemeClr>
                </a:solidFill>
                <a:latin typeface="Verdana"/>
                <a:cs typeface="Verdana"/>
              </a:rPr>
              <a:t>Professionals</a:t>
            </a:r>
            <a:endParaRPr lang="en-US" sz="2400" dirty="0">
              <a:solidFill>
                <a:schemeClr val="accent1">
                  <a:lumMod val="50000"/>
                </a:schemeClr>
              </a:solidFill>
              <a:latin typeface="Verdana"/>
              <a:cs typeface="Verdana"/>
            </a:endParaRPr>
          </a:p>
          <a:p>
            <a:pPr marL="12700" marR="5080">
              <a:lnSpc>
                <a:spcPct val="124900"/>
              </a:lnSpc>
              <a:spcBef>
                <a:spcPts val="765"/>
              </a:spcBef>
            </a:pPr>
            <a:r>
              <a:rPr lang="en-US" sz="1800" spc="-75" dirty="0">
                <a:solidFill>
                  <a:schemeClr val="accent1">
                    <a:lumMod val="50000"/>
                  </a:schemeClr>
                </a:solidFill>
                <a:latin typeface="Verdana"/>
                <a:cs typeface="Verdana"/>
              </a:rPr>
              <a:t>The</a:t>
            </a:r>
            <a:r>
              <a:rPr lang="en-US" sz="1800" spc="-150" dirty="0">
                <a:solidFill>
                  <a:schemeClr val="accent1">
                    <a:lumMod val="50000"/>
                  </a:schemeClr>
                </a:solidFill>
                <a:latin typeface="Verdana"/>
                <a:cs typeface="Verdana"/>
              </a:rPr>
              <a:t> </a:t>
            </a:r>
            <a:r>
              <a:rPr lang="en-US" sz="1800" spc="-75" dirty="0">
                <a:solidFill>
                  <a:schemeClr val="accent1">
                    <a:lumMod val="50000"/>
                  </a:schemeClr>
                </a:solidFill>
                <a:latin typeface="Verdana"/>
                <a:cs typeface="Verdana"/>
              </a:rPr>
              <a:t>primary</a:t>
            </a:r>
            <a:r>
              <a:rPr lang="en-US" sz="1800" spc="-155" dirty="0">
                <a:solidFill>
                  <a:schemeClr val="accent1">
                    <a:lumMod val="50000"/>
                  </a:schemeClr>
                </a:solidFill>
                <a:latin typeface="Verdana"/>
                <a:cs typeface="Verdana"/>
              </a:rPr>
              <a:t> </a:t>
            </a:r>
            <a:r>
              <a:rPr lang="en-US" sz="1800" spc="-100" dirty="0">
                <a:solidFill>
                  <a:schemeClr val="accent1">
                    <a:lumMod val="50000"/>
                  </a:schemeClr>
                </a:solidFill>
                <a:latin typeface="Verdana"/>
                <a:cs typeface="Verdana"/>
              </a:rPr>
              <a:t>en</a:t>
            </a:r>
            <a:r>
              <a:rPr lang="en-US" sz="1800" spc="-95" dirty="0">
                <a:solidFill>
                  <a:schemeClr val="accent1">
                    <a:lumMod val="50000"/>
                  </a:schemeClr>
                </a:solidFill>
                <a:latin typeface="Verdana"/>
                <a:cs typeface="Verdana"/>
              </a:rPr>
              <a:t>d</a:t>
            </a:r>
            <a:r>
              <a:rPr lang="en-US" sz="1800" spc="-155" dirty="0">
                <a:solidFill>
                  <a:schemeClr val="accent1">
                    <a:lumMod val="50000"/>
                  </a:schemeClr>
                </a:solidFill>
                <a:latin typeface="Verdana"/>
                <a:cs typeface="Verdana"/>
              </a:rPr>
              <a:t> </a:t>
            </a:r>
            <a:r>
              <a:rPr lang="en-US" sz="1800" spc="-105" dirty="0">
                <a:solidFill>
                  <a:schemeClr val="accent1">
                    <a:lumMod val="50000"/>
                  </a:schemeClr>
                </a:solidFill>
                <a:latin typeface="Verdana"/>
                <a:cs typeface="Verdana"/>
              </a:rPr>
              <a:t>user</a:t>
            </a:r>
            <a:r>
              <a:rPr lang="en-US" sz="1800" spc="-100" dirty="0">
                <a:solidFill>
                  <a:schemeClr val="accent1">
                    <a:lumMod val="50000"/>
                  </a:schemeClr>
                </a:solidFill>
                <a:latin typeface="Verdana"/>
                <a:cs typeface="Verdana"/>
              </a:rPr>
              <a:t>s</a:t>
            </a:r>
            <a:r>
              <a:rPr lang="en-US" sz="1800" spc="-155" dirty="0">
                <a:solidFill>
                  <a:schemeClr val="accent1">
                    <a:lumMod val="50000"/>
                  </a:schemeClr>
                </a:solidFill>
                <a:latin typeface="Verdana"/>
                <a:cs typeface="Verdana"/>
              </a:rPr>
              <a:t> </a:t>
            </a:r>
            <a:r>
              <a:rPr lang="en-US" sz="1800" spc="-60" dirty="0">
                <a:solidFill>
                  <a:schemeClr val="accent1">
                    <a:lumMod val="50000"/>
                  </a:schemeClr>
                </a:solidFill>
                <a:latin typeface="Verdana"/>
                <a:cs typeface="Verdana"/>
              </a:rPr>
              <a:t>fo</a:t>
            </a:r>
            <a:r>
              <a:rPr lang="en-US" sz="1800" spc="-50" dirty="0">
                <a:solidFill>
                  <a:schemeClr val="accent1">
                    <a:lumMod val="50000"/>
                  </a:schemeClr>
                </a:solidFill>
                <a:latin typeface="Verdana"/>
                <a:cs typeface="Verdana"/>
              </a:rPr>
              <a:t>r</a:t>
            </a:r>
            <a:r>
              <a:rPr lang="en-US" sz="1800" spc="-155" dirty="0">
                <a:solidFill>
                  <a:schemeClr val="accent1">
                    <a:lumMod val="50000"/>
                  </a:schemeClr>
                </a:solidFill>
                <a:latin typeface="Verdana"/>
                <a:cs typeface="Verdana"/>
              </a:rPr>
              <a:t> </a:t>
            </a:r>
            <a:r>
              <a:rPr lang="en-US" sz="1800" spc="-60" dirty="0">
                <a:solidFill>
                  <a:schemeClr val="accent1">
                    <a:lumMod val="50000"/>
                  </a:schemeClr>
                </a:solidFill>
                <a:latin typeface="Verdana"/>
                <a:cs typeface="Verdana"/>
              </a:rPr>
              <a:t>this  </a:t>
            </a:r>
            <a:r>
              <a:rPr lang="en-US" sz="1800" spc="-105" dirty="0">
                <a:solidFill>
                  <a:schemeClr val="accent1">
                    <a:lumMod val="50000"/>
                  </a:schemeClr>
                </a:solidFill>
                <a:latin typeface="Verdana"/>
                <a:cs typeface="Verdana"/>
              </a:rPr>
              <a:t>keylogger</a:t>
            </a:r>
            <a:r>
              <a:rPr lang="en-US" sz="1800" spc="-150" dirty="0">
                <a:solidFill>
                  <a:schemeClr val="accent1">
                    <a:lumMod val="50000"/>
                  </a:schemeClr>
                </a:solidFill>
                <a:latin typeface="Verdana"/>
                <a:cs typeface="Verdana"/>
              </a:rPr>
              <a:t> </a:t>
            </a:r>
            <a:r>
              <a:rPr lang="en-US" sz="1800" spc="-85" dirty="0">
                <a:solidFill>
                  <a:schemeClr val="accent1">
                    <a:lumMod val="50000"/>
                  </a:schemeClr>
                </a:solidFill>
                <a:latin typeface="Verdana"/>
                <a:cs typeface="Verdana"/>
              </a:rPr>
              <a:t>securit</a:t>
            </a:r>
            <a:r>
              <a:rPr lang="en-US" sz="1800" spc="-100" dirty="0">
                <a:solidFill>
                  <a:schemeClr val="accent1">
                    <a:lumMod val="50000"/>
                  </a:schemeClr>
                </a:solidFill>
                <a:latin typeface="Verdana"/>
                <a:cs typeface="Verdana"/>
              </a:rPr>
              <a:t>y</a:t>
            </a:r>
            <a:r>
              <a:rPr lang="en-US" sz="1800" spc="-150" dirty="0">
                <a:solidFill>
                  <a:schemeClr val="accent1">
                    <a:lumMod val="50000"/>
                  </a:schemeClr>
                </a:solidFill>
                <a:latin typeface="Verdana"/>
                <a:cs typeface="Verdana"/>
              </a:rPr>
              <a:t> </a:t>
            </a:r>
            <a:r>
              <a:rPr lang="en-US" sz="1800" spc="-65" dirty="0">
                <a:solidFill>
                  <a:schemeClr val="accent1">
                    <a:lumMod val="50000"/>
                  </a:schemeClr>
                </a:solidFill>
                <a:latin typeface="Verdana"/>
                <a:cs typeface="Verdana"/>
              </a:rPr>
              <a:t>solutio</a:t>
            </a:r>
            <a:r>
              <a:rPr lang="en-US" sz="1800" spc="-75" dirty="0">
                <a:solidFill>
                  <a:schemeClr val="accent1">
                    <a:lumMod val="50000"/>
                  </a:schemeClr>
                </a:solidFill>
                <a:latin typeface="Verdana"/>
                <a:cs typeface="Verdana"/>
              </a:rPr>
              <a:t>n</a:t>
            </a:r>
            <a:r>
              <a:rPr lang="en-US" sz="1800" spc="-150" dirty="0">
                <a:solidFill>
                  <a:schemeClr val="accent1">
                    <a:lumMod val="50000"/>
                  </a:schemeClr>
                </a:solidFill>
                <a:latin typeface="Verdana"/>
                <a:cs typeface="Verdana"/>
              </a:rPr>
              <a:t> </a:t>
            </a:r>
            <a:r>
              <a:rPr lang="en-US" sz="1800" spc="-105" dirty="0">
                <a:solidFill>
                  <a:schemeClr val="accent1">
                    <a:lumMod val="50000"/>
                  </a:schemeClr>
                </a:solidFill>
                <a:latin typeface="Verdana"/>
                <a:cs typeface="Verdana"/>
              </a:rPr>
              <a:t>are</a:t>
            </a:r>
            <a:r>
              <a:rPr lang="en-US" sz="1800" spc="-150" dirty="0">
                <a:solidFill>
                  <a:schemeClr val="accent1">
                    <a:lumMod val="50000"/>
                  </a:schemeClr>
                </a:solidFill>
                <a:latin typeface="Verdana"/>
                <a:cs typeface="Verdana"/>
              </a:rPr>
              <a:t> </a:t>
            </a:r>
            <a:r>
              <a:rPr lang="en-US" sz="1800" spc="-20" dirty="0">
                <a:solidFill>
                  <a:schemeClr val="accent1">
                    <a:lumMod val="50000"/>
                  </a:schemeClr>
                </a:solidFill>
                <a:latin typeface="Verdana"/>
                <a:cs typeface="Verdana"/>
              </a:rPr>
              <a:t>IT  </a:t>
            </a:r>
            <a:r>
              <a:rPr lang="en-US" sz="1800" spc="-80" dirty="0">
                <a:solidFill>
                  <a:schemeClr val="accent1">
                    <a:lumMod val="50000"/>
                  </a:schemeClr>
                </a:solidFill>
                <a:latin typeface="Verdana"/>
                <a:cs typeface="Verdana"/>
              </a:rPr>
              <a:t>professionals</a:t>
            </a:r>
            <a:r>
              <a:rPr lang="en-US" sz="1800" spc="-155" dirty="0">
                <a:solidFill>
                  <a:schemeClr val="accent1">
                    <a:lumMod val="50000"/>
                  </a:schemeClr>
                </a:solidFill>
                <a:latin typeface="Verdana"/>
                <a:cs typeface="Verdana"/>
              </a:rPr>
              <a:t> </a:t>
            </a:r>
            <a:r>
              <a:rPr lang="en-US" sz="1800" spc="-80" dirty="0">
                <a:solidFill>
                  <a:schemeClr val="accent1">
                    <a:lumMod val="50000"/>
                  </a:schemeClr>
                </a:solidFill>
                <a:latin typeface="Verdana"/>
                <a:cs typeface="Verdana"/>
              </a:rPr>
              <a:t>responsible</a:t>
            </a:r>
            <a:r>
              <a:rPr lang="en-US" sz="1800" spc="-150" dirty="0">
                <a:solidFill>
                  <a:schemeClr val="accent1">
                    <a:lumMod val="50000"/>
                  </a:schemeClr>
                </a:solidFill>
                <a:latin typeface="Verdana"/>
                <a:cs typeface="Verdana"/>
              </a:rPr>
              <a:t> </a:t>
            </a:r>
            <a:r>
              <a:rPr lang="en-US" sz="1800" spc="-55" dirty="0">
                <a:solidFill>
                  <a:schemeClr val="accent1">
                    <a:lumMod val="50000"/>
                  </a:schemeClr>
                </a:solidFill>
                <a:latin typeface="Verdana"/>
                <a:cs typeface="Verdana"/>
              </a:rPr>
              <a:t>for  </a:t>
            </a:r>
            <a:r>
              <a:rPr lang="en-US" sz="1800" spc="-80" dirty="0">
                <a:solidFill>
                  <a:schemeClr val="accent1">
                    <a:lumMod val="50000"/>
                  </a:schemeClr>
                </a:solidFill>
                <a:latin typeface="Verdana"/>
                <a:cs typeface="Verdana"/>
              </a:rPr>
              <a:t>protectin</a:t>
            </a:r>
            <a:r>
              <a:rPr lang="en-US" sz="1800" spc="-95" dirty="0">
                <a:solidFill>
                  <a:schemeClr val="accent1">
                    <a:lumMod val="50000"/>
                  </a:schemeClr>
                </a:solidFill>
                <a:latin typeface="Verdana"/>
                <a:cs typeface="Verdana"/>
              </a:rPr>
              <a:t>g</a:t>
            </a:r>
            <a:r>
              <a:rPr lang="en-US" sz="1800" spc="-155" dirty="0">
                <a:solidFill>
                  <a:schemeClr val="accent1">
                    <a:lumMod val="50000"/>
                  </a:schemeClr>
                </a:solidFill>
                <a:latin typeface="Verdana"/>
                <a:cs typeface="Verdana"/>
              </a:rPr>
              <a:t> </a:t>
            </a:r>
            <a:r>
              <a:rPr lang="en-US" sz="1800" spc="-65" dirty="0">
                <a:solidFill>
                  <a:schemeClr val="accent1">
                    <a:lumMod val="50000"/>
                  </a:schemeClr>
                </a:solidFill>
                <a:latin typeface="Verdana"/>
                <a:cs typeface="Verdana"/>
              </a:rPr>
              <a:t>thei</a:t>
            </a:r>
            <a:r>
              <a:rPr lang="en-US" sz="1800" spc="-55" dirty="0">
                <a:solidFill>
                  <a:schemeClr val="accent1">
                    <a:lumMod val="50000"/>
                  </a:schemeClr>
                </a:solidFill>
                <a:latin typeface="Verdana"/>
                <a:cs typeface="Verdana"/>
              </a:rPr>
              <a:t>r</a:t>
            </a:r>
            <a:r>
              <a:rPr lang="en-US" sz="1800" spc="-155" dirty="0">
                <a:solidFill>
                  <a:schemeClr val="accent1">
                    <a:lumMod val="50000"/>
                  </a:schemeClr>
                </a:solidFill>
                <a:latin typeface="Verdana"/>
                <a:cs typeface="Verdana"/>
              </a:rPr>
              <a:t> </a:t>
            </a:r>
            <a:r>
              <a:rPr lang="en-US" sz="1800" spc="-80" dirty="0">
                <a:solidFill>
                  <a:schemeClr val="accent1">
                    <a:lumMod val="50000"/>
                  </a:schemeClr>
                </a:solidFill>
                <a:latin typeface="Verdana"/>
                <a:cs typeface="Verdana"/>
              </a:rPr>
              <a:t>organization's  </a:t>
            </a:r>
            <a:r>
              <a:rPr lang="en-US" sz="1800" spc="-90" dirty="0">
                <a:solidFill>
                  <a:schemeClr val="accent1">
                    <a:lumMod val="50000"/>
                  </a:schemeClr>
                </a:solidFill>
                <a:latin typeface="Verdana"/>
                <a:cs typeface="Verdana"/>
              </a:rPr>
              <a:t>networks</a:t>
            </a:r>
            <a:r>
              <a:rPr lang="en-US" sz="1800" spc="-150" dirty="0">
                <a:solidFill>
                  <a:schemeClr val="accent1">
                    <a:lumMod val="50000"/>
                  </a:schemeClr>
                </a:solidFill>
                <a:latin typeface="Verdana"/>
                <a:cs typeface="Verdana"/>
              </a:rPr>
              <a:t> </a:t>
            </a:r>
            <a:r>
              <a:rPr lang="en-US" sz="1800" spc="-85" dirty="0">
                <a:solidFill>
                  <a:schemeClr val="accent1">
                    <a:lumMod val="50000"/>
                  </a:schemeClr>
                </a:solidFill>
                <a:latin typeface="Verdana"/>
                <a:cs typeface="Verdana"/>
              </a:rPr>
              <a:t>and</a:t>
            </a:r>
            <a:r>
              <a:rPr lang="en-US" sz="1800" spc="-150" dirty="0">
                <a:solidFill>
                  <a:schemeClr val="accent1">
                    <a:lumMod val="50000"/>
                  </a:schemeClr>
                </a:solidFill>
                <a:latin typeface="Verdana"/>
                <a:cs typeface="Verdana"/>
              </a:rPr>
              <a:t> </a:t>
            </a:r>
            <a:r>
              <a:rPr lang="en-US" sz="1800" spc="-105" dirty="0">
                <a:solidFill>
                  <a:schemeClr val="accent1">
                    <a:lumMod val="50000"/>
                  </a:schemeClr>
                </a:solidFill>
                <a:latin typeface="Verdana"/>
                <a:cs typeface="Verdana"/>
              </a:rPr>
              <a:t>device</a:t>
            </a:r>
            <a:r>
              <a:rPr lang="en-US" sz="1800" spc="-100" dirty="0">
                <a:solidFill>
                  <a:schemeClr val="accent1">
                    <a:lumMod val="50000"/>
                  </a:schemeClr>
                </a:solidFill>
                <a:latin typeface="Verdana"/>
                <a:cs typeface="Verdana"/>
              </a:rPr>
              <a:t>s</a:t>
            </a:r>
            <a:r>
              <a:rPr lang="en-US" sz="1800" spc="-155" dirty="0">
                <a:solidFill>
                  <a:schemeClr val="accent1">
                    <a:lumMod val="50000"/>
                  </a:schemeClr>
                </a:solidFill>
                <a:latin typeface="Verdana"/>
                <a:cs typeface="Verdana"/>
              </a:rPr>
              <a:t> </a:t>
            </a:r>
            <a:r>
              <a:rPr lang="en-US" sz="1800" spc="-60" dirty="0">
                <a:solidFill>
                  <a:schemeClr val="accent1">
                    <a:lumMod val="50000"/>
                  </a:schemeClr>
                </a:solidFill>
                <a:latin typeface="Verdana"/>
                <a:cs typeface="Verdana"/>
              </a:rPr>
              <a:t>fro</a:t>
            </a:r>
            <a:r>
              <a:rPr lang="en-US" sz="1800" spc="-114" dirty="0">
                <a:solidFill>
                  <a:schemeClr val="accent1">
                    <a:lumMod val="50000"/>
                  </a:schemeClr>
                </a:solidFill>
                <a:latin typeface="Verdana"/>
                <a:cs typeface="Verdana"/>
              </a:rPr>
              <a:t>m</a:t>
            </a:r>
            <a:r>
              <a:rPr lang="en-US" sz="1800" spc="-155" dirty="0">
                <a:solidFill>
                  <a:schemeClr val="accent1">
                    <a:lumMod val="50000"/>
                  </a:schemeClr>
                </a:solidFill>
                <a:latin typeface="Verdana"/>
                <a:cs typeface="Verdana"/>
              </a:rPr>
              <a:t> </a:t>
            </a:r>
            <a:r>
              <a:rPr lang="en-US" sz="1800" spc="-95" dirty="0">
                <a:solidFill>
                  <a:schemeClr val="accent1">
                    <a:lumMod val="50000"/>
                  </a:schemeClr>
                </a:solidFill>
                <a:latin typeface="Verdana"/>
                <a:cs typeface="Verdana"/>
              </a:rPr>
              <a:t>cyber  </a:t>
            </a:r>
            <a:r>
              <a:rPr lang="en-US" sz="1800" spc="-100" dirty="0">
                <a:solidFill>
                  <a:schemeClr val="accent1">
                    <a:lumMod val="50000"/>
                  </a:schemeClr>
                </a:solidFill>
                <a:latin typeface="Verdana"/>
                <a:cs typeface="Verdana"/>
              </a:rPr>
              <a:t>threats.</a:t>
            </a:r>
            <a:endParaRPr lang="en-US" sz="1800" dirty="0">
              <a:solidFill>
                <a:schemeClr val="accent1">
                  <a:lumMod val="50000"/>
                </a:schemeClr>
              </a:solidFill>
              <a:latin typeface="Verdana"/>
              <a:cs typeface="Verdana"/>
            </a:endParaRPr>
          </a:p>
        </p:txBody>
      </p:sp>
      <p:pic>
        <p:nvPicPr>
          <p:cNvPr id="7" name="object 5">
            <a:extLst>
              <a:ext uri="{FF2B5EF4-FFF2-40B4-BE49-F238E27FC236}">
                <a16:creationId xmlns:a16="http://schemas.microsoft.com/office/drawing/2014/main" id="{6C48F76D-273B-61D8-CD5B-2092A302CFAF}"/>
              </a:ext>
            </a:extLst>
          </p:cNvPr>
          <p:cNvPicPr/>
          <p:nvPr/>
        </p:nvPicPr>
        <p:blipFill>
          <a:blip r:embed="rId3" cstate="print"/>
          <a:stretch>
            <a:fillRect/>
          </a:stretch>
        </p:blipFill>
        <p:spPr>
          <a:xfrm>
            <a:off x="4825473" y="1660754"/>
            <a:ext cx="2541054" cy="1570316"/>
          </a:xfrm>
          <a:prstGeom prst="rect">
            <a:avLst/>
          </a:prstGeom>
        </p:spPr>
      </p:pic>
      <p:sp>
        <p:nvSpPr>
          <p:cNvPr id="9" name="TextBox 8">
            <a:extLst>
              <a:ext uri="{FF2B5EF4-FFF2-40B4-BE49-F238E27FC236}">
                <a16:creationId xmlns:a16="http://schemas.microsoft.com/office/drawing/2014/main" id="{A0EFD2AE-EED5-5F50-CC0C-C3B1EDAD767C}"/>
              </a:ext>
            </a:extLst>
          </p:cNvPr>
          <p:cNvSpPr txBox="1"/>
          <p:nvPr/>
        </p:nvSpPr>
        <p:spPr>
          <a:xfrm>
            <a:off x="4522840" y="3355671"/>
            <a:ext cx="3451121" cy="2605778"/>
          </a:xfrm>
          <a:prstGeom prst="rect">
            <a:avLst/>
          </a:prstGeom>
          <a:noFill/>
        </p:spPr>
        <p:txBody>
          <a:bodyPr wrap="square">
            <a:spAutoFit/>
          </a:bodyPr>
          <a:lstStyle/>
          <a:p>
            <a:pPr marL="12700">
              <a:lnSpc>
                <a:spcPct val="100000"/>
              </a:lnSpc>
              <a:spcBef>
                <a:spcPts val="135"/>
              </a:spcBef>
            </a:pPr>
            <a:r>
              <a:rPr lang="en-US" sz="2400" spc="-85" dirty="0">
                <a:solidFill>
                  <a:schemeClr val="accent3">
                    <a:lumMod val="75000"/>
                  </a:schemeClr>
                </a:solidFill>
                <a:latin typeface="Verdana"/>
                <a:cs typeface="Verdana"/>
              </a:rPr>
              <a:t>Business</a:t>
            </a:r>
            <a:r>
              <a:rPr lang="en-US" sz="2400" spc="-175" dirty="0">
                <a:solidFill>
                  <a:schemeClr val="accent3">
                    <a:lumMod val="75000"/>
                  </a:schemeClr>
                </a:solidFill>
                <a:latin typeface="Verdana"/>
                <a:cs typeface="Verdana"/>
              </a:rPr>
              <a:t> </a:t>
            </a:r>
            <a:r>
              <a:rPr lang="en-US" sz="2400" spc="-95" dirty="0">
                <a:solidFill>
                  <a:schemeClr val="accent3">
                    <a:lumMod val="75000"/>
                  </a:schemeClr>
                </a:solidFill>
                <a:latin typeface="Verdana"/>
                <a:cs typeface="Verdana"/>
              </a:rPr>
              <a:t>Executives</a:t>
            </a:r>
            <a:endParaRPr lang="en-US" sz="2400" dirty="0">
              <a:solidFill>
                <a:schemeClr val="accent3">
                  <a:lumMod val="75000"/>
                </a:schemeClr>
              </a:solidFill>
              <a:latin typeface="Verdana"/>
              <a:cs typeface="Verdana"/>
            </a:endParaRPr>
          </a:p>
          <a:p>
            <a:pPr marL="12700" marR="5080">
              <a:lnSpc>
                <a:spcPct val="124900"/>
              </a:lnSpc>
              <a:spcBef>
                <a:spcPts val="765"/>
              </a:spcBef>
            </a:pPr>
            <a:r>
              <a:rPr lang="en-US" sz="1800" spc="-85" dirty="0">
                <a:solidFill>
                  <a:schemeClr val="accent3">
                    <a:lumMod val="75000"/>
                  </a:schemeClr>
                </a:solidFill>
                <a:latin typeface="Verdana"/>
                <a:cs typeface="Verdana"/>
              </a:rPr>
              <a:t>Business</a:t>
            </a:r>
            <a:r>
              <a:rPr lang="en-US" sz="1800" spc="-150" dirty="0">
                <a:solidFill>
                  <a:schemeClr val="accent3">
                    <a:lumMod val="75000"/>
                  </a:schemeClr>
                </a:solidFill>
                <a:latin typeface="Verdana"/>
                <a:cs typeface="Verdana"/>
              </a:rPr>
              <a:t> </a:t>
            </a:r>
            <a:r>
              <a:rPr lang="en-US" sz="1800" spc="-95" dirty="0">
                <a:solidFill>
                  <a:schemeClr val="accent3">
                    <a:lumMod val="75000"/>
                  </a:schemeClr>
                </a:solidFill>
                <a:latin typeface="Verdana"/>
                <a:cs typeface="Verdana"/>
              </a:rPr>
              <a:t>leaders</a:t>
            </a:r>
            <a:r>
              <a:rPr lang="en-US" sz="1800" spc="-150" dirty="0">
                <a:solidFill>
                  <a:schemeClr val="accent3">
                    <a:lumMod val="75000"/>
                  </a:schemeClr>
                </a:solidFill>
                <a:latin typeface="Verdana"/>
                <a:cs typeface="Verdana"/>
              </a:rPr>
              <a:t> </a:t>
            </a:r>
            <a:r>
              <a:rPr lang="en-US" sz="1800" spc="-85" dirty="0">
                <a:solidFill>
                  <a:schemeClr val="accent3">
                    <a:lumMod val="75000"/>
                  </a:schemeClr>
                </a:solidFill>
                <a:latin typeface="Verdana"/>
                <a:cs typeface="Verdana"/>
              </a:rPr>
              <a:t>and</a:t>
            </a:r>
            <a:r>
              <a:rPr lang="en-US" sz="1800" spc="-150" dirty="0">
                <a:solidFill>
                  <a:schemeClr val="accent3">
                    <a:lumMod val="75000"/>
                  </a:schemeClr>
                </a:solidFill>
                <a:latin typeface="Verdana"/>
                <a:cs typeface="Verdana"/>
              </a:rPr>
              <a:t> </a:t>
            </a:r>
            <a:r>
              <a:rPr lang="en-US" sz="1800" spc="-75" dirty="0">
                <a:solidFill>
                  <a:schemeClr val="accent3">
                    <a:lumMod val="75000"/>
                  </a:schemeClr>
                </a:solidFill>
                <a:latin typeface="Verdana"/>
                <a:cs typeface="Verdana"/>
              </a:rPr>
              <a:t>decision-  </a:t>
            </a:r>
            <a:r>
              <a:rPr lang="en-US" sz="1800" spc="-105" dirty="0">
                <a:solidFill>
                  <a:schemeClr val="accent3">
                    <a:lumMod val="75000"/>
                  </a:schemeClr>
                </a:solidFill>
                <a:latin typeface="Verdana"/>
                <a:cs typeface="Verdana"/>
              </a:rPr>
              <a:t>makers</a:t>
            </a:r>
            <a:r>
              <a:rPr lang="en-US" sz="1800" spc="-150" dirty="0">
                <a:solidFill>
                  <a:schemeClr val="accent3">
                    <a:lumMod val="75000"/>
                  </a:schemeClr>
                </a:solidFill>
                <a:latin typeface="Verdana"/>
                <a:cs typeface="Verdana"/>
              </a:rPr>
              <a:t> </a:t>
            </a:r>
            <a:r>
              <a:rPr lang="en-US" sz="1800" spc="-105" dirty="0">
                <a:solidFill>
                  <a:schemeClr val="accent3">
                    <a:lumMod val="75000"/>
                  </a:schemeClr>
                </a:solidFill>
                <a:latin typeface="Verdana"/>
                <a:cs typeface="Verdana"/>
              </a:rPr>
              <a:t>wh</a:t>
            </a:r>
            <a:r>
              <a:rPr lang="en-US" sz="1800" spc="-85" dirty="0">
                <a:solidFill>
                  <a:schemeClr val="accent3">
                    <a:lumMod val="75000"/>
                  </a:schemeClr>
                </a:solidFill>
                <a:latin typeface="Verdana"/>
                <a:cs typeface="Verdana"/>
              </a:rPr>
              <a:t>o</a:t>
            </a:r>
            <a:r>
              <a:rPr lang="en-US" sz="1800" spc="-155" dirty="0">
                <a:solidFill>
                  <a:schemeClr val="accent3">
                    <a:lumMod val="75000"/>
                  </a:schemeClr>
                </a:solidFill>
                <a:latin typeface="Verdana"/>
                <a:cs typeface="Verdana"/>
              </a:rPr>
              <a:t> </a:t>
            </a:r>
            <a:r>
              <a:rPr lang="en-US" sz="1800" spc="-110" dirty="0">
                <a:solidFill>
                  <a:schemeClr val="accent3">
                    <a:lumMod val="75000"/>
                  </a:schemeClr>
                </a:solidFill>
                <a:latin typeface="Verdana"/>
                <a:cs typeface="Verdana"/>
              </a:rPr>
              <a:t>need</a:t>
            </a:r>
            <a:r>
              <a:rPr lang="en-US" sz="1800" spc="-150" dirty="0">
                <a:solidFill>
                  <a:schemeClr val="accent3">
                    <a:lumMod val="75000"/>
                  </a:schemeClr>
                </a:solidFill>
                <a:latin typeface="Verdana"/>
                <a:cs typeface="Verdana"/>
              </a:rPr>
              <a:t> </a:t>
            </a:r>
            <a:r>
              <a:rPr lang="en-US" sz="1800" spc="-70" dirty="0">
                <a:solidFill>
                  <a:schemeClr val="accent3">
                    <a:lumMod val="75000"/>
                  </a:schemeClr>
                </a:solidFill>
                <a:latin typeface="Verdana"/>
                <a:cs typeface="Verdana"/>
              </a:rPr>
              <a:t>t</a:t>
            </a:r>
            <a:r>
              <a:rPr lang="en-US" sz="1800" spc="-100" dirty="0">
                <a:solidFill>
                  <a:schemeClr val="accent3">
                    <a:lumMod val="75000"/>
                  </a:schemeClr>
                </a:solidFill>
                <a:latin typeface="Verdana"/>
                <a:cs typeface="Verdana"/>
              </a:rPr>
              <a:t>o</a:t>
            </a:r>
            <a:r>
              <a:rPr lang="en-US" sz="1800" spc="-155" dirty="0">
                <a:solidFill>
                  <a:schemeClr val="accent3">
                    <a:lumMod val="75000"/>
                  </a:schemeClr>
                </a:solidFill>
                <a:latin typeface="Verdana"/>
                <a:cs typeface="Verdana"/>
              </a:rPr>
              <a:t> </a:t>
            </a:r>
            <a:r>
              <a:rPr lang="en-US" sz="1800" spc="-100" dirty="0">
                <a:solidFill>
                  <a:schemeClr val="accent3">
                    <a:lumMod val="75000"/>
                  </a:schemeClr>
                </a:solidFill>
                <a:latin typeface="Verdana"/>
                <a:cs typeface="Verdana"/>
              </a:rPr>
              <a:t>safeguard  </a:t>
            </a:r>
            <a:r>
              <a:rPr lang="en-US" sz="1800" spc="-90" dirty="0">
                <a:solidFill>
                  <a:schemeClr val="accent3">
                    <a:lumMod val="75000"/>
                  </a:schemeClr>
                </a:solidFill>
                <a:latin typeface="Verdana"/>
                <a:cs typeface="Verdana"/>
              </a:rPr>
              <a:t>sensitiv</a:t>
            </a:r>
            <a:r>
              <a:rPr lang="en-US" sz="1800" spc="-105" dirty="0">
                <a:solidFill>
                  <a:schemeClr val="accent3">
                    <a:lumMod val="75000"/>
                  </a:schemeClr>
                </a:solidFill>
                <a:latin typeface="Verdana"/>
                <a:cs typeface="Verdana"/>
              </a:rPr>
              <a:t>e</a:t>
            </a:r>
            <a:r>
              <a:rPr lang="en-US" sz="1800" spc="-150" dirty="0">
                <a:solidFill>
                  <a:schemeClr val="accent3">
                    <a:lumMod val="75000"/>
                  </a:schemeClr>
                </a:solidFill>
                <a:latin typeface="Verdana"/>
                <a:cs typeface="Verdana"/>
              </a:rPr>
              <a:t> </a:t>
            </a:r>
            <a:r>
              <a:rPr lang="en-US" sz="1800" spc="-110" dirty="0">
                <a:solidFill>
                  <a:schemeClr val="accent3">
                    <a:lumMod val="75000"/>
                  </a:schemeClr>
                </a:solidFill>
                <a:latin typeface="Verdana"/>
                <a:cs typeface="Verdana"/>
              </a:rPr>
              <a:t>compan</a:t>
            </a:r>
            <a:r>
              <a:rPr lang="en-US" sz="1800" spc="-95" dirty="0">
                <a:solidFill>
                  <a:schemeClr val="accent3">
                    <a:lumMod val="75000"/>
                  </a:schemeClr>
                </a:solidFill>
                <a:latin typeface="Verdana"/>
                <a:cs typeface="Verdana"/>
              </a:rPr>
              <a:t>y</a:t>
            </a:r>
            <a:r>
              <a:rPr lang="en-US" sz="1800" spc="-150" dirty="0">
                <a:solidFill>
                  <a:schemeClr val="accent3">
                    <a:lumMod val="75000"/>
                  </a:schemeClr>
                </a:solidFill>
                <a:latin typeface="Verdana"/>
                <a:cs typeface="Verdana"/>
              </a:rPr>
              <a:t> </a:t>
            </a:r>
            <a:r>
              <a:rPr lang="en-US" sz="1800" spc="-105" dirty="0">
                <a:solidFill>
                  <a:schemeClr val="accent3">
                    <a:lumMod val="75000"/>
                  </a:schemeClr>
                </a:solidFill>
                <a:latin typeface="Verdana"/>
                <a:cs typeface="Verdana"/>
              </a:rPr>
              <a:t>dat</a:t>
            </a:r>
            <a:r>
              <a:rPr lang="en-US" sz="1800" spc="-110" dirty="0">
                <a:solidFill>
                  <a:schemeClr val="accent3">
                    <a:lumMod val="75000"/>
                  </a:schemeClr>
                </a:solidFill>
                <a:latin typeface="Verdana"/>
                <a:cs typeface="Verdana"/>
              </a:rPr>
              <a:t>a</a:t>
            </a:r>
            <a:r>
              <a:rPr lang="en-US" sz="1800" spc="-155" dirty="0">
                <a:solidFill>
                  <a:schemeClr val="accent3">
                    <a:lumMod val="75000"/>
                  </a:schemeClr>
                </a:solidFill>
                <a:latin typeface="Verdana"/>
                <a:cs typeface="Verdana"/>
              </a:rPr>
              <a:t> </a:t>
            </a:r>
            <a:r>
              <a:rPr lang="en-US" sz="1800" spc="-75" dirty="0">
                <a:solidFill>
                  <a:schemeClr val="accent3">
                    <a:lumMod val="75000"/>
                  </a:schemeClr>
                </a:solidFill>
                <a:latin typeface="Verdana"/>
                <a:cs typeface="Verdana"/>
              </a:rPr>
              <a:t>and  </a:t>
            </a:r>
            <a:r>
              <a:rPr lang="en-US" sz="1800" spc="-105" dirty="0">
                <a:solidFill>
                  <a:schemeClr val="accent3">
                    <a:lumMod val="75000"/>
                  </a:schemeClr>
                </a:solidFill>
                <a:latin typeface="Verdana"/>
                <a:cs typeface="Verdana"/>
              </a:rPr>
              <a:t>ensure</a:t>
            </a:r>
            <a:r>
              <a:rPr lang="en-US" sz="1800" spc="-155" dirty="0">
                <a:solidFill>
                  <a:schemeClr val="accent3">
                    <a:lumMod val="75000"/>
                  </a:schemeClr>
                </a:solidFill>
                <a:latin typeface="Verdana"/>
                <a:cs typeface="Verdana"/>
              </a:rPr>
              <a:t> </a:t>
            </a:r>
            <a:r>
              <a:rPr lang="en-US" sz="1800" spc="-100" dirty="0">
                <a:solidFill>
                  <a:schemeClr val="accent3">
                    <a:lumMod val="75000"/>
                  </a:schemeClr>
                </a:solidFill>
                <a:latin typeface="Verdana"/>
                <a:cs typeface="Verdana"/>
              </a:rPr>
              <a:t>th</a:t>
            </a:r>
            <a:r>
              <a:rPr lang="en-US" sz="1800" spc="-110" dirty="0">
                <a:solidFill>
                  <a:schemeClr val="accent3">
                    <a:lumMod val="75000"/>
                  </a:schemeClr>
                </a:solidFill>
                <a:latin typeface="Verdana"/>
                <a:cs typeface="Verdana"/>
              </a:rPr>
              <a:t>e</a:t>
            </a:r>
            <a:r>
              <a:rPr lang="en-US" sz="1800" spc="-155" dirty="0">
                <a:solidFill>
                  <a:schemeClr val="accent3">
                    <a:lumMod val="75000"/>
                  </a:schemeClr>
                </a:solidFill>
                <a:latin typeface="Verdana"/>
                <a:cs typeface="Verdana"/>
              </a:rPr>
              <a:t> </a:t>
            </a:r>
            <a:r>
              <a:rPr lang="en-US" sz="1800" spc="-85" dirty="0">
                <a:solidFill>
                  <a:schemeClr val="accent3">
                    <a:lumMod val="75000"/>
                  </a:schemeClr>
                </a:solidFill>
                <a:latin typeface="Verdana"/>
                <a:cs typeface="Verdana"/>
              </a:rPr>
              <a:t>overal</a:t>
            </a:r>
            <a:r>
              <a:rPr lang="en-US" sz="1800" spc="-45" dirty="0">
                <a:solidFill>
                  <a:schemeClr val="accent3">
                    <a:lumMod val="75000"/>
                  </a:schemeClr>
                </a:solidFill>
                <a:latin typeface="Verdana"/>
                <a:cs typeface="Verdana"/>
              </a:rPr>
              <a:t>l</a:t>
            </a:r>
            <a:r>
              <a:rPr lang="en-US" sz="1800" spc="-150" dirty="0">
                <a:solidFill>
                  <a:schemeClr val="accent3">
                    <a:lumMod val="75000"/>
                  </a:schemeClr>
                </a:solidFill>
                <a:latin typeface="Verdana"/>
                <a:cs typeface="Verdana"/>
              </a:rPr>
              <a:t> </a:t>
            </a:r>
            <a:r>
              <a:rPr lang="en-US" sz="1800" spc="-85" dirty="0">
                <a:solidFill>
                  <a:schemeClr val="accent3">
                    <a:lumMod val="75000"/>
                  </a:schemeClr>
                </a:solidFill>
                <a:latin typeface="Verdana"/>
                <a:cs typeface="Verdana"/>
              </a:rPr>
              <a:t>securit</a:t>
            </a:r>
            <a:r>
              <a:rPr lang="en-US" sz="1800" spc="-100" dirty="0">
                <a:solidFill>
                  <a:schemeClr val="accent3">
                    <a:lumMod val="75000"/>
                  </a:schemeClr>
                </a:solidFill>
                <a:latin typeface="Verdana"/>
                <a:cs typeface="Verdana"/>
              </a:rPr>
              <a:t>y</a:t>
            </a:r>
            <a:r>
              <a:rPr lang="en-US" sz="1800" spc="-150" dirty="0">
                <a:solidFill>
                  <a:schemeClr val="accent3">
                    <a:lumMod val="75000"/>
                  </a:schemeClr>
                </a:solidFill>
                <a:latin typeface="Verdana"/>
                <a:cs typeface="Verdana"/>
              </a:rPr>
              <a:t> </a:t>
            </a:r>
            <a:r>
              <a:rPr lang="en-US" sz="1800" spc="-65" dirty="0">
                <a:solidFill>
                  <a:schemeClr val="accent3">
                    <a:lumMod val="75000"/>
                  </a:schemeClr>
                </a:solidFill>
                <a:latin typeface="Verdana"/>
                <a:cs typeface="Verdana"/>
              </a:rPr>
              <a:t>of  thei</a:t>
            </a:r>
            <a:r>
              <a:rPr lang="en-US" sz="1800" spc="-55" dirty="0">
                <a:solidFill>
                  <a:schemeClr val="accent3">
                    <a:lumMod val="75000"/>
                  </a:schemeClr>
                </a:solidFill>
                <a:latin typeface="Verdana"/>
                <a:cs typeface="Verdana"/>
              </a:rPr>
              <a:t>r</a:t>
            </a:r>
            <a:r>
              <a:rPr lang="en-US" sz="1800" spc="-155" dirty="0">
                <a:solidFill>
                  <a:schemeClr val="accent3">
                    <a:lumMod val="75000"/>
                  </a:schemeClr>
                </a:solidFill>
                <a:latin typeface="Verdana"/>
                <a:cs typeface="Verdana"/>
              </a:rPr>
              <a:t> </a:t>
            </a:r>
            <a:r>
              <a:rPr lang="en-US" sz="1800" spc="-60" dirty="0">
                <a:solidFill>
                  <a:schemeClr val="accent3">
                    <a:lumMod val="75000"/>
                  </a:schemeClr>
                </a:solidFill>
                <a:latin typeface="Verdana"/>
                <a:cs typeface="Verdana"/>
              </a:rPr>
              <a:t>digita</a:t>
            </a:r>
            <a:r>
              <a:rPr lang="en-US" sz="1800" spc="-35" dirty="0">
                <a:solidFill>
                  <a:schemeClr val="accent3">
                    <a:lumMod val="75000"/>
                  </a:schemeClr>
                </a:solidFill>
                <a:latin typeface="Verdana"/>
                <a:cs typeface="Verdana"/>
              </a:rPr>
              <a:t>l</a:t>
            </a:r>
            <a:r>
              <a:rPr lang="en-US" sz="1800" spc="-155" dirty="0">
                <a:solidFill>
                  <a:schemeClr val="accent3">
                    <a:lumMod val="75000"/>
                  </a:schemeClr>
                </a:solidFill>
                <a:latin typeface="Verdana"/>
                <a:cs typeface="Verdana"/>
              </a:rPr>
              <a:t> </a:t>
            </a:r>
            <a:r>
              <a:rPr lang="en-US" sz="1800" spc="-70" dirty="0">
                <a:solidFill>
                  <a:schemeClr val="accent3">
                    <a:lumMod val="75000"/>
                  </a:schemeClr>
                </a:solidFill>
                <a:latin typeface="Verdana"/>
                <a:cs typeface="Verdana"/>
              </a:rPr>
              <a:t>infrastructure</a:t>
            </a:r>
            <a:r>
              <a:rPr lang="en-US" sz="1800" spc="-150" dirty="0">
                <a:solidFill>
                  <a:schemeClr val="accent3">
                    <a:lumMod val="75000"/>
                  </a:schemeClr>
                </a:solidFill>
                <a:latin typeface="Verdana"/>
                <a:cs typeface="Verdana"/>
              </a:rPr>
              <a:t> </a:t>
            </a:r>
            <a:r>
              <a:rPr lang="en-US" sz="1800" spc="-20" dirty="0">
                <a:solidFill>
                  <a:schemeClr val="accent3">
                    <a:lumMod val="75000"/>
                  </a:schemeClr>
                </a:solidFill>
                <a:latin typeface="Verdana"/>
                <a:cs typeface="Verdana"/>
              </a:rPr>
              <a:t>will  </a:t>
            </a:r>
            <a:r>
              <a:rPr lang="en-US" sz="1800" spc="-85" dirty="0">
                <a:solidFill>
                  <a:schemeClr val="accent3">
                    <a:lumMod val="75000"/>
                  </a:schemeClr>
                </a:solidFill>
                <a:latin typeface="Verdana"/>
                <a:cs typeface="Verdana"/>
              </a:rPr>
              <a:t>also</a:t>
            </a:r>
            <a:r>
              <a:rPr lang="en-US" sz="1800" spc="-150" dirty="0">
                <a:solidFill>
                  <a:schemeClr val="accent3">
                    <a:lumMod val="75000"/>
                  </a:schemeClr>
                </a:solidFill>
                <a:latin typeface="Verdana"/>
                <a:cs typeface="Verdana"/>
              </a:rPr>
              <a:t> </a:t>
            </a:r>
            <a:r>
              <a:rPr lang="en-US" sz="1800" spc="-85" dirty="0">
                <a:solidFill>
                  <a:schemeClr val="accent3">
                    <a:lumMod val="75000"/>
                  </a:schemeClr>
                </a:solidFill>
                <a:latin typeface="Verdana"/>
                <a:cs typeface="Verdana"/>
              </a:rPr>
              <a:t>benefi</a:t>
            </a:r>
            <a:r>
              <a:rPr lang="en-US" sz="1800" spc="-60" dirty="0">
                <a:solidFill>
                  <a:schemeClr val="accent3">
                    <a:lumMod val="75000"/>
                  </a:schemeClr>
                </a:solidFill>
                <a:latin typeface="Verdana"/>
                <a:cs typeface="Verdana"/>
              </a:rPr>
              <a:t>t</a:t>
            </a:r>
            <a:r>
              <a:rPr lang="en-US" sz="1800" spc="-150" dirty="0">
                <a:solidFill>
                  <a:schemeClr val="accent3">
                    <a:lumMod val="75000"/>
                  </a:schemeClr>
                </a:solidFill>
                <a:latin typeface="Verdana"/>
                <a:cs typeface="Verdana"/>
              </a:rPr>
              <a:t> </a:t>
            </a:r>
            <a:r>
              <a:rPr lang="en-US" sz="1800" spc="-60" dirty="0">
                <a:solidFill>
                  <a:schemeClr val="accent3">
                    <a:lumMod val="75000"/>
                  </a:schemeClr>
                </a:solidFill>
                <a:latin typeface="Verdana"/>
                <a:cs typeface="Verdana"/>
              </a:rPr>
              <a:t>fro</a:t>
            </a:r>
            <a:r>
              <a:rPr lang="en-US" sz="1800" spc="-114" dirty="0">
                <a:solidFill>
                  <a:schemeClr val="accent3">
                    <a:lumMod val="75000"/>
                  </a:schemeClr>
                </a:solidFill>
                <a:latin typeface="Verdana"/>
                <a:cs typeface="Verdana"/>
              </a:rPr>
              <a:t>m</a:t>
            </a:r>
            <a:r>
              <a:rPr lang="en-US" sz="1800" spc="-155" dirty="0">
                <a:solidFill>
                  <a:schemeClr val="accent3">
                    <a:lumMod val="75000"/>
                  </a:schemeClr>
                </a:solidFill>
                <a:latin typeface="Verdana"/>
                <a:cs typeface="Verdana"/>
              </a:rPr>
              <a:t> </a:t>
            </a:r>
            <a:r>
              <a:rPr lang="en-US" sz="1800" spc="-60" dirty="0">
                <a:solidFill>
                  <a:schemeClr val="accent3">
                    <a:lumMod val="75000"/>
                  </a:schemeClr>
                </a:solidFill>
                <a:latin typeface="Verdana"/>
                <a:cs typeface="Verdana"/>
              </a:rPr>
              <a:t>thi</a:t>
            </a:r>
            <a:r>
              <a:rPr lang="en-US" sz="1800" spc="-70" dirty="0">
                <a:solidFill>
                  <a:schemeClr val="accent3">
                    <a:lumMod val="75000"/>
                  </a:schemeClr>
                </a:solidFill>
                <a:latin typeface="Verdana"/>
                <a:cs typeface="Verdana"/>
              </a:rPr>
              <a:t>s</a:t>
            </a:r>
            <a:r>
              <a:rPr lang="en-US" sz="1800" spc="-155" dirty="0">
                <a:solidFill>
                  <a:schemeClr val="accent3">
                    <a:lumMod val="75000"/>
                  </a:schemeClr>
                </a:solidFill>
                <a:latin typeface="Verdana"/>
                <a:cs typeface="Verdana"/>
              </a:rPr>
              <a:t> </a:t>
            </a:r>
            <a:r>
              <a:rPr lang="en-US" sz="1800" spc="-75" dirty="0">
                <a:solidFill>
                  <a:schemeClr val="accent3">
                    <a:lumMod val="75000"/>
                  </a:schemeClr>
                </a:solidFill>
                <a:latin typeface="Verdana"/>
                <a:cs typeface="Verdana"/>
              </a:rPr>
              <a:t>solution</a:t>
            </a:r>
            <a:endParaRPr lang="en-IN" dirty="0">
              <a:solidFill>
                <a:schemeClr val="accent3">
                  <a:lumMod val="75000"/>
                </a:schemeClr>
              </a:solidFill>
            </a:endParaRPr>
          </a:p>
        </p:txBody>
      </p:sp>
      <p:pic>
        <p:nvPicPr>
          <p:cNvPr id="10" name="object 7">
            <a:extLst>
              <a:ext uri="{FF2B5EF4-FFF2-40B4-BE49-F238E27FC236}">
                <a16:creationId xmlns:a16="http://schemas.microsoft.com/office/drawing/2014/main" id="{A7E36728-9296-DAF0-2C8A-E14C598BA7EA}"/>
              </a:ext>
            </a:extLst>
          </p:cNvPr>
          <p:cNvPicPr/>
          <p:nvPr/>
        </p:nvPicPr>
        <p:blipFill>
          <a:blip r:embed="rId4" cstate="print"/>
          <a:stretch>
            <a:fillRect/>
          </a:stretch>
        </p:blipFill>
        <p:spPr>
          <a:xfrm>
            <a:off x="8584147" y="1644845"/>
            <a:ext cx="2541053" cy="1570316"/>
          </a:xfrm>
          <a:prstGeom prst="rect">
            <a:avLst/>
          </a:prstGeom>
        </p:spPr>
      </p:pic>
      <p:sp>
        <p:nvSpPr>
          <p:cNvPr id="12" name="TextBox 11">
            <a:extLst>
              <a:ext uri="{FF2B5EF4-FFF2-40B4-BE49-F238E27FC236}">
                <a16:creationId xmlns:a16="http://schemas.microsoft.com/office/drawing/2014/main" id="{FA15864C-A7D4-B993-924D-2BE885FAB0C1}"/>
              </a:ext>
            </a:extLst>
          </p:cNvPr>
          <p:cNvSpPr txBox="1"/>
          <p:nvPr/>
        </p:nvSpPr>
        <p:spPr>
          <a:xfrm>
            <a:off x="8150943" y="3363182"/>
            <a:ext cx="3677263" cy="2603020"/>
          </a:xfrm>
          <a:prstGeom prst="rect">
            <a:avLst/>
          </a:prstGeom>
          <a:noFill/>
        </p:spPr>
        <p:txBody>
          <a:bodyPr wrap="square">
            <a:spAutoFit/>
          </a:bodyPr>
          <a:lstStyle/>
          <a:p>
            <a:pPr marL="12700">
              <a:lnSpc>
                <a:spcPct val="100000"/>
              </a:lnSpc>
              <a:spcBef>
                <a:spcPts val="135"/>
              </a:spcBef>
            </a:pPr>
            <a:r>
              <a:rPr lang="en-US" sz="2400" spc="-100" dirty="0">
                <a:solidFill>
                  <a:schemeClr val="bg2">
                    <a:lumMod val="25000"/>
                  </a:schemeClr>
                </a:solidFill>
                <a:latin typeface="Verdana"/>
                <a:cs typeface="Verdana"/>
              </a:rPr>
              <a:t>Remote</a:t>
            </a:r>
            <a:r>
              <a:rPr lang="en-US" sz="2400" spc="-175" dirty="0">
                <a:solidFill>
                  <a:schemeClr val="bg2">
                    <a:lumMod val="25000"/>
                  </a:schemeClr>
                </a:solidFill>
                <a:latin typeface="Verdana"/>
                <a:cs typeface="Verdana"/>
              </a:rPr>
              <a:t> </a:t>
            </a:r>
            <a:r>
              <a:rPr lang="en-US" sz="2400" spc="-95" dirty="0">
                <a:solidFill>
                  <a:schemeClr val="bg2">
                    <a:lumMod val="25000"/>
                  </a:schemeClr>
                </a:solidFill>
                <a:latin typeface="Verdana"/>
                <a:cs typeface="Verdana"/>
              </a:rPr>
              <a:t>Employees</a:t>
            </a:r>
            <a:endParaRPr lang="en-US" sz="2400" dirty="0">
              <a:solidFill>
                <a:schemeClr val="bg2">
                  <a:lumMod val="25000"/>
                </a:schemeClr>
              </a:solidFill>
              <a:latin typeface="Verdana"/>
              <a:cs typeface="Verdana"/>
            </a:endParaRPr>
          </a:p>
          <a:p>
            <a:pPr marL="12700" marR="5080">
              <a:lnSpc>
                <a:spcPct val="124900"/>
              </a:lnSpc>
              <a:spcBef>
                <a:spcPts val="765"/>
              </a:spcBef>
            </a:pPr>
            <a:r>
              <a:rPr lang="en-US" sz="1800" spc="-35" dirty="0">
                <a:solidFill>
                  <a:schemeClr val="bg2">
                    <a:lumMod val="25000"/>
                  </a:schemeClr>
                </a:solidFill>
                <a:latin typeface="Verdana"/>
                <a:cs typeface="Verdana"/>
              </a:rPr>
              <a:t>With</a:t>
            </a:r>
            <a:r>
              <a:rPr lang="en-US" sz="1800" spc="-150" dirty="0">
                <a:solidFill>
                  <a:schemeClr val="bg2">
                    <a:lumMod val="25000"/>
                  </a:schemeClr>
                </a:solidFill>
                <a:latin typeface="Verdana"/>
                <a:cs typeface="Verdana"/>
              </a:rPr>
              <a:t> </a:t>
            </a:r>
            <a:r>
              <a:rPr lang="en-US" sz="1800" spc="-100" dirty="0">
                <a:solidFill>
                  <a:schemeClr val="bg2">
                    <a:lumMod val="25000"/>
                  </a:schemeClr>
                </a:solidFill>
                <a:latin typeface="Verdana"/>
                <a:cs typeface="Verdana"/>
              </a:rPr>
              <a:t>th</a:t>
            </a:r>
            <a:r>
              <a:rPr lang="en-US" sz="1800" spc="-110" dirty="0">
                <a:solidFill>
                  <a:schemeClr val="bg2">
                    <a:lumMod val="25000"/>
                  </a:schemeClr>
                </a:solidFill>
                <a:latin typeface="Verdana"/>
                <a:cs typeface="Verdana"/>
              </a:rPr>
              <a:t>e</a:t>
            </a:r>
            <a:r>
              <a:rPr lang="en-US" sz="1800" spc="-155" dirty="0">
                <a:solidFill>
                  <a:schemeClr val="bg2">
                    <a:lumMod val="25000"/>
                  </a:schemeClr>
                </a:solidFill>
                <a:latin typeface="Verdana"/>
                <a:cs typeface="Verdana"/>
              </a:rPr>
              <a:t> </a:t>
            </a:r>
            <a:r>
              <a:rPr lang="en-US" sz="1800" spc="-70" dirty="0">
                <a:solidFill>
                  <a:schemeClr val="bg2">
                    <a:lumMod val="25000"/>
                  </a:schemeClr>
                </a:solidFill>
                <a:latin typeface="Verdana"/>
                <a:cs typeface="Verdana"/>
              </a:rPr>
              <a:t>rise</a:t>
            </a:r>
            <a:r>
              <a:rPr lang="en-US" sz="1800" spc="-150" dirty="0">
                <a:solidFill>
                  <a:schemeClr val="bg2">
                    <a:lumMod val="25000"/>
                  </a:schemeClr>
                </a:solidFill>
                <a:latin typeface="Verdana"/>
                <a:cs typeface="Verdana"/>
              </a:rPr>
              <a:t> </a:t>
            </a:r>
            <a:r>
              <a:rPr lang="en-US" sz="1800" spc="-90" dirty="0">
                <a:solidFill>
                  <a:schemeClr val="bg2">
                    <a:lumMod val="25000"/>
                  </a:schemeClr>
                </a:solidFill>
                <a:latin typeface="Verdana"/>
                <a:cs typeface="Verdana"/>
              </a:rPr>
              <a:t>o</a:t>
            </a:r>
            <a:r>
              <a:rPr lang="en-US" sz="1800" spc="-50" dirty="0">
                <a:solidFill>
                  <a:schemeClr val="bg2">
                    <a:lumMod val="25000"/>
                  </a:schemeClr>
                </a:solidFill>
                <a:latin typeface="Verdana"/>
                <a:cs typeface="Verdana"/>
              </a:rPr>
              <a:t>f</a:t>
            </a:r>
            <a:r>
              <a:rPr lang="en-US" sz="1800" spc="-150" dirty="0">
                <a:solidFill>
                  <a:schemeClr val="bg2">
                    <a:lumMod val="25000"/>
                  </a:schemeClr>
                </a:solidFill>
                <a:latin typeface="Verdana"/>
                <a:cs typeface="Verdana"/>
              </a:rPr>
              <a:t> </a:t>
            </a:r>
            <a:r>
              <a:rPr lang="en-US" sz="1800" spc="-105" dirty="0">
                <a:solidFill>
                  <a:schemeClr val="bg2">
                    <a:lumMod val="25000"/>
                  </a:schemeClr>
                </a:solidFill>
                <a:latin typeface="Verdana"/>
                <a:cs typeface="Verdana"/>
              </a:rPr>
              <a:t>remote</a:t>
            </a:r>
            <a:r>
              <a:rPr lang="en-US" sz="1800" spc="-150" dirty="0">
                <a:solidFill>
                  <a:schemeClr val="bg2">
                    <a:lumMod val="25000"/>
                  </a:schemeClr>
                </a:solidFill>
                <a:latin typeface="Verdana"/>
                <a:cs typeface="Verdana"/>
              </a:rPr>
              <a:t> </a:t>
            </a:r>
            <a:r>
              <a:rPr lang="en-US" sz="1800" spc="-100" dirty="0">
                <a:solidFill>
                  <a:schemeClr val="bg2">
                    <a:lumMod val="25000"/>
                  </a:schemeClr>
                </a:solidFill>
                <a:latin typeface="Verdana"/>
                <a:cs typeface="Verdana"/>
              </a:rPr>
              <a:t>work</a:t>
            </a:r>
            <a:r>
              <a:rPr lang="en-US" sz="1800" spc="-60" dirty="0">
                <a:solidFill>
                  <a:schemeClr val="bg2">
                    <a:lumMod val="25000"/>
                  </a:schemeClr>
                </a:solidFill>
                <a:latin typeface="Verdana"/>
                <a:cs typeface="Verdana"/>
              </a:rPr>
              <a:t>,</a:t>
            </a:r>
            <a:r>
              <a:rPr lang="en-US" sz="1800" spc="-155" dirty="0">
                <a:solidFill>
                  <a:schemeClr val="bg2">
                    <a:lumMod val="25000"/>
                  </a:schemeClr>
                </a:solidFill>
                <a:latin typeface="Verdana"/>
                <a:cs typeface="Verdana"/>
              </a:rPr>
              <a:t> </a:t>
            </a:r>
            <a:r>
              <a:rPr lang="en-US" sz="1800" spc="-60" dirty="0">
                <a:solidFill>
                  <a:schemeClr val="bg2">
                    <a:lumMod val="25000"/>
                  </a:schemeClr>
                </a:solidFill>
                <a:latin typeface="Verdana"/>
                <a:cs typeface="Verdana"/>
              </a:rPr>
              <a:t>this  </a:t>
            </a:r>
            <a:r>
              <a:rPr lang="en-US" sz="1800" spc="-105" dirty="0">
                <a:solidFill>
                  <a:schemeClr val="bg2">
                    <a:lumMod val="25000"/>
                  </a:schemeClr>
                </a:solidFill>
                <a:latin typeface="Verdana"/>
                <a:cs typeface="Verdana"/>
              </a:rPr>
              <a:t>keylogger</a:t>
            </a:r>
            <a:r>
              <a:rPr lang="en-US" sz="1800" spc="-150" dirty="0">
                <a:solidFill>
                  <a:schemeClr val="bg2">
                    <a:lumMod val="25000"/>
                  </a:schemeClr>
                </a:solidFill>
                <a:latin typeface="Verdana"/>
                <a:cs typeface="Verdana"/>
              </a:rPr>
              <a:t> </a:t>
            </a:r>
            <a:r>
              <a:rPr lang="en-US" sz="1800" spc="-85" dirty="0">
                <a:solidFill>
                  <a:schemeClr val="bg2">
                    <a:lumMod val="25000"/>
                  </a:schemeClr>
                </a:solidFill>
                <a:latin typeface="Verdana"/>
                <a:cs typeface="Verdana"/>
              </a:rPr>
              <a:t>securit</a:t>
            </a:r>
            <a:r>
              <a:rPr lang="en-US" sz="1800" spc="-100" dirty="0">
                <a:solidFill>
                  <a:schemeClr val="bg2">
                    <a:lumMod val="25000"/>
                  </a:schemeClr>
                </a:solidFill>
                <a:latin typeface="Verdana"/>
                <a:cs typeface="Verdana"/>
              </a:rPr>
              <a:t>y</a:t>
            </a:r>
            <a:r>
              <a:rPr lang="en-US" sz="1800" spc="-150" dirty="0">
                <a:solidFill>
                  <a:schemeClr val="bg2">
                    <a:lumMod val="25000"/>
                  </a:schemeClr>
                </a:solidFill>
                <a:latin typeface="Verdana"/>
                <a:cs typeface="Verdana"/>
              </a:rPr>
              <a:t> </a:t>
            </a:r>
            <a:r>
              <a:rPr lang="en-US" sz="1800" spc="-75" dirty="0">
                <a:solidFill>
                  <a:schemeClr val="bg2">
                    <a:lumMod val="25000"/>
                  </a:schemeClr>
                </a:solidFill>
                <a:latin typeface="Verdana"/>
                <a:cs typeface="Verdana"/>
              </a:rPr>
              <a:t>too</a:t>
            </a:r>
            <a:r>
              <a:rPr lang="en-US" sz="1800" spc="-35" dirty="0">
                <a:solidFill>
                  <a:schemeClr val="bg2">
                    <a:lumMod val="25000"/>
                  </a:schemeClr>
                </a:solidFill>
                <a:latin typeface="Verdana"/>
                <a:cs typeface="Verdana"/>
              </a:rPr>
              <a:t>l</a:t>
            </a:r>
            <a:r>
              <a:rPr lang="en-US" sz="1800" spc="-155" dirty="0">
                <a:solidFill>
                  <a:schemeClr val="bg2">
                    <a:lumMod val="25000"/>
                  </a:schemeClr>
                </a:solidFill>
                <a:latin typeface="Verdana"/>
                <a:cs typeface="Verdana"/>
              </a:rPr>
              <a:t> </a:t>
            </a:r>
            <a:r>
              <a:rPr lang="en-US" sz="1800" spc="-95" dirty="0">
                <a:solidFill>
                  <a:schemeClr val="bg2">
                    <a:lumMod val="25000"/>
                  </a:schemeClr>
                </a:solidFill>
                <a:latin typeface="Verdana"/>
                <a:cs typeface="Verdana"/>
              </a:rPr>
              <a:t>ca</a:t>
            </a:r>
            <a:r>
              <a:rPr lang="en-US" sz="1800" spc="-105" dirty="0">
                <a:solidFill>
                  <a:schemeClr val="bg2">
                    <a:lumMod val="25000"/>
                  </a:schemeClr>
                </a:solidFill>
                <a:latin typeface="Verdana"/>
                <a:cs typeface="Verdana"/>
              </a:rPr>
              <a:t>n</a:t>
            </a:r>
            <a:r>
              <a:rPr lang="en-US" sz="1800" spc="-150" dirty="0">
                <a:solidFill>
                  <a:schemeClr val="bg2">
                    <a:lumMod val="25000"/>
                  </a:schemeClr>
                </a:solidFill>
                <a:latin typeface="Verdana"/>
                <a:cs typeface="Verdana"/>
              </a:rPr>
              <a:t> </a:t>
            </a:r>
            <a:r>
              <a:rPr lang="en-US" sz="1800" spc="-65" dirty="0">
                <a:solidFill>
                  <a:schemeClr val="bg2">
                    <a:lumMod val="25000"/>
                  </a:schemeClr>
                </a:solidFill>
                <a:latin typeface="Verdana"/>
                <a:cs typeface="Verdana"/>
              </a:rPr>
              <a:t>help  </a:t>
            </a:r>
            <a:r>
              <a:rPr lang="en-US" sz="1800" spc="-90" dirty="0">
                <a:solidFill>
                  <a:schemeClr val="bg2">
                    <a:lumMod val="25000"/>
                  </a:schemeClr>
                </a:solidFill>
                <a:latin typeface="Verdana"/>
                <a:cs typeface="Verdana"/>
              </a:rPr>
              <a:t>protec</a:t>
            </a:r>
            <a:r>
              <a:rPr lang="en-US" sz="1800" spc="-65" dirty="0">
                <a:solidFill>
                  <a:schemeClr val="bg2">
                    <a:lumMod val="25000"/>
                  </a:schemeClr>
                </a:solidFill>
                <a:latin typeface="Verdana"/>
                <a:cs typeface="Verdana"/>
              </a:rPr>
              <a:t>t</a:t>
            </a:r>
            <a:r>
              <a:rPr lang="en-US" sz="1800" spc="-155" dirty="0">
                <a:solidFill>
                  <a:schemeClr val="bg2">
                    <a:lumMod val="25000"/>
                  </a:schemeClr>
                </a:solidFill>
                <a:latin typeface="Verdana"/>
                <a:cs typeface="Verdana"/>
              </a:rPr>
              <a:t> </a:t>
            </a:r>
            <a:r>
              <a:rPr lang="en-US" sz="1800" spc="-120" dirty="0">
                <a:solidFill>
                  <a:schemeClr val="bg2">
                    <a:lumMod val="25000"/>
                  </a:schemeClr>
                </a:solidFill>
                <a:latin typeface="Verdana"/>
                <a:cs typeface="Verdana"/>
              </a:rPr>
              <a:t>employee</a:t>
            </a:r>
            <a:r>
              <a:rPr lang="en-US" sz="1800" spc="-100" dirty="0">
                <a:solidFill>
                  <a:schemeClr val="bg2">
                    <a:lumMod val="25000"/>
                  </a:schemeClr>
                </a:solidFill>
                <a:latin typeface="Verdana"/>
                <a:cs typeface="Verdana"/>
              </a:rPr>
              <a:t>s</a:t>
            </a:r>
            <a:r>
              <a:rPr lang="en-US" sz="1800" spc="-155" dirty="0">
                <a:solidFill>
                  <a:schemeClr val="bg2">
                    <a:lumMod val="25000"/>
                  </a:schemeClr>
                </a:solidFill>
                <a:latin typeface="Verdana"/>
                <a:cs typeface="Verdana"/>
              </a:rPr>
              <a:t> </a:t>
            </a:r>
            <a:r>
              <a:rPr lang="en-US" sz="1800" spc="-95" dirty="0">
                <a:solidFill>
                  <a:schemeClr val="bg2">
                    <a:lumMod val="25000"/>
                  </a:schemeClr>
                </a:solidFill>
                <a:latin typeface="Verdana"/>
                <a:cs typeface="Verdana"/>
              </a:rPr>
              <a:t>accessing  </a:t>
            </a:r>
            <a:r>
              <a:rPr lang="en-US" sz="1800" spc="-110" dirty="0">
                <a:solidFill>
                  <a:schemeClr val="bg2">
                    <a:lumMod val="25000"/>
                  </a:schemeClr>
                </a:solidFill>
                <a:latin typeface="Verdana"/>
                <a:cs typeface="Verdana"/>
              </a:rPr>
              <a:t>compan</a:t>
            </a:r>
            <a:r>
              <a:rPr lang="en-US" sz="1800" spc="-95" dirty="0">
                <a:solidFill>
                  <a:schemeClr val="bg2">
                    <a:lumMod val="25000"/>
                  </a:schemeClr>
                </a:solidFill>
                <a:latin typeface="Verdana"/>
                <a:cs typeface="Verdana"/>
              </a:rPr>
              <a:t>y</a:t>
            </a:r>
            <a:r>
              <a:rPr lang="en-US" sz="1800" spc="-150" dirty="0">
                <a:solidFill>
                  <a:schemeClr val="bg2">
                    <a:lumMod val="25000"/>
                  </a:schemeClr>
                </a:solidFill>
                <a:latin typeface="Verdana"/>
                <a:cs typeface="Verdana"/>
              </a:rPr>
              <a:t> </a:t>
            </a:r>
            <a:r>
              <a:rPr lang="en-US" sz="1800" spc="-130" dirty="0">
                <a:solidFill>
                  <a:schemeClr val="bg2">
                    <a:lumMod val="25000"/>
                  </a:schemeClr>
                </a:solidFill>
                <a:latin typeface="Verdana"/>
                <a:cs typeface="Verdana"/>
              </a:rPr>
              <a:t>system</a:t>
            </a:r>
            <a:r>
              <a:rPr lang="en-US" sz="1800" spc="-110" dirty="0">
                <a:solidFill>
                  <a:schemeClr val="bg2">
                    <a:lumMod val="25000"/>
                  </a:schemeClr>
                </a:solidFill>
                <a:latin typeface="Verdana"/>
                <a:cs typeface="Verdana"/>
              </a:rPr>
              <a:t>s</a:t>
            </a:r>
            <a:r>
              <a:rPr lang="en-US" sz="1800" spc="-150" dirty="0">
                <a:solidFill>
                  <a:schemeClr val="bg2">
                    <a:lumMod val="25000"/>
                  </a:schemeClr>
                </a:solidFill>
                <a:latin typeface="Verdana"/>
                <a:cs typeface="Verdana"/>
              </a:rPr>
              <a:t> </a:t>
            </a:r>
            <a:r>
              <a:rPr lang="en-US" sz="1800" spc="-85" dirty="0">
                <a:solidFill>
                  <a:schemeClr val="bg2">
                    <a:lumMod val="25000"/>
                  </a:schemeClr>
                </a:solidFill>
                <a:latin typeface="Verdana"/>
                <a:cs typeface="Verdana"/>
              </a:rPr>
              <a:t>and</a:t>
            </a:r>
            <a:r>
              <a:rPr lang="en-US" sz="1800" spc="-150" dirty="0">
                <a:solidFill>
                  <a:schemeClr val="bg2">
                    <a:lumMod val="25000"/>
                  </a:schemeClr>
                </a:solidFill>
                <a:latin typeface="Verdana"/>
                <a:cs typeface="Verdana"/>
              </a:rPr>
              <a:t> </a:t>
            </a:r>
            <a:r>
              <a:rPr lang="en-US" sz="1800" spc="-105" dirty="0">
                <a:solidFill>
                  <a:schemeClr val="bg2">
                    <a:lumMod val="25000"/>
                  </a:schemeClr>
                </a:solidFill>
                <a:latin typeface="Verdana"/>
                <a:cs typeface="Verdana"/>
              </a:rPr>
              <a:t>dat</a:t>
            </a:r>
            <a:r>
              <a:rPr lang="en-US" sz="1800" spc="-110" dirty="0">
                <a:solidFill>
                  <a:schemeClr val="bg2">
                    <a:lumMod val="25000"/>
                  </a:schemeClr>
                </a:solidFill>
                <a:latin typeface="Verdana"/>
                <a:cs typeface="Verdana"/>
              </a:rPr>
              <a:t>a</a:t>
            </a:r>
            <a:r>
              <a:rPr lang="en-US" sz="1800" spc="-155" dirty="0">
                <a:solidFill>
                  <a:schemeClr val="bg2">
                    <a:lumMod val="25000"/>
                  </a:schemeClr>
                </a:solidFill>
                <a:latin typeface="Verdana"/>
                <a:cs typeface="Verdana"/>
              </a:rPr>
              <a:t> </a:t>
            </a:r>
            <a:r>
              <a:rPr lang="en-US" sz="1800" spc="-65" dirty="0">
                <a:solidFill>
                  <a:schemeClr val="bg2">
                    <a:lumMod val="25000"/>
                  </a:schemeClr>
                </a:solidFill>
                <a:latin typeface="Verdana"/>
                <a:cs typeface="Verdana"/>
              </a:rPr>
              <a:t>from  thei</a:t>
            </a:r>
            <a:r>
              <a:rPr lang="en-US" sz="1800" spc="-55" dirty="0">
                <a:solidFill>
                  <a:schemeClr val="bg2">
                    <a:lumMod val="25000"/>
                  </a:schemeClr>
                </a:solidFill>
                <a:latin typeface="Verdana"/>
                <a:cs typeface="Verdana"/>
              </a:rPr>
              <a:t>r</a:t>
            </a:r>
            <a:r>
              <a:rPr lang="en-US" sz="1800" spc="-155" dirty="0">
                <a:solidFill>
                  <a:schemeClr val="bg2">
                    <a:lumMod val="25000"/>
                  </a:schemeClr>
                </a:solidFill>
                <a:latin typeface="Verdana"/>
                <a:cs typeface="Verdana"/>
              </a:rPr>
              <a:t> </a:t>
            </a:r>
            <a:r>
              <a:rPr lang="en-US" sz="1800" spc="-90" dirty="0">
                <a:solidFill>
                  <a:schemeClr val="bg2">
                    <a:lumMod val="25000"/>
                  </a:schemeClr>
                </a:solidFill>
                <a:latin typeface="Verdana"/>
                <a:cs typeface="Verdana"/>
              </a:rPr>
              <a:t>persona</a:t>
            </a:r>
            <a:r>
              <a:rPr lang="en-US" sz="1800" spc="-45" dirty="0">
                <a:solidFill>
                  <a:schemeClr val="bg2">
                    <a:lumMod val="25000"/>
                  </a:schemeClr>
                </a:solidFill>
                <a:latin typeface="Verdana"/>
                <a:cs typeface="Verdana"/>
              </a:rPr>
              <a:t>l</a:t>
            </a:r>
            <a:r>
              <a:rPr lang="en-US" sz="1800" spc="-155" dirty="0">
                <a:solidFill>
                  <a:schemeClr val="bg2">
                    <a:lumMod val="25000"/>
                  </a:schemeClr>
                </a:solidFill>
                <a:latin typeface="Verdana"/>
                <a:cs typeface="Verdana"/>
              </a:rPr>
              <a:t> </a:t>
            </a:r>
            <a:r>
              <a:rPr lang="en-US" sz="1800" spc="-105" dirty="0">
                <a:solidFill>
                  <a:schemeClr val="bg2">
                    <a:lumMod val="25000"/>
                  </a:schemeClr>
                </a:solidFill>
                <a:latin typeface="Verdana"/>
                <a:cs typeface="Verdana"/>
              </a:rPr>
              <a:t>device</a:t>
            </a:r>
            <a:r>
              <a:rPr lang="en-US" sz="1800" spc="-100" dirty="0">
                <a:solidFill>
                  <a:schemeClr val="bg2">
                    <a:lumMod val="25000"/>
                  </a:schemeClr>
                </a:solidFill>
                <a:latin typeface="Verdana"/>
                <a:cs typeface="Verdana"/>
              </a:rPr>
              <a:t>s</a:t>
            </a:r>
            <a:r>
              <a:rPr lang="en-US" sz="1800" spc="-155" dirty="0">
                <a:solidFill>
                  <a:schemeClr val="bg2">
                    <a:lumMod val="25000"/>
                  </a:schemeClr>
                </a:solidFill>
                <a:latin typeface="Verdana"/>
                <a:cs typeface="Verdana"/>
              </a:rPr>
              <a:t> </a:t>
            </a:r>
            <a:r>
              <a:rPr lang="en-US" sz="1800" spc="-85" dirty="0">
                <a:solidFill>
                  <a:schemeClr val="bg2">
                    <a:lumMod val="25000"/>
                  </a:schemeClr>
                </a:solidFill>
                <a:latin typeface="Verdana"/>
                <a:cs typeface="Verdana"/>
              </a:rPr>
              <a:t>outsid</a:t>
            </a:r>
            <a:r>
              <a:rPr lang="en-US" sz="1800" spc="-90" dirty="0">
                <a:solidFill>
                  <a:schemeClr val="bg2">
                    <a:lumMod val="25000"/>
                  </a:schemeClr>
                </a:solidFill>
                <a:latin typeface="Verdana"/>
                <a:cs typeface="Verdana"/>
              </a:rPr>
              <a:t>e</a:t>
            </a:r>
            <a:r>
              <a:rPr lang="en-US" sz="1800" spc="-150" dirty="0">
                <a:solidFill>
                  <a:schemeClr val="bg2">
                    <a:lumMod val="25000"/>
                  </a:schemeClr>
                </a:solidFill>
                <a:latin typeface="Verdana"/>
                <a:cs typeface="Verdana"/>
              </a:rPr>
              <a:t> </a:t>
            </a:r>
            <a:r>
              <a:rPr lang="en-US" sz="1800" spc="-90" dirty="0">
                <a:solidFill>
                  <a:schemeClr val="bg2">
                    <a:lumMod val="25000"/>
                  </a:schemeClr>
                </a:solidFill>
                <a:latin typeface="Verdana"/>
                <a:cs typeface="Verdana"/>
              </a:rPr>
              <a:t>the  </a:t>
            </a:r>
            <a:r>
              <a:rPr lang="en-US" sz="1800" spc="-65" dirty="0">
                <a:solidFill>
                  <a:schemeClr val="bg2">
                    <a:lumMod val="25000"/>
                  </a:schemeClr>
                </a:solidFill>
                <a:latin typeface="Verdana"/>
                <a:cs typeface="Verdana"/>
              </a:rPr>
              <a:t>offic</a:t>
            </a:r>
            <a:r>
              <a:rPr lang="en-US" sz="1800" spc="-85" dirty="0">
                <a:solidFill>
                  <a:schemeClr val="bg2">
                    <a:lumMod val="25000"/>
                  </a:schemeClr>
                </a:solidFill>
                <a:latin typeface="Verdana"/>
                <a:cs typeface="Verdana"/>
              </a:rPr>
              <a:t>e</a:t>
            </a:r>
            <a:r>
              <a:rPr lang="en-US" sz="1800" spc="-150" dirty="0">
                <a:solidFill>
                  <a:schemeClr val="bg2">
                    <a:lumMod val="25000"/>
                  </a:schemeClr>
                </a:solidFill>
                <a:latin typeface="Verdana"/>
                <a:cs typeface="Verdana"/>
              </a:rPr>
              <a:t> </a:t>
            </a:r>
            <a:r>
              <a:rPr lang="en-US" sz="1800" spc="-90" dirty="0">
                <a:solidFill>
                  <a:schemeClr val="bg2">
                    <a:lumMod val="25000"/>
                  </a:schemeClr>
                </a:solidFill>
                <a:latin typeface="Verdana"/>
                <a:cs typeface="Verdana"/>
              </a:rPr>
              <a:t>network.</a:t>
            </a:r>
            <a:endParaRPr lang="en-US" sz="1800" dirty="0">
              <a:solidFill>
                <a:schemeClr val="bg2">
                  <a:lumMod val="25000"/>
                </a:schemeClr>
              </a:solidFill>
              <a:latin typeface="Verdana"/>
              <a:cs typeface="Verdana"/>
            </a:endParaRPr>
          </a:p>
        </p:txBody>
      </p:sp>
    </p:spTree>
    <p:extLst>
      <p:ext uri="{BB962C8B-B14F-4D97-AF65-F5344CB8AC3E}">
        <p14:creationId xmlns:p14="http://schemas.microsoft.com/office/powerpoint/2010/main" val="93154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05DC-4EA8-8480-E57D-1A330C37B163}"/>
              </a:ext>
            </a:extLst>
          </p:cNvPr>
          <p:cNvSpPr>
            <a:spLocks noGrp="1"/>
          </p:cNvSpPr>
          <p:nvPr>
            <p:ph type="title"/>
          </p:nvPr>
        </p:nvSpPr>
        <p:spPr/>
        <p:txBody>
          <a:bodyPr>
            <a:normAutofit fontScale="90000"/>
          </a:bodyPr>
          <a:lstStyle/>
          <a:p>
            <a:r>
              <a:rPr lang="en-US" sz="4800" spc="-40" dirty="0">
                <a:solidFill>
                  <a:srgbClr val="00B050"/>
                </a:solidFill>
              </a:rPr>
              <a:t>Y</a:t>
            </a:r>
            <a:r>
              <a:rPr lang="en-US" sz="4800" spc="10" dirty="0">
                <a:solidFill>
                  <a:srgbClr val="00B050"/>
                </a:solidFill>
              </a:rPr>
              <a:t>O</a:t>
            </a:r>
            <a:r>
              <a:rPr lang="en-US" sz="4800" spc="25" dirty="0">
                <a:solidFill>
                  <a:srgbClr val="00B050"/>
                </a:solidFill>
              </a:rPr>
              <a:t>U</a:t>
            </a:r>
            <a:r>
              <a:rPr lang="en-US" sz="4800" dirty="0">
                <a:solidFill>
                  <a:srgbClr val="00B050"/>
                </a:solidFill>
              </a:rPr>
              <a:t>R</a:t>
            </a:r>
            <a:r>
              <a:rPr lang="en-US" sz="4800" spc="5" dirty="0">
                <a:solidFill>
                  <a:srgbClr val="00B050"/>
                </a:solidFill>
              </a:rPr>
              <a:t> </a:t>
            </a:r>
            <a:r>
              <a:rPr lang="en-US" sz="4800" spc="25" dirty="0">
                <a:solidFill>
                  <a:srgbClr val="00B050"/>
                </a:solidFill>
              </a:rPr>
              <a:t>S</a:t>
            </a:r>
            <a:r>
              <a:rPr lang="en-US" sz="4800" spc="10" dirty="0">
                <a:solidFill>
                  <a:srgbClr val="00B050"/>
                </a:solidFill>
              </a:rPr>
              <a:t>O</a:t>
            </a:r>
            <a:r>
              <a:rPr lang="en-US" sz="4800" spc="25" dirty="0">
                <a:solidFill>
                  <a:srgbClr val="00B050"/>
                </a:solidFill>
              </a:rPr>
              <a:t>LU</a:t>
            </a:r>
            <a:r>
              <a:rPr lang="en-US" sz="4800" spc="-35" dirty="0">
                <a:solidFill>
                  <a:srgbClr val="00B050"/>
                </a:solidFill>
              </a:rPr>
              <a:t>T</a:t>
            </a:r>
            <a:r>
              <a:rPr lang="en-US" sz="4800" spc="-30" dirty="0">
                <a:solidFill>
                  <a:srgbClr val="00B050"/>
                </a:solidFill>
              </a:rPr>
              <a:t>I</a:t>
            </a:r>
            <a:r>
              <a:rPr lang="en-US" sz="4800" spc="10" dirty="0">
                <a:solidFill>
                  <a:srgbClr val="00B050"/>
                </a:solidFill>
              </a:rPr>
              <a:t>O</a:t>
            </a:r>
            <a:r>
              <a:rPr lang="en-US" sz="4800" dirty="0">
                <a:solidFill>
                  <a:srgbClr val="00B050"/>
                </a:solidFill>
              </a:rPr>
              <a:t>N</a:t>
            </a:r>
            <a:r>
              <a:rPr lang="en-US" sz="4800" spc="-345" dirty="0">
                <a:solidFill>
                  <a:srgbClr val="00B050"/>
                </a:solidFill>
              </a:rPr>
              <a:t> </a:t>
            </a:r>
            <a:r>
              <a:rPr lang="en-US" sz="4800" spc="-35" dirty="0">
                <a:solidFill>
                  <a:srgbClr val="00B050"/>
                </a:solidFill>
              </a:rPr>
              <a:t>A</a:t>
            </a:r>
            <a:r>
              <a:rPr lang="en-US" sz="4800" spc="-5" dirty="0">
                <a:solidFill>
                  <a:srgbClr val="00B050"/>
                </a:solidFill>
              </a:rPr>
              <a:t>N</a:t>
            </a:r>
            <a:r>
              <a:rPr lang="en-US" sz="4800" dirty="0">
                <a:solidFill>
                  <a:srgbClr val="00B050"/>
                </a:solidFill>
              </a:rPr>
              <a:t>D</a:t>
            </a:r>
            <a:r>
              <a:rPr lang="en-US" sz="4800" spc="35" dirty="0">
                <a:solidFill>
                  <a:srgbClr val="00B050"/>
                </a:solidFill>
              </a:rPr>
              <a:t> </a:t>
            </a:r>
            <a:r>
              <a:rPr lang="en-US" sz="4800" spc="-30" dirty="0">
                <a:solidFill>
                  <a:srgbClr val="00B050"/>
                </a:solidFill>
              </a:rPr>
              <a:t>I</a:t>
            </a:r>
            <a:r>
              <a:rPr lang="en-US" sz="4800" spc="-35" dirty="0">
                <a:solidFill>
                  <a:srgbClr val="00B050"/>
                </a:solidFill>
              </a:rPr>
              <a:t>T</a:t>
            </a:r>
            <a:r>
              <a:rPr lang="en-US" sz="4800" dirty="0">
                <a:solidFill>
                  <a:srgbClr val="00B050"/>
                </a:solidFill>
              </a:rPr>
              <a:t>S</a:t>
            </a:r>
            <a:r>
              <a:rPr lang="en-US" sz="4800" spc="60" dirty="0">
                <a:solidFill>
                  <a:srgbClr val="00B050"/>
                </a:solidFill>
              </a:rPr>
              <a:t> </a:t>
            </a:r>
            <a:r>
              <a:rPr lang="en-US" sz="4800" spc="-295" dirty="0">
                <a:solidFill>
                  <a:srgbClr val="00B050"/>
                </a:solidFill>
              </a:rPr>
              <a:t>V</a:t>
            </a:r>
            <a:r>
              <a:rPr lang="en-US" sz="4800" spc="-35" dirty="0">
                <a:solidFill>
                  <a:srgbClr val="00B050"/>
                </a:solidFill>
              </a:rPr>
              <a:t>A</a:t>
            </a:r>
            <a:r>
              <a:rPr lang="en-US" sz="4800" spc="25" dirty="0">
                <a:solidFill>
                  <a:srgbClr val="00B050"/>
                </a:solidFill>
              </a:rPr>
              <a:t>LU</a:t>
            </a:r>
            <a:r>
              <a:rPr lang="en-US" sz="4800" dirty="0">
                <a:solidFill>
                  <a:srgbClr val="00B050"/>
                </a:solidFill>
              </a:rPr>
              <a:t>E</a:t>
            </a:r>
            <a:r>
              <a:rPr lang="en-US" sz="4800" spc="-65" dirty="0">
                <a:solidFill>
                  <a:srgbClr val="00B050"/>
                </a:solidFill>
              </a:rPr>
              <a:t> </a:t>
            </a:r>
            <a:r>
              <a:rPr lang="en-US" sz="4800" spc="-15" dirty="0">
                <a:solidFill>
                  <a:srgbClr val="00B050"/>
                </a:solidFill>
              </a:rPr>
              <a:t>P</a:t>
            </a:r>
            <a:r>
              <a:rPr lang="en-US" sz="4800" spc="-30" dirty="0">
                <a:solidFill>
                  <a:srgbClr val="00B050"/>
                </a:solidFill>
              </a:rPr>
              <a:t>R</a:t>
            </a:r>
            <a:r>
              <a:rPr lang="en-US" sz="4800" spc="10" dirty="0">
                <a:solidFill>
                  <a:srgbClr val="00B050"/>
                </a:solidFill>
              </a:rPr>
              <a:t>O</a:t>
            </a:r>
            <a:r>
              <a:rPr lang="en-US" sz="4800" spc="-15" dirty="0">
                <a:solidFill>
                  <a:srgbClr val="00B050"/>
                </a:solidFill>
              </a:rPr>
              <a:t>P</a:t>
            </a:r>
            <a:r>
              <a:rPr lang="en-US" sz="4800" spc="10" dirty="0">
                <a:solidFill>
                  <a:srgbClr val="00B050"/>
                </a:solidFill>
              </a:rPr>
              <a:t>O</a:t>
            </a:r>
            <a:r>
              <a:rPr lang="en-US" sz="4800" spc="25" dirty="0">
                <a:solidFill>
                  <a:srgbClr val="00B050"/>
                </a:solidFill>
              </a:rPr>
              <a:t>S</a:t>
            </a:r>
            <a:r>
              <a:rPr lang="en-US" sz="4800" spc="-30" dirty="0">
                <a:solidFill>
                  <a:srgbClr val="00B050"/>
                </a:solidFill>
              </a:rPr>
              <a:t>I</a:t>
            </a:r>
            <a:r>
              <a:rPr lang="en-US" sz="4800" spc="-35" dirty="0">
                <a:solidFill>
                  <a:srgbClr val="00B050"/>
                </a:solidFill>
              </a:rPr>
              <a:t>T</a:t>
            </a:r>
            <a:r>
              <a:rPr lang="en-US" sz="4800" spc="-30" dirty="0">
                <a:solidFill>
                  <a:srgbClr val="00B050"/>
                </a:solidFill>
              </a:rPr>
              <a:t>I</a:t>
            </a:r>
            <a:r>
              <a:rPr lang="en-US" sz="4800" spc="10" dirty="0">
                <a:solidFill>
                  <a:srgbClr val="00B050"/>
                </a:solidFill>
              </a:rPr>
              <a:t>O</a:t>
            </a:r>
            <a:r>
              <a:rPr lang="en-US" sz="4800" dirty="0">
                <a:solidFill>
                  <a:srgbClr val="00B050"/>
                </a:solidFill>
              </a:rPr>
              <a:t>N</a:t>
            </a:r>
            <a:endParaRPr lang="en-IN" dirty="0">
              <a:solidFill>
                <a:srgbClr val="00B050"/>
              </a:solidFill>
            </a:endParaRPr>
          </a:p>
        </p:txBody>
      </p:sp>
      <p:sp>
        <p:nvSpPr>
          <p:cNvPr id="3" name="Content Placeholder 2">
            <a:extLst>
              <a:ext uri="{FF2B5EF4-FFF2-40B4-BE49-F238E27FC236}">
                <a16:creationId xmlns:a16="http://schemas.microsoft.com/office/drawing/2014/main" id="{417DB0BE-EBC1-5F27-B1BE-FDCC27764FF2}"/>
              </a:ext>
            </a:extLst>
          </p:cNvPr>
          <p:cNvSpPr>
            <a:spLocks noGrp="1"/>
          </p:cNvSpPr>
          <p:nvPr>
            <p:ph idx="1"/>
          </p:nvPr>
        </p:nvSpPr>
        <p:spPr>
          <a:xfrm>
            <a:off x="4606412" y="2014194"/>
            <a:ext cx="6907163" cy="3530764"/>
          </a:xfrm>
        </p:spPr>
        <p:txBody>
          <a:bodyPr>
            <a:noAutofit/>
          </a:bodyPr>
          <a:lstStyle/>
          <a:p>
            <a:r>
              <a:rPr lang="en-US" sz="2400" i="0" dirty="0">
                <a:solidFill>
                  <a:schemeClr val="accent1">
                    <a:lumMod val="75000"/>
                  </a:schemeClr>
                </a:solidFill>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solidFill>
                  <a:schemeClr val="accent1">
                    <a:lumMod val="75000"/>
                  </a:schemeClr>
                </a:solidFill>
                <a:effectLst/>
                <a:highlight>
                  <a:srgbClr val="C0C0C0"/>
                </a:highlight>
                <a:latin typeface="Nunito" panose="020F0502020204030204" pitchFamily="2" charset="0"/>
              </a:rPr>
              <a:t>TheOneSpy</a:t>
            </a:r>
            <a:r>
              <a:rPr lang="en-US" sz="2400" i="0" dirty="0">
                <a:solidFill>
                  <a:schemeClr val="accent1">
                    <a:lumMod val="75000"/>
                  </a:schemeClr>
                </a:solidFill>
                <a:effectLst/>
                <a:highlight>
                  <a:srgbClr val="C0C0C0"/>
                </a:highlight>
                <a:latin typeface="Nunito" panose="020F0502020204030204" pitchFamily="2" charset="0"/>
              </a:rPr>
              <a:t>. Individuals use it as an opportunity to guarantee the assurance of their families, organizations, and the ones they care about.</a:t>
            </a:r>
            <a:endParaRPr lang="en-IN" sz="2400" dirty="0">
              <a:solidFill>
                <a:schemeClr val="accent1">
                  <a:lumMod val="75000"/>
                </a:schemeClr>
              </a:solidFill>
            </a:endParaRPr>
          </a:p>
        </p:txBody>
      </p:sp>
      <p:pic>
        <p:nvPicPr>
          <p:cNvPr id="4" name="object 2">
            <a:extLst>
              <a:ext uri="{FF2B5EF4-FFF2-40B4-BE49-F238E27FC236}">
                <a16:creationId xmlns:a16="http://schemas.microsoft.com/office/drawing/2014/main" id="{A9F45D99-6089-8058-A0D3-B43133218B4D}"/>
              </a:ext>
            </a:extLst>
          </p:cNvPr>
          <p:cNvPicPr/>
          <p:nvPr/>
        </p:nvPicPr>
        <p:blipFill>
          <a:blip r:embed="rId2" cstate="print"/>
          <a:stretch>
            <a:fillRect/>
          </a:stretch>
        </p:blipFill>
        <p:spPr>
          <a:xfrm>
            <a:off x="1066801" y="2296933"/>
            <a:ext cx="3308554" cy="3918473"/>
          </a:xfrm>
          <a:prstGeom prst="rect">
            <a:avLst/>
          </a:prstGeom>
        </p:spPr>
      </p:pic>
    </p:spTree>
    <p:extLst>
      <p:ext uri="{BB962C8B-B14F-4D97-AF65-F5344CB8AC3E}">
        <p14:creationId xmlns:p14="http://schemas.microsoft.com/office/powerpoint/2010/main" val="237252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385B-3F11-4092-7222-758AC12131D4}"/>
              </a:ext>
            </a:extLst>
          </p:cNvPr>
          <p:cNvSpPr>
            <a:spLocks noGrp="1"/>
          </p:cNvSpPr>
          <p:nvPr>
            <p:ph type="title"/>
          </p:nvPr>
        </p:nvSpPr>
        <p:spPr/>
        <p:txBody>
          <a:bodyPr/>
          <a:lstStyle/>
          <a:p>
            <a:r>
              <a:rPr lang="en-US" spc="-170" dirty="0"/>
              <a:t>The</a:t>
            </a:r>
            <a:r>
              <a:rPr lang="en-US" spc="-365" dirty="0"/>
              <a:t> </a:t>
            </a:r>
            <a:r>
              <a:rPr lang="en-US" spc="-165" dirty="0"/>
              <a:t>Wow</a:t>
            </a:r>
            <a:r>
              <a:rPr lang="en-US" spc="-365" dirty="0"/>
              <a:t> </a:t>
            </a:r>
            <a:r>
              <a:rPr lang="en-US" spc="-30" dirty="0"/>
              <a:t>in</a:t>
            </a:r>
            <a:r>
              <a:rPr lang="en-US" spc="-365" dirty="0"/>
              <a:t> </a:t>
            </a:r>
            <a:r>
              <a:rPr lang="en-US" spc="-125" dirty="0"/>
              <a:t>You</a:t>
            </a:r>
            <a:r>
              <a:rPr lang="en-US" spc="-85" dirty="0"/>
              <a:t>r</a:t>
            </a:r>
            <a:r>
              <a:rPr lang="en-US" spc="-370" dirty="0"/>
              <a:t> </a:t>
            </a:r>
            <a:r>
              <a:rPr lang="en-US" spc="-155" dirty="0"/>
              <a:t>Solution</a:t>
            </a:r>
            <a:endParaRPr lang="en-IN" dirty="0"/>
          </a:p>
        </p:txBody>
      </p:sp>
      <p:sp>
        <p:nvSpPr>
          <p:cNvPr id="3" name="Content Placeholder 2">
            <a:extLst>
              <a:ext uri="{FF2B5EF4-FFF2-40B4-BE49-F238E27FC236}">
                <a16:creationId xmlns:a16="http://schemas.microsoft.com/office/drawing/2014/main" id="{69CDABFE-65A4-B82E-3176-D68A054AC284}"/>
              </a:ext>
            </a:extLst>
          </p:cNvPr>
          <p:cNvSpPr>
            <a:spLocks noGrp="1"/>
          </p:cNvSpPr>
          <p:nvPr>
            <p:ph idx="1"/>
          </p:nvPr>
        </p:nvSpPr>
        <p:spPr>
          <a:xfrm>
            <a:off x="3845437" y="2014194"/>
            <a:ext cx="3794227" cy="4020846"/>
          </a:xfrm>
        </p:spPr>
        <p:txBody>
          <a:bodyPr>
            <a:normAutofit lnSpcReduction="10000"/>
          </a:bodyPr>
          <a:lstStyle/>
          <a:p>
            <a:r>
              <a:rPr lang="en-US" sz="2000" spc="-60" dirty="0">
                <a:solidFill>
                  <a:schemeClr val="accent3">
                    <a:lumMod val="75000"/>
                  </a:schemeClr>
                </a:solidFill>
                <a:latin typeface="Verdana"/>
                <a:cs typeface="Verdana"/>
              </a:rPr>
              <a:t>Our </a:t>
            </a:r>
            <a:r>
              <a:rPr lang="en-US" sz="2000" spc="-85" dirty="0">
                <a:solidFill>
                  <a:schemeClr val="accent3">
                    <a:lumMod val="75000"/>
                  </a:schemeClr>
                </a:solidFill>
                <a:latin typeface="Verdana"/>
                <a:cs typeface="Verdana"/>
              </a:rPr>
              <a:t>security </a:t>
            </a:r>
            <a:r>
              <a:rPr lang="en-US" sz="2000" spc="-65" dirty="0">
                <a:solidFill>
                  <a:schemeClr val="accent3">
                    <a:lumMod val="75000"/>
                  </a:schemeClr>
                </a:solidFill>
                <a:latin typeface="Verdana"/>
                <a:cs typeface="Verdana"/>
              </a:rPr>
              <a:t>solution </a:t>
            </a:r>
            <a:r>
              <a:rPr lang="en-US" sz="2000" spc="-135" dirty="0">
                <a:solidFill>
                  <a:schemeClr val="accent3">
                    <a:lumMod val="75000"/>
                  </a:schemeClr>
                </a:solidFill>
                <a:latin typeface="Verdana"/>
                <a:cs typeface="Verdana"/>
              </a:rPr>
              <a:t>goes </a:t>
            </a:r>
            <a:r>
              <a:rPr lang="en-US" sz="2000" spc="-105" dirty="0">
                <a:solidFill>
                  <a:schemeClr val="accent3">
                    <a:lumMod val="75000"/>
                  </a:schemeClr>
                </a:solidFill>
                <a:latin typeface="Verdana"/>
                <a:cs typeface="Verdana"/>
              </a:rPr>
              <a:t>beyond </a:t>
            </a:r>
            <a:r>
              <a:rPr lang="en-US" sz="2000" spc="-60" dirty="0">
                <a:solidFill>
                  <a:schemeClr val="accent3">
                    <a:lumMod val="75000"/>
                  </a:schemeClr>
                </a:solidFill>
                <a:latin typeface="Verdana"/>
                <a:cs typeface="Verdana"/>
              </a:rPr>
              <a:t>traditional </a:t>
            </a:r>
            <a:r>
              <a:rPr lang="en-US" sz="2000" spc="-105" dirty="0">
                <a:solidFill>
                  <a:schemeClr val="accent3">
                    <a:lumMod val="75000"/>
                  </a:schemeClr>
                </a:solidFill>
                <a:latin typeface="Verdana"/>
                <a:cs typeface="Verdana"/>
              </a:rPr>
              <a:t>keylogger </a:t>
            </a:r>
            <a:r>
              <a:rPr lang="en-US" sz="2000" spc="-85" dirty="0">
                <a:solidFill>
                  <a:schemeClr val="accent3">
                    <a:lumMod val="75000"/>
                  </a:schemeClr>
                </a:solidFill>
                <a:latin typeface="Verdana"/>
                <a:cs typeface="Verdana"/>
              </a:rPr>
              <a:t>detection </a:t>
            </a:r>
            <a:r>
              <a:rPr lang="en-US" sz="2000" spc="-120" dirty="0">
                <a:solidFill>
                  <a:schemeClr val="accent3">
                    <a:lumMod val="75000"/>
                  </a:schemeClr>
                </a:solidFill>
                <a:latin typeface="Verdana"/>
                <a:cs typeface="Verdana"/>
              </a:rPr>
              <a:t>by </a:t>
            </a:r>
            <a:r>
              <a:rPr lang="en-US" sz="2000" spc="-114" dirty="0">
                <a:solidFill>
                  <a:schemeClr val="accent3">
                    <a:lumMod val="75000"/>
                  </a:schemeClr>
                </a:solidFill>
                <a:latin typeface="Verdana"/>
                <a:cs typeface="Verdana"/>
              </a:rPr>
              <a:t> </a:t>
            </a:r>
            <a:r>
              <a:rPr lang="en-US" sz="2000" spc="-100" dirty="0">
                <a:solidFill>
                  <a:schemeClr val="accent3">
                    <a:lumMod val="75000"/>
                  </a:schemeClr>
                </a:solidFill>
                <a:latin typeface="Verdana"/>
                <a:cs typeface="Verdana"/>
              </a:rPr>
              <a:t>leveraging</a:t>
            </a:r>
            <a:r>
              <a:rPr lang="en-US" sz="2000" spc="-145" dirty="0">
                <a:solidFill>
                  <a:schemeClr val="accent3">
                    <a:lumMod val="75000"/>
                  </a:schemeClr>
                </a:solidFill>
                <a:latin typeface="Verdana"/>
                <a:cs typeface="Verdana"/>
              </a:rPr>
              <a:t> </a:t>
            </a:r>
            <a:r>
              <a:rPr lang="en-US" sz="2000" spc="-105" dirty="0">
                <a:solidFill>
                  <a:schemeClr val="accent3">
                    <a:lumMod val="75000"/>
                  </a:schemeClr>
                </a:solidFill>
                <a:latin typeface="Verdana"/>
                <a:cs typeface="Verdana"/>
              </a:rPr>
              <a:t>advanced</a:t>
            </a:r>
            <a:r>
              <a:rPr lang="en-US" sz="2000" spc="-140" dirty="0">
                <a:solidFill>
                  <a:schemeClr val="accent3">
                    <a:lumMod val="75000"/>
                  </a:schemeClr>
                </a:solidFill>
                <a:latin typeface="Verdana"/>
                <a:cs typeface="Verdana"/>
              </a:rPr>
              <a:t> </a:t>
            </a:r>
            <a:r>
              <a:rPr lang="en-US" sz="2000" spc="-90" dirty="0">
                <a:solidFill>
                  <a:schemeClr val="accent3">
                    <a:lumMod val="75000"/>
                  </a:schemeClr>
                </a:solidFill>
                <a:latin typeface="Verdana"/>
                <a:cs typeface="Verdana"/>
              </a:rPr>
              <a:t>machine</a:t>
            </a:r>
            <a:r>
              <a:rPr lang="en-US" sz="2000" spc="-140" dirty="0">
                <a:solidFill>
                  <a:schemeClr val="accent3">
                    <a:lumMod val="75000"/>
                  </a:schemeClr>
                </a:solidFill>
                <a:latin typeface="Verdana"/>
                <a:cs typeface="Verdana"/>
              </a:rPr>
              <a:t> </a:t>
            </a:r>
            <a:r>
              <a:rPr lang="en-US" sz="2000" spc="-75" dirty="0">
                <a:solidFill>
                  <a:schemeClr val="accent3">
                    <a:lumMod val="75000"/>
                  </a:schemeClr>
                </a:solidFill>
                <a:latin typeface="Verdana"/>
                <a:cs typeface="Verdana"/>
              </a:rPr>
              <a:t>learning</a:t>
            </a:r>
            <a:r>
              <a:rPr lang="en-US" sz="2000" spc="-140" dirty="0">
                <a:solidFill>
                  <a:schemeClr val="accent3">
                    <a:lumMod val="75000"/>
                  </a:schemeClr>
                </a:solidFill>
                <a:latin typeface="Verdana"/>
                <a:cs typeface="Verdana"/>
              </a:rPr>
              <a:t> </a:t>
            </a:r>
            <a:r>
              <a:rPr lang="en-US" sz="2000" spc="-75" dirty="0">
                <a:solidFill>
                  <a:schemeClr val="accent3">
                    <a:lumMod val="75000"/>
                  </a:schemeClr>
                </a:solidFill>
                <a:latin typeface="Verdana"/>
                <a:cs typeface="Verdana"/>
              </a:rPr>
              <a:t>algorithms</a:t>
            </a:r>
            <a:r>
              <a:rPr lang="en-US" sz="2000" spc="-140" dirty="0">
                <a:solidFill>
                  <a:schemeClr val="accent3">
                    <a:lumMod val="75000"/>
                  </a:schemeClr>
                </a:solidFill>
                <a:latin typeface="Verdana"/>
                <a:cs typeface="Verdana"/>
              </a:rPr>
              <a:t> </a:t>
            </a:r>
            <a:r>
              <a:rPr lang="en-US" sz="2000" spc="-85" dirty="0">
                <a:solidFill>
                  <a:schemeClr val="accent3">
                    <a:lumMod val="75000"/>
                  </a:schemeClr>
                </a:solidFill>
                <a:latin typeface="Verdana"/>
                <a:cs typeface="Verdana"/>
              </a:rPr>
              <a:t>to</a:t>
            </a:r>
            <a:r>
              <a:rPr lang="en-US" sz="2000" spc="-145" dirty="0">
                <a:solidFill>
                  <a:schemeClr val="accent3">
                    <a:lumMod val="75000"/>
                  </a:schemeClr>
                </a:solidFill>
                <a:latin typeface="Verdana"/>
                <a:cs typeface="Verdana"/>
              </a:rPr>
              <a:t> </a:t>
            </a:r>
            <a:r>
              <a:rPr lang="en-US" sz="2000" spc="-85" dirty="0">
                <a:solidFill>
                  <a:schemeClr val="accent3">
                    <a:lumMod val="75000"/>
                  </a:schemeClr>
                </a:solidFill>
                <a:latin typeface="Verdana"/>
                <a:cs typeface="Verdana"/>
              </a:rPr>
              <a:t>proactively</a:t>
            </a:r>
            <a:r>
              <a:rPr lang="en-US" sz="2000" spc="-145" dirty="0">
                <a:solidFill>
                  <a:schemeClr val="accent3">
                    <a:lumMod val="75000"/>
                  </a:schemeClr>
                </a:solidFill>
                <a:latin typeface="Verdana"/>
                <a:cs typeface="Verdana"/>
              </a:rPr>
              <a:t> </a:t>
            </a:r>
            <a:r>
              <a:rPr lang="en-US" sz="2000" spc="-60" dirty="0">
                <a:solidFill>
                  <a:schemeClr val="accent3">
                    <a:lumMod val="75000"/>
                  </a:schemeClr>
                </a:solidFill>
                <a:latin typeface="Verdana"/>
                <a:cs typeface="Verdana"/>
              </a:rPr>
              <a:t>identify</a:t>
            </a:r>
            <a:r>
              <a:rPr lang="en-US" sz="2000" spc="-140" dirty="0">
                <a:solidFill>
                  <a:schemeClr val="accent3">
                    <a:lumMod val="75000"/>
                  </a:schemeClr>
                </a:solidFill>
                <a:latin typeface="Verdana"/>
                <a:cs typeface="Verdana"/>
              </a:rPr>
              <a:t> </a:t>
            </a:r>
            <a:r>
              <a:rPr lang="en-US" sz="2000" spc="-85" dirty="0">
                <a:solidFill>
                  <a:schemeClr val="accent3">
                    <a:lumMod val="75000"/>
                  </a:schemeClr>
                </a:solidFill>
                <a:latin typeface="Verdana"/>
                <a:cs typeface="Verdana"/>
              </a:rPr>
              <a:t>and </a:t>
            </a:r>
            <a:r>
              <a:rPr lang="en-US" sz="2000" spc="-459" dirty="0">
                <a:solidFill>
                  <a:schemeClr val="accent3">
                    <a:lumMod val="75000"/>
                  </a:schemeClr>
                </a:solidFill>
                <a:latin typeface="Verdana"/>
                <a:cs typeface="Verdana"/>
              </a:rPr>
              <a:t> </a:t>
            </a:r>
            <a:r>
              <a:rPr lang="en-US" sz="2000" spc="-75" dirty="0">
                <a:solidFill>
                  <a:schemeClr val="accent3">
                    <a:lumMod val="75000"/>
                  </a:schemeClr>
                </a:solidFill>
                <a:latin typeface="Verdana"/>
                <a:cs typeface="Verdana"/>
              </a:rPr>
              <a:t>neutralize</a:t>
            </a:r>
            <a:r>
              <a:rPr lang="en-US" sz="2000" spc="-150" dirty="0">
                <a:solidFill>
                  <a:schemeClr val="accent3">
                    <a:lumMod val="75000"/>
                  </a:schemeClr>
                </a:solidFill>
                <a:latin typeface="Verdana"/>
                <a:cs typeface="Verdana"/>
              </a:rPr>
              <a:t> </a:t>
            </a:r>
            <a:r>
              <a:rPr lang="en-US" sz="2000" spc="-90" dirty="0">
                <a:solidFill>
                  <a:schemeClr val="accent3">
                    <a:lumMod val="75000"/>
                  </a:schemeClr>
                </a:solidFill>
                <a:latin typeface="Verdana"/>
                <a:cs typeface="Verdana"/>
              </a:rPr>
              <a:t>evolvin</a:t>
            </a:r>
            <a:r>
              <a:rPr lang="en-US" sz="2000" spc="-105" dirty="0">
                <a:solidFill>
                  <a:schemeClr val="accent3">
                    <a:lumMod val="75000"/>
                  </a:schemeClr>
                </a:solidFill>
                <a:latin typeface="Verdana"/>
                <a:cs typeface="Verdana"/>
              </a:rPr>
              <a:t>g</a:t>
            </a:r>
            <a:r>
              <a:rPr lang="en-US" sz="2000" spc="-155" dirty="0">
                <a:solidFill>
                  <a:schemeClr val="accent3">
                    <a:lumMod val="75000"/>
                  </a:schemeClr>
                </a:solidFill>
                <a:latin typeface="Verdana"/>
                <a:cs typeface="Verdana"/>
              </a:rPr>
              <a:t> </a:t>
            </a:r>
            <a:r>
              <a:rPr lang="en-US" sz="2000" spc="-105" dirty="0">
                <a:solidFill>
                  <a:schemeClr val="accent3">
                    <a:lumMod val="75000"/>
                  </a:schemeClr>
                </a:solidFill>
                <a:latin typeface="Verdana"/>
                <a:cs typeface="Verdana"/>
              </a:rPr>
              <a:t>threats</a:t>
            </a:r>
            <a:r>
              <a:rPr lang="en-US" sz="2000" spc="-75" dirty="0">
                <a:solidFill>
                  <a:schemeClr val="accent3">
                    <a:lumMod val="75000"/>
                  </a:schemeClr>
                </a:solidFill>
                <a:latin typeface="Verdana"/>
                <a:cs typeface="Verdana"/>
              </a:rPr>
              <a:t>.</a:t>
            </a:r>
            <a:r>
              <a:rPr lang="en-US" sz="2000" spc="-155" dirty="0">
                <a:solidFill>
                  <a:schemeClr val="accent3">
                    <a:lumMod val="75000"/>
                  </a:schemeClr>
                </a:solidFill>
                <a:latin typeface="Verdana"/>
                <a:cs typeface="Verdana"/>
              </a:rPr>
              <a:t> </a:t>
            </a:r>
            <a:r>
              <a:rPr lang="en-US" sz="2000" spc="-45" dirty="0">
                <a:solidFill>
                  <a:schemeClr val="accent3">
                    <a:lumMod val="75000"/>
                  </a:schemeClr>
                </a:solidFill>
                <a:latin typeface="Verdana"/>
                <a:cs typeface="Verdana"/>
              </a:rPr>
              <a:t>This</a:t>
            </a:r>
            <a:r>
              <a:rPr lang="en-US" sz="2000" spc="-150" dirty="0">
                <a:solidFill>
                  <a:schemeClr val="accent3">
                    <a:lumMod val="75000"/>
                  </a:schemeClr>
                </a:solidFill>
                <a:latin typeface="Verdana"/>
                <a:cs typeface="Verdana"/>
              </a:rPr>
              <a:t> </a:t>
            </a:r>
            <a:r>
              <a:rPr lang="en-US" sz="2000" spc="-100" dirty="0">
                <a:solidFill>
                  <a:schemeClr val="accent3">
                    <a:lumMod val="75000"/>
                  </a:schemeClr>
                </a:solidFill>
                <a:latin typeface="Verdana"/>
                <a:cs typeface="Verdana"/>
              </a:rPr>
              <a:t>cutting-edg</a:t>
            </a:r>
            <a:r>
              <a:rPr lang="en-US" sz="2000" spc="-105" dirty="0">
                <a:solidFill>
                  <a:schemeClr val="accent3">
                    <a:lumMod val="75000"/>
                  </a:schemeClr>
                </a:solidFill>
                <a:latin typeface="Verdana"/>
                <a:cs typeface="Verdana"/>
              </a:rPr>
              <a:t>e</a:t>
            </a:r>
            <a:r>
              <a:rPr lang="en-US" sz="2000" spc="-150" dirty="0">
                <a:solidFill>
                  <a:schemeClr val="accent3">
                    <a:lumMod val="75000"/>
                  </a:schemeClr>
                </a:solidFill>
                <a:latin typeface="Verdana"/>
                <a:cs typeface="Verdana"/>
              </a:rPr>
              <a:t> </a:t>
            </a:r>
            <a:r>
              <a:rPr lang="en-US" sz="2000" spc="-95" dirty="0">
                <a:solidFill>
                  <a:schemeClr val="accent3">
                    <a:lumMod val="75000"/>
                  </a:schemeClr>
                </a:solidFill>
                <a:latin typeface="Verdana"/>
                <a:cs typeface="Verdana"/>
              </a:rPr>
              <a:t>technolog</a:t>
            </a:r>
            <a:r>
              <a:rPr lang="en-US" sz="2000" spc="-100" dirty="0">
                <a:solidFill>
                  <a:schemeClr val="accent3">
                    <a:lumMod val="75000"/>
                  </a:schemeClr>
                </a:solidFill>
                <a:latin typeface="Verdana"/>
                <a:cs typeface="Verdana"/>
              </a:rPr>
              <a:t>y</a:t>
            </a:r>
            <a:r>
              <a:rPr lang="en-US" sz="2000" spc="-155" dirty="0">
                <a:solidFill>
                  <a:schemeClr val="accent3">
                    <a:lumMod val="75000"/>
                  </a:schemeClr>
                </a:solidFill>
                <a:latin typeface="Verdana"/>
                <a:cs typeface="Verdana"/>
              </a:rPr>
              <a:t> </a:t>
            </a:r>
            <a:r>
              <a:rPr lang="en-US" sz="2000" spc="-80" dirty="0">
                <a:solidFill>
                  <a:schemeClr val="accent3">
                    <a:lumMod val="75000"/>
                  </a:schemeClr>
                </a:solidFill>
                <a:latin typeface="Verdana"/>
                <a:cs typeface="Verdana"/>
              </a:rPr>
              <a:t>provides  </a:t>
            </a:r>
            <a:r>
              <a:rPr lang="en-US" sz="2000" spc="-75" dirty="0">
                <a:solidFill>
                  <a:schemeClr val="accent3">
                    <a:lumMod val="75000"/>
                  </a:schemeClr>
                </a:solidFill>
                <a:latin typeface="Verdana"/>
                <a:cs typeface="Verdana"/>
              </a:rPr>
              <a:t>unparalleled </a:t>
            </a:r>
            <a:r>
              <a:rPr lang="en-US" sz="2000" spc="-80" dirty="0">
                <a:solidFill>
                  <a:schemeClr val="accent3">
                    <a:lumMod val="75000"/>
                  </a:schemeClr>
                </a:solidFill>
                <a:latin typeface="Verdana"/>
                <a:cs typeface="Verdana"/>
              </a:rPr>
              <a:t>protection, </a:t>
            </a:r>
            <a:r>
              <a:rPr lang="en-US" sz="2000" spc="-75" dirty="0">
                <a:solidFill>
                  <a:schemeClr val="accent3">
                    <a:lumMod val="75000"/>
                  </a:schemeClr>
                </a:solidFill>
                <a:latin typeface="Verdana"/>
                <a:cs typeface="Verdana"/>
              </a:rPr>
              <a:t>delivering </a:t>
            </a:r>
            <a:r>
              <a:rPr lang="en-US" sz="2000" spc="-135" dirty="0">
                <a:solidFill>
                  <a:schemeClr val="accent3">
                    <a:lumMod val="75000"/>
                  </a:schemeClr>
                </a:solidFill>
                <a:latin typeface="Verdana"/>
                <a:cs typeface="Verdana"/>
              </a:rPr>
              <a:t>a </a:t>
            </a:r>
            <a:r>
              <a:rPr lang="en-US" sz="2000" spc="-120" dirty="0">
                <a:solidFill>
                  <a:schemeClr val="accent3">
                    <a:lumMod val="75000"/>
                  </a:schemeClr>
                </a:solidFill>
                <a:latin typeface="Verdana"/>
                <a:cs typeface="Verdana"/>
              </a:rPr>
              <a:t>seamless </a:t>
            </a:r>
            <a:r>
              <a:rPr lang="en-US" sz="2000" spc="-100" dirty="0">
                <a:solidFill>
                  <a:schemeClr val="accent3">
                    <a:lumMod val="75000"/>
                  </a:schemeClr>
                </a:solidFill>
                <a:latin typeface="Verdana"/>
                <a:cs typeface="Verdana"/>
              </a:rPr>
              <a:t>user experience </a:t>
            </a:r>
            <a:r>
              <a:rPr lang="en-US" sz="2000" spc="-75" dirty="0">
                <a:solidFill>
                  <a:schemeClr val="accent3">
                    <a:lumMod val="75000"/>
                  </a:schemeClr>
                </a:solidFill>
                <a:latin typeface="Verdana"/>
                <a:cs typeface="Verdana"/>
              </a:rPr>
              <a:t>without </a:t>
            </a:r>
            <a:r>
              <a:rPr lang="en-US" sz="2000" spc="-70" dirty="0">
                <a:solidFill>
                  <a:schemeClr val="accent3">
                    <a:lumMod val="75000"/>
                  </a:schemeClr>
                </a:solidFill>
                <a:latin typeface="Verdana"/>
                <a:cs typeface="Verdana"/>
              </a:rPr>
              <a:t> </a:t>
            </a:r>
            <a:r>
              <a:rPr lang="en-US" sz="2000" spc="-80" dirty="0">
                <a:solidFill>
                  <a:schemeClr val="accent3">
                    <a:lumMod val="75000"/>
                  </a:schemeClr>
                </a:solidFill>
                <a:latin typeface="Verdana"/>
                <a:cs typeface="Verdana"/>
              </a:rPr>
              <a:t>compromising</a:t>
            </a:r>
            <a:r>
              <a:rPr lang="en-US" sz="2000" spc="-150" dirty="0">
                <a:solidFill>
                  <a:schemeClr val="accent3">
                    <a:lumMod val="75000"/>
                  </a:schemeClr>
                </a:solidFill>
                <a:latin typeface="Verdana"/>
                <a:cs typeface="Verdana"/>
              </a:rPr>
              <a:t> </a:t>
            </a:r>
            <a:r>
              <a:rPr lang="en-US" sz="2000" spc="-95" dirty="0">
                <a:solidFill>
                  <a:schemeClr val="accent3">
                    <a:lumMod val="75000"/>
                  </a:schemeClr>
                </a:solidFill>
                <a:latin typeface="Verdana"/>
                <a:cs typeface="Verdana"/>
              </a:rPr>
              <a:t>security</a:t>
            </a:r>
            <a:r>
              <a:rPr lang="en-US" sz="1800" spc="-95" dirty="0">
                <a:solidFill>
                  <a:srgbClr val="C9C2C0"/>
                </a:solidFill>
                <a:latin typeface="Verdana"/>
                <a:cs typeface="Verdana"/>
              </a:rPr>
              <a:t>.</a:t>
            </a:r>
            <a:endParaRPr lang="en-US" sz="1800" dirty="0">
              <a:latin typeface="Verdana"/>
              <a:cs typeface="Verdana"/>
            </a:endParaRPr>
          </a:p>
          <a:p>
            <a:endParaRPr lang="en-IN" dirty="0"/>
          </a:p>
        </p:txBody>
      </p:sp>
      <p:pic>
        <p:nvPicPr>
          <p:cNvPr id="4" name="Picture 3">
            <a:extLst>
              <a:ext uri="{FF2B5EF4-FFF2-40B4-BE49-F238E27FC236}">
                <a16:creationId xmlns:a16="http://schemas.microsoft.com/office/drawing/2014/main" id="{FB6A73E2-A54E-1A76-631F-AA1971C78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8" y="2157245"/>
            <a:ext cx="2950702" cy="2686562"/>
          </a:xfrm>
          <a:prstGeom prst="rect">
            <a:avLst/>
          </a:prstGeom>
        </p:spPr>
      </p:pic>
      <p:pic>
        <p:nvPicPr>
          <p:cNvPr id="5" name="object 6">
            <a:extLst>
              <a:ext uri="{FF2B5EF4-FFF2-40B4-BE49-F238E27FC236}">
                <a16:creationId xmlns:a16="http://schemas.microsoft.com/office/drawing/2014/main" id="{C910579B-DB63-842C-5BFC-4A88B5966A18}"/>
              </a:ext>
            </a:extLst>
          </p:cNvPr>
          <p:cNvPicPr/>
          <p:nvPr/>
        </p:nvPicPr>
        <p:blipFill>
          <a:blip r:embed="rId3" cstate="print"/>
          <a:stretch>
            <a:fillRect/>
          </a:stretch>
        </p:blipFill>
        <p:spPr>
          <a:xfrm>
            <a:off x="907025" y="2157245"/>
            <a:ext cx="2466975" cy="3419475"/>
          </a:xfrm>
          <a:prstGeom prst="rect">
            <a:avLst/>
          </a:prstGeom>
        </p:spPr>
      </p:pic>
    </p:spTree>
    <p:extLst>
      <p:ext uri="{BB962C8B-B14F-4D97-AF65-F5344CB8AC3E}">
        <p14:creationId xmlns:p14="http://schemas.microsoft.com/office/powerpoint/2010/main" val="186226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TM03457444[[fn=Basis]]</Template>
  <TotalTime>114</TotalTime>
  <Words>771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Adobe Hebrew</vt:lpstr>
      <vt:lpstr>Arial</vt:lpstr>
      <vt:lpstr>Century Gothic</vt:lpstr>
      <vt:lpstr>Garamond</vt:lpstr>
      <vt:lpstr>Inter</vt:lpstr>
      <vt:lpstr>Nunito</vt:lpstr>
      <vt:lpstr>Times New Roman</vt:lpstr>
      <vt:lpstr>Trebuchet MS</vt:lpstr>
      <vt:lpstr>Verdana</vt:lpstr>
      <vt:lpstr>Wingdings</vt:lpstr>
      <vt:lpstr>Savon</vt:lpstr>
      <vt:lpstr>U.Ruthwika shivani</vt:lpstr>
      <vt:lpstr>      KEYLOGGER              &amp;   SECURITY</vt:lpstr>
      <vt:lpstr>                    AGENDA</vt:lpstr>
      <vt:lpstr>              INTRODUCTION</vt:lpstr>
      <vt:lpstr>        PROBLEM STATEMENT</vt:lpstr>
      <vt:lpstr>          PROJECT OVERVIEW</vt:lpstr>
      <vt:lpstr>Who are the End Users</vt:lpstr>
      <vt:lpstr>YOUR SOLUTION AND ITS VALUE PROPOSITION</vt:lpstr>
      <vt:lpstr>The Wow in Your Solution</vt:lpstr>
      <vt:lpstr>Modelling</vt:lpstr>
      <vt:lpstr>Results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RUTHWIKA SHIVANI UPPUTHOLLA</dc:creator>
  <cp:lastModifiedBy>RUTHWIKA SHIVANI UPPUTHOLLA</cp:lastModifiedBy>
  <cp:revision>1</cp:revision>
  <dcterms:created xsi:type="dcterms:W3CDTF">2024-06-13T12:28:58Z</dcterms:created>
  <dcterms:modified xsi:type="dcterms:W3CDTF">2024-06-13T14:23:00Z</dcterms:modified>
</cp:coreProperties>
</file>