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E3C8-F186-41F3-93DC-8A8BFDBA0066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E401-06EE-443F-9E05-C2ACE39D8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45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E3C8-F186-41F3-93DC-8A8BFDBA0066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E401-06EE-443F-9E05-C2ACE39D8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89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E3C8-F186-41F3-93DC-8A8BFDBA0066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E401-06EE-443F-9E05-C2ACE39D8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45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E3C8-F186-41F3-93DC-8A8BFDBA0066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E401-06EE-443F-9E05-C2ACE39D8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35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E3C8-F186-41F3-93DC-8A8BFDBA0066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E401-06EE-443F-9E05-C2ACE39D8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64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E3C8-F186-41F3-93DC-8A8BFDBA0066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E401-06EE-443F-9E05-C2ACE39D8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49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E3C8-F186-41F3-93DC-8A8BFDBA0066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E401-06EE-443F-9E05-C2ACE39D8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66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E3C8-F186-41F3-93DC-8A8BFDBA0066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E401-06EE-443F-9E05-C2ACE39D8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8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E3C8-F186-41F3-93DC-8A8BFDBA0066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E401-06EE-443F-9E05-C2ACE39D8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38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E3C8-F186-41F3-93DC-8A8BFDBA0066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E401-06EE-443F-9E05-C2ACE39D8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56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E3C8-F186-41F3-93DC-8A8BFDBA0066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E401-06EE-443F-9E05-C2ACE39D8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30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4E3C8-F186-41F3-93DC-8A8BFDBA0066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2E401-06EE-443F-9E05-C2ACE39D8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88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MOUNTAINS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Beautiful</a:t>
            </a:r>
          </a:p>
          <a:p>
            <a:r>
              <a:rPr lang="en-US" sz="1800" dirty="0" smtClean="0"/>
              <a:t>Tall</a:t>
            </a:r>
          </a:p>
          <a:p>
            <a:r>
              <a:rPr lang="en-US" sz="1800" dirty="0" smtClean="0"/>
              <a:t>Huge</a:t>
            </a:r>
            <a:endParaRPr lang="en-IN" sz="1800" dirty="0"/>
          </a:p>
        </p:txBody>
      </p:sp>
      <p:pic>
        <p:nvPicPr>
          <p:cNvPr id="1026" name="Picture 2" descr="C:\Users\Arun Rao\Desktop\1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24124"/>
            <a:ext cx="6336703" cy="335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49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MOUNTAINS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MOUNTAINS</dc:title>
  <dc:creator>Arun Rao</dc:creator>
  <cp:lastModifiedBy>Arun Rao</cp:lastModifiedBy>
  <cp:revision>1</cp:revision>
  <dcterms:created xsi:type="dcterms:W3CDTF">2021-10-04T09:34:07Z</dcterms:created>
  <dcterms:modified xsi:type="dcterms:W3CDTF">2021-10-04T09:36:52Z</dcterms:modified>
</cp:coreProperties>
</file>