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2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4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8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1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6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4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2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6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6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4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4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3/25/2023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41316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0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42">
            <a:extLst>
              <a:ext uri="{FF2B5EF4-FFF2-40B4-BE49-F238E27FC236}">
                <a16:creationId xmlns:a16="http://schemas.microsoft.com/office/drawing/2014/main" id="{D953654D-2DE7-47C0-929D-AB7AA86B9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59" name="Rectangle 43">
              <a:extLst>
                <a:ext uri="{FF2B5EF4-FFF2-40B4-BE49-F238E27FC236}">
                  <a16:creationId xmlns:a16="http://schemas.microsoft.com/office/drawing/2014/main" id="{1E69B149-9B54-4A24-9A3E-3FC8938D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44">
              <a:extLst>
                <a:ext uri="{FF2B5EF4-FFF2-40B4-BE49-F238E27FC236}">
                  <a16:creationId xmlns:a16="http://schemas.microsoft.com/office/drawing/2014/main" id="{B268C13B-5F77-4FE7-8D32-D6D0B3BAC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45">
              <a:extLst>
                <a:ext uri="{FF2B5EF4-FFF2-40B4-BE49-F238E27FC236}">
                  <a16:creationId xmlns:a16="http://schemas.microsoft.com/office/drawing/2014/main" id="{951C457C-C22E-494F-8DF9-BC7307F50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F623352-51EE-4BDA-9AC4-741C941B7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62" name="Rectangle 51">
                <a:extLst>
                  <a:ext uri="{FF2B5EF4-FFF2-40B4-BE49-F238E27FC236}">
                    <a16:creationId xmlns:a16="http://schemas.microsoft.com/office/drawing/2014/main" id="{D20748EA-D4C3-449D-9A8C-C106492457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52">
                <a:extLst>
                  <a:ext uri="{FF2B5EF4-FFF2-40B4-BE49-F238E27FC236}">
                    <a16:creationId xmlns:a16="http://schemas.microsoft.com/office/drawing/2014/main" id="{C6C9E4A8-E408-4E89-B532-F4D8D24A6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ACEDC01-427F-40F5-8C70-7DD9B67EF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64" name="Rectangle 49">
                <a:extLst>
                  <a:ext uri="{FF2B5EF4-FFF2-40B4-BE49-F238E27FC236}">
                    <a16:creationId xmlns:a16="http://schemas.microsoft.com/office/drawing/2014/main" id="{9A8D3263-9811-4BC9-860D-8BDBC7056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50">
                <a:extLst>
                  <a:ext uri="{FF2B5EF4-FFF2-40B4-BE49-F238E27FC236}">
                    <a16:creationId xmlns:a16="http://schemas.microsoft.com/office/drawing/2014/main" id="{C8E607EE-7FC1-41AD-8ED1-BA38811F8E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Rectangle 48">
              <a:extLst>
                <a:ext uri="{FF2B5EF4-FFF2-40B4-BE49-F238E27FC236}">
                  <a16:creationId xmlns:a16="http://schemas.microsoft.com/office/drawing/2014/main" id="{58A0580E-6A58-41B1-91AB-A166721C4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54">
            <a:extLst>
              <a:ext uri="{FF2B5EF4-FFF2-40B4-BE49-F238E27FC236}">
                <a16:creationId xmlns:a16="http://schemas.microsoft.com/office/drawing/2014/main" id="{E1297267-64FC-46DE-88B8-E76DC4691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EB0AE8-E179-6E2D-DBED-900030E1F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/>
              <a:t>British Airway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7C25F-20A6-9F5B-396B-7137FBEB5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988476"/>
            <a:ext cx="4500561" cy="1320249"/>
          </a:xfrm>
        </p:spPr>
        <p:txBody>
          <a:bodyPr>
            <a:normAutofit/>
          </a:bodyPr>
          <a:lstStyle/>
          <a:p>
            <a:r>
              <a:rPr lang="en-US" dirty="0"/>
              <a:t>Customer Review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F28E39-60C5-34B3-1A20-E27D3DF7CE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89" r="-3" b="-3"/>
          <a:stretch/>
        </p:blipFill>
        <p:spPr>
          <a:xfrm>
            <a:off x="5747424" y="10"/>
            <a:ext cx="6444576" cy="3428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A9FEF7-6FD2-BCC9-411F-46E5234738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26" r="2" b="14758"/>
          <a:stretch/>
        </p:blipFill>
        <p:spPr>
          <a:xfrm>
            <a:off x="5748000" y="3427200"/>
            <a:ext cx="6444000" cy="34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5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B4C69-9DBF-A0A5-1741-B30EFAC7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D7F4B-7B59-ED42-7CFD-D6DFE122F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scarpping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Scrap the data from the website called Skytrax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Used library such as </a:t>
            </a:r>
            <a:r>
              <a:rPr lang="en-US" sz="1400" dirty="0" err="1"/>
              <a:t>request,Beautifulsoup</a:t>
            </a:r>
            <a:endParaRPr lang="en-US" sz="1400" dirty="0"/>
          </a:p>
          <a:p>
            <a:r>
              <a:rPr lang="en-US" sz="1400" dirty="0"/>
              <a:t>    for it.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F8822-AC1F-7646-5D21-FA613D74B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6" y="1220469"/>
            <a:ext cx="5095874" cy="427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8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C5D8-B3DA-C1F2-C21B-411FA0F9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21" y="228896"/>
            <a:ext cx="6514009" cy="62982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EA3BD-4A24-F068-24B4-8FA78B1A75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Using library such as nltk used for natural processing (nlp) tasks such 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tokenization,stemming,tagging,parsing and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Obtaining the stem words – Lemmatization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B02695-3EDC-FF86-3025-1E249094E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20" y="1770788"/>
            <a:ext cx="6514009" cy="292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1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D177-035F-75A2-F3F2-4FF55DF1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9C99D-A3C8-CB56-5C34-B1A63D206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Sentiment Analysis using VADER.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VADER (Valence Aware Dictionary and Sentiment Reasoner).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Vader sentiment not only tells if the statement is positive or negative along with the intensity of emotion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C12C11-3ECD-442A-E4A5-5DD27B0A3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16" y="1283830"/>
            <a:ext cx="6522870" cy="382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2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8BAB-A2AE-F485-6D66-AECF9E42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i="0" dirty="0">
                <a:effectLst/>
                <a:latin typeface="Helvetica Neue"/>
              </a:rPr>
              <a:t>ANALYSIS COUNTS &amp; </a:t>
            </a:r>
            <a:r>
              <a:rPr lang="en-US" sz="4000" b="1" dirty="0">
                <a:latin typeface="Helvetica Neue"/>
              </a:rPr>
              <a:t>VISUAL REPRESENTATION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8240EC-70FC-2A35-FF8A-7683B91A88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6260" y="2228850"/>
            <a:ext cx="5418299" cy="254847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761FE5-44B9-437B-5457-8991D9EF89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90783" y="1924051"/>
            <a:ext cx="3762992" cy="3511884"/>
          </a:xfrm>
        </p:spPr>
      </p:pic>
    </p:spTree>
    <p:extLst>
      <p:ext uri="{BB962C8B-B14F-4D97-AF65-F5344CB8AC3E}">
        <p14:creationId xmlns:p14="http://schemas.microsoft.com/office/powerpoint/2010/main" val="390831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79D7-516B-AD4B-76DF-029F33283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ACD31-DE09-58CF-70C6-F31BC6E32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/>
            <a:r>
              <a:rPr lang="en-US"/>
              <a:t> Predict customer buying behavior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D35BE370-BB61-C088-B2BE-AF77D8C887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3" r="9553" b="-2"/>
          <a:stretch/>
        </p:blipFill>
        <p:spPr>
          <a:xfrm>
            <a:off x="6307738" y="-12"/>
            <a:ext cx="5884248" cy="3434754"/>
          </a:xfrm>
          <a:custGeom>
            <a:avLst/>
            <a:gdLst/>
            <a:ahLst/>
            <a:cxnLst/>
            <a:rect l="l" t="t" r="r" b="b"/>
            <a:pathLst>
              <a:path w="5884248" h="3434754">
                <a:moveTo>
                  <a:pt x="316869" y="0"/>
                </a:moveTo>
                <a:lnTo>
                  <a:pt x="5884248" y="0"/>
                </a:lnTo>
                <a:lnTo>
                  <a:pt x="5884248" y="3434754"/>
                </a:lnTo>
                <a:lnTo>
                  <a:pt x="325503" y="3434754"/>
                </a:lnTo>
                <a:lnTo>
                  <a:pt x="323244" y="3429005"/>
                </a:lnTo>
                <a:cubicBezTo>
                  <a:pt x="17667" y="2624343"/>
                  <a:pt x="-174229" y="1819680"/>
                  <a:pt x="229286" y="307795"/>
                </a:cubicBezTo>
                <a:close/>
              </a:path>
            </a:pathLst>
          </a:custGeom>
        </p:spPr>
      </p:pic>
      <p:pic>
        <p:nvPicPr>
          <p:cNvPr id="49" name="Picture 3" descr="Pink and blue clouds">
            <a:extLst>
              <a:ext uri="{FF2B5EF4-FFF2-40B4-BE49-F238E27FC236}">
                <a16:creationId xmlns:a16="http://schemas.microsoft.com/office/drawing/2014/main" id="{5A037FBE-3196-02D2-AD04-9D7BD5EE90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58" r="1" b="1"/>
          <a:stretch/>
        </p:blipFill>
        <p:spPr>
          <a:xfrm>
            <a:off x="6632063" y="3431708"/>
            <a:ext cx="5559947" cy="3430537"/>
          </a:xfrm>
          <a:custGeom>
            <a:avLst/>
            <a:gdLst/>
            <a:ahLst/>
            <a:cxnLst/>
            <a:rect l="l" t="t" r="r" b="b"/>
            <a:pathLst>
              <a:path w="5559947" h="3430537">
                <a:moveTo>
                  <a:pt x="0" y="0"/>
                </a:moveTo>
                <a:lnTo>
                  <a:pt x="5559947" y="0"/>
                </a:lnTo>
                <a:lnTo>
                  <a:pt x="5559947" y="3430537"/>
                </a:lnTo>
                <a:lnTo>
                  <a:pt x="780186" y="3430537"/>
                </a:lnTo>
                <a:cubicBezTo>
                  <a:pt x="780186" y="1928500"/>
                  <a:pt x="431602" y="1083605"/>
                  <a:pt x="126095" y="32085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2034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0B27-4426-8F3D-46C5-C3735E0E9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32348"/>
            <a:ext cx="5747015" cy="277156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Train the Data set with Random Forest Classifier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A660F-BE2B-A05E-5687-5E4FA5FDE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11153" y="732348"/>
            <a:ext cx="4839566" cy="277156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800" dirty="0"/>
              <a:t>Accuracy Score= 0.85</a:t>
            </a:r>
          </a:p>
          <a:p>
            <a:pPr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C6AB1-D019-3133-BCA4-E757B0E3E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15" y="3719624"/>
            <a:ext cx="4312985" cy="2555444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D834E7-AF3B-25C4-7597-1746F5FFA1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5097" y="3841688"/>
            <a:ext cx="3864658" cy="20772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00816A-FE1B-1724-C65A-8338C087B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533" y="1861079"/>
            <a:ext cx="3864658" cy="126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98896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DarkSeedLeftStep">
      <a:dk1>
        <a:srgbClr val="000000"/>
      </a:dk1>
      <a:lt1>
        <a:srgbClr val="FFFFFF"/>
      </a:lt1>
      <a:dk2>
        <a:srgbClr val="231B30"/>
      </a:dk2>
      <a:lt2>
        <a:srgbClr val="F0F3F2"/>
      </a:lt2>
      <a:accent1>
        <a:srgbClr val="E7296A"/>
      </a:accent1>
      <a:accent2>
        <a:srgbClr val="D517A8"/>
      </a:accent2>
      <a:accent3>
        <a:srgbClr val="C529E7"/>
      </a:accent3>
      <a:accent4>
        <a:srgbClr val="6417D5"/>
      </a:accent4>
      <a:accent5>
        <a:srgbClr val="2B2DE7"/>
      </a:accent5>
      <a:accent6>
        <a:srgbClr val="1768D5"/>
      </a:accent6>
      <a:hlink>
        <a:srgbClr val="533FBF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207</TotalTime>
  <Words>115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Bell MT</vt:lpstr>
      <vt:lpstr>Helvetica Neue</vt:lpstr>
      <vt:lpstr>GlowVTI</vt:lpstr>
      <vt:lpstr>British Airway </vt:lpstr>
      <vt:lpstr>PowerPoint Presentation</vt:lpstr>
      <vt:lpstr>PowerPoint Presentation</vt:lpstr>
      <vt:lpstr>PowerPoint Presentation</vt:lpstr>
      <vt:lpstr>ANALYSIS COUNTS &amp; VISUAL REPRESENTATION </vt:lpstr>
      <vt:lpstr>BRITISH AIRWAYS</vt:lpstr>
      <vt:lpstr>Train the Data set with Random Forest Classifier Model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British Airway </dc:title>
  <dc:creator>Rutik Kothwala</dc:creator>
  <cp:lastModifiedBy>Rutik Kothwala</cp:lastModifiedBy>
  <cp:revision>5</cp:revision>
  <dcterms:created xsi:type="dcterms:W3CDTF">2023-03-25T15:29:28Z</dcterms:created>
  <dcterms:modified xsi:type="dcterms:W3CDTF">2023-03-25T19:14:34Z</dcterms:modified>
</cp:coreProperties>
</file>