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2BEA-0963-FC9A-CDA5-2A8832C0EB31}"/>
              </a:ext>
            </a:extLst>
          </p:cNvPr>
          <p:cNvSpPr>
            <a:spLocks noGrp="1"/>
          </p:cNvSpPr>
          <p:nvPr>
            <p:ph type="ctrTitle"/>
          </p:nvPr>
        </p:nvSpPr>
        <p:spPr/>
        <p:txBody>
          <a:bodyPr/>
          <a:lstStyle/>
          <a:p>
            <a:r>
              <a:rPr lang="en-IN" b="1" dirty="0"/>
              <a:t>STOCK MARKET ANALYSIS</a:t>
            </a:r>
          </a:p>
        </p:txBody>
      </p:sp>
      <p:sp>
        <p:nvSpPr>
          <p:cNvPr id="3" name="Subtitle 2">
            <a:extLst>
              <a:ext uri="{FF2B5EF4-FFF2-40B4-BE49-F238E27FC236}">
                <a16:creationId xmlns:a16="http://schemas.microsoft.com/office/drawing/2014/main" id="{2C280AD7-D271-0651-5A5B-48CCF22322F2}"/>
              </a:ext>
            </a:extLst>
          </p:cNvPr>
          <p:cNvSpPr>
            <a:spLocks noGrp="1"/>
          </p:cNvSpPr>
          <p:nvPr>
            <p:ph type="subTitle" idx="1"/>
          </p:nvPr>
        </p:nvSpPr>
        <p:spPr/>
        <p:txBody>
          <a:bodyPr/>
          <a:lstStyle/>
          <a:p>
            <a:r>
              <a:rPr lang="en-IN" dirty="0"/>
              <a:t>BY: Rutik Chavan</a:t>
            </a:r>
          </a:p>
        </p:txBody>
      </p:sp>
    </p:spTree>
    <p:extLst>
      <p:ext uri="{BB962C8B-B14F-4D97-AF65-F5344CB8AC3E}">
        <p14:creationId xmlns:p14="http://schemas.microsoft.com/office/powerpoint/2010/main" val="186954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3192-E24A-252C-BB0B-A85801E2CE6A}"/>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FF50E05-2F1A-B1BF-0961-F967A5F544DA}"/>
              </a:ext>
            </a:extLst>
          </p:cNvPr>
          <p:cNvSpPr>
            <a:spLocks noGrp="1"/>
          </p:cNvSpPr>
          <p:nvPr>
            <p:ph idx="1"/>
          </p:nvPr>
        </p:nvSpPr>
        <p:spPr/>
        <p:txBody>
          <a:bodyPr/>
          <a:lstStyle/>
          <a:p>
            <a:r>
              <a:rPr lang="en-US" dirty="0">
                <a:solidFill>
                  <a:schemeClr val="tx1"/>
                </a:solidFill>
              </a:rPr>
              <a:t>By using machine learning we can predict the future prices of stocks which will be helpful for investors to invest more consciously. Linear Regression is one of the best machine learning algorithm for predicting future outcomes and is best suited for the stock market prediction. And hence if we want to do in-depth analysis we can do using machine learning, deep learning.</a:t>
            </a:r>
          </a:p>
          <a:p>
            <a:r>
              <a:rPr lang="en-US" dirty="0">
                <a:solidFill>
                  <a:schemeClr val="tx1"/>
                </a:solidFill>
              </a:rPr>
              <a:t>By visualizing our results we can see that NSE has the highest openings prices over 5 years of time and IDFC FIRST Bank has the lowest opening prices.</a:t>
            </a:r>
          </a:p>
          <a:p>
            <a:r>
              <a:rPr lang="en-US" dirty="0">
                <a:solidFill>
                  <a:schemeClr val="tx1"/>
                </a:solidFill>
              </a:rPr>
              <a:t>Also, by the charts the investors can see where they can invest their amount in future.</a:t>
            </a:r>
            <a:endParaRPr lang="en-IN" dirty="0">
              <a:solidFill>
                <a:schemeClr val="tx1"/>
              </a:solidFill>
            </a:endParaRPr>
          </a:p>
        </p:txBody>
      </p:sp>
    </p:spTree>
    <p:extLst>
      <p:ext uri="{BB962C8B-B14F-4D97-AF65-F5344CB8AC3E}">
        <p14:creationId xmlns:p14="http://schemas.microsoft.com/office/powerpoint/2010/main" val="110000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309DE9-A93F-3F83-F636-E6CAA686A388}"/>
              </a:ext>
            </a:extLst>
          </p:cNvPr>
          <p:cNvSpPr>
            <a:spLocks noGrp="1"/>
          </p:cNvSpPr>
          <p:nvPr>
            <p:ph type="title"/>
          </p:nvPr>
        </p:nvSpPr>
        <p:spPr>
          <a:xfrm>
            <a:off x="1551769" y="3423570"/>
            <a:ext cx="8761413" cy="706964"/>
          </a:xfrm>
        </p:spPr>
        <p:txBody>
          <a:bodyPr/>
          <a:lstStyle/>
          <a:p>
            <a:pPr algn="ctr"/>
            <a:r>
              <a:rPr lang="en-IN" dirty="0">
                <a:solidFill>
                  <a:schemeClr val="tx1"/>
                </a:solidFill>
              </a:rPr>
              <a:t>Thank You !!!!!</a:t>
            </a:r>
          </a:p>
        </p:txBody>
      </p:sp>
    </p:spTree>
    <p:extLst>
      <p:ext uri="{BB962C8B-B14F-4D97-AF65-F5344CB8AC3E}">
        <p14:creationId xmlns:p14="http://schemas.microsoft.com/office/powerpoint/2010/main" val="31330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D32E-170B-C875-755E-1967347489E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E54F891-A8AA-177F-8469-F4D77E4D2838}"/>
              </a:ext>
            </a:extLst>
          </p:cNvPr>
          <p:cNvSpPr>
            <a:spLocks noGrp="1"/>
          </p:cNvSpPr>
          <p:nvPr>
            <p:ph idx="1"/>
          </p:nvPr>
        </p:nvSpPr>
        <p:spPr/>
        <p:txBody>
          <a:bodyPr>
            <a:normAutofit/>
          </a:bodyPr>
          <a:lstStyle/>
          <a:p>
            <a:r>
              <a:rPr lang="en-IN" sz="1700" dirty="0">
                <a:solidFill>
                  <a:schemeClr val="tx1"/>
                </a:solidFill>
              </a:rPr>
              <a:t>Overview</a:t>
            </a:r>
          </a:p>
          <a:p>
            <a:r>
              <a:rPr lang="en-IN" sz="1700" dirty="0">
                <a:solidFill>
                  <a:schemeClr val="tx1"/>
                </a:solidFill>
              </a:rPr>
              <a:t>What is Stock Market?</a:t>
            </a:r>
          </a:p>
          <a:p>
            <a:r>
              <a:rPr lang="en-IN" sz="1700" dirty="0">
                <a:solidFill>
                  <a:schemeClr val="tx1"/>
                </a:solidFill>
              </a:rPr>
              <a:t>Dataset Summary</a:t>
            </a:r>
          </a:p>
          <a:p>
            <a:r>
              <a:rPr lang="en-IN" sz="1700" dirty="0">
                <a:solidFill>
                  <a:schemeClr val="tx1"/>
                </a:solidFill>
              </a:rPr>
              <a:t>Scope of the project</a:t>
            </a:r>
          </a:p>
          <a:p>
            <a:r>
              <a:rPr lang="en-IN" sz="1700" dirty="0">
                <a:solidFill>
                  <a:schemeClr val="tx1"/>
                </a:solidFill>
              </a:rPr>
              <a:t>Machine Learning</a:t>
            </a:r>
          </a:p>
          <a:p>
            <a:r>
              <a:rPr lang="en-IN" sz="1700" dirty="0">
                <a:solidFill>
                  <a:schemeClr val="tx1"/>
                </a:solidFill>
              </a:rPr>
              <a:t>Architecture Of Stock Market Analysis</a:t>
            </a:r>
          </a:p>
          <a:p>
            <a:r>
              <a:rPr lang="en-IN" sz="1700" dirty="0">
                <a:solidFill>
                  <a:schemeClr val="tx1"/>
                </a:solidFill>
              </a:rPr>
              <a:t>POWER BI Dashboard</a:t>
            </a:r>
          </a:p>
          <a:p>
            <a:r>
              <a:rPr lang="en-IN" sz="1700" dirty="0">
                <a:solidFill>
                  <a:schemeClr val="tx1"/>
                </a:solidFill>
              </a:rPr>
              <a:t>Conclusion</a:t>
            </a:r>
          </a:p>
          <a:p>
            <a:endParaRPr lang="en-IN" sz="1700" dirty="0"/>
          </a:p>
          <a:p>
            <a:endParaRPr lang="en-IN" sz="1700" dirty="0"/>
          </a:p>
          <a:p>
            <a:endParaRPr lang="en-IN" sz="1700" dirty="0"/>
          </a:p>
          <a:p>
            <a:endParaRPr lang="en-IN" sz="1700" dirty="0"/>
          </a:p>
          <a:p>
            <a:endParaRPr lang="en-IN" sz="1700" dirty="0"/>
          </a:p>
        </p:txBody>
      </p:sp>
    </p:spTree>
    <p:extLst>
      <p:ext uri="{BB962C8B-B14F-4D97-AF65-F5344CB8AC3E}">
        <p14:creationId xmlns:p14="http://schemas.microsoft.com/office/powerpoint/2010/main" val="112917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848D-67D7-3AD8-3C22-C00BF11E651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FC51ABA-0115-8CAE-CCA5-2671DC84B796}"/>
              </a:ext>
            </a:extLst>
          </p:cNvPr>
          <p:cNvSpPr>
            <a:spLocks noGrp="1"/>
          </p:cNvSpPr>
          <p:nvPr>
            <p:ph idx="1"/>
          </p:nvPr>
        </p:nvSpPr>
        <p:spPr>
          <a:xfrm>
            <a:off x="1465505" y="3267734"/>
            <a:ext cx="8825659" cy="1735587"/>
          </a:xfrm>
        </p:spPr>
        <p:txBody>
          <a:bodyPr>
            <a:normAutofit/>
          </a:bodyPr>
          <a:lstStyle/>
          <a:p>
            <a:pPr marL="0" indent="0" algn="just">
              <a:buNone/>
            </a:pPr>
            <a:r>
              <a:rPr lang="en-US" sz="1700" dirty="0">
                <a:solidFill>
                  <a:schemeClr val="tx1"/>
                </a:solidFill>
              </a:rPr>
              <a:t>The stock market is very unpredictable, any geopolitical change can impact the share trend of stocks in the share market, recently we have seen how covid-19 has impacted the stock prices, which is why on financial data doing a reliable trend analysis is very difficult. The most efficient way to solve this kind of issue is with the help of Machine learning and Deep learning. We are applying machine learning algorithms to find the accuracy of data.</a:t>
            </a:r>
            <a:endParaRPr lang="en-IN" sz="1700" dirty="0">
              <a:solidFill>
                <a:schemeClr val="tx1"/>
              </a:solidFill>
            </a:endParaRPr>
          </a:p>
        </p:txBody>
      </p:sp>
    </p:spTree>
    <p:extLst>
      <p:ext uri="{BB962C8B-B14F-4D97-AF65-F5344CB8AC3E}">
        <p14:creationId xmlns:p14="http://schemas.microsoft.com/office/powerpoint/2010/main" val="54011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C880-50D4-4D88-99AB-8262B315CC43}"/>
              </a:ext>
            </a:extLst>
          </p:cNvPr>
          <p:cNvSpPr>
            <a:spLocks noGrp="1"/>
          </p:cNvSpPr>
          <p:nvPr>
            <p:ph type="title"/>
          </p:nvPr>
        </p:nvSpPr>
        <p:spPr/>
        <p:txBody>
          <a:bodyPr/>
          <a:lstStyle/>
          <a:p>
            <a:r>
              <a:rPr lang="en-IN" dirty="0"/>
              <a:t>What is Stock Market?	</a:t>
            </a:r>
          </a:p>
        </p:txBody>
      </p:sp>
      <p:sp>
        <p:nvSpPr>
          <p:cNvPr id="3" name="Content Placeholder 2">
            <a:extLst>
              <a:ext uri="{FF2B5EF4-FFF2-40B4-BE49-F238E27FC236}">
                <a16:creationId xmlns:a16="http://schemas.microsoft.com/office/drawing/2014/main" id="{29DD674C-D47F-B46A-A6BB-31E9365EFC90}"/>
              </a:ext>
            </a:extLst>
          </p:cNvPr>
          <p:cNvSpPr>
            <a:spLocks noGrp="1"/>
          </p:cNvSpPr>
          <p:nvPr>
            <p:ph idx="1"/>
          </p:nvPr>
        </p:nvSpPr>
        <p:spPr/>
        <p:txBody>
          <a:bodyPr>
            <a:normAutofit fontScale="92500" lnSpcReduction="20000"/>
          </a:bodyPr>
          <a:lstStyle/>
          <a:p>
            <a:pPr algn="just"/>
            <a:r>
              <a:rPr lang="en-US" dirty="0">
                <a:solidFill>
                  <a:schemeClr val="tx1"/>
                </a:solidFill>
              </a:rPr>
              <a:t>The stock market is where investors buy and sell shares of companies. </a:t>
            </a:r>
          </a:p>
          <a:p>
            <a:pPr algn="just"/>
            <a:r>
              <a:rPr lang="en-IN" dirty="0">
                <a:solidFill>
                  <a:schemeClr val="tx1"/>
                </a:solidFill>
              </a:rPr>
              <a:t>NSE stands for National Stock Exchange.</a:t>
            </a:r>
          </a:p>
          <a:p>
            <a:pPr algn="just"/>
            <a:r>
              <a:rPr lang="en-US" dirty="0">
                <a:solidFill>
                  <a:schemeClr val="tx1"/>
                </a:solidFill>
              </a:rPr>
              <a:t>The National Stock Exchange of India Limited (NSE) is India's largest financial market and the fourth largest market by trading volume.</a:t>
            </a:r>
          </a:p>
          <a:p>
            <a:pPr algn="just"/>
            <a:r>
              <a:rPr lang="en-US" dirty="0">
                <a:solidFill>
                  <a:schemeClr val="tx1"/>
                </a:solidFill>
              </a:rPr>
              <a:t>Each stock has it’s High, Close, Open, Low price per day.</a:t>
            </a:r>
          </a:p>
          <a:p>
            <a:pPr algn="just"/>
            <a:r>
              <a:rPr lang="en-IN" dirty="0">
                <a:solidFill>
                  <a:schemeClr val="tx1"/>
                </a:solidFill>
              </a:rPr>
              <a:t>Volume is no. of shares traded in days.</a:t>
            </a:r>
          </a:p>
          <a:p>
            <a:pPr algn="just"/>
            <a:r>
              <a:rPr lang="en-US" dirty="0">
                <a:solidFill>
                  <a:schemeClr val="tx1"/>
                </a:solidFill>
              </a:rPr>
              <a:t>Dividend stocks are companies that pay out a portion of their profits to shareholders. These payouts can come monthly, quarterly, or annually.</a:t>
            </a:r>
          </a:p>
          <a:p>
            <a:pPr algn="just"/>
            <a:r>
              <a:rPr lang="en-US" dirty="0">
                <a:solidFill>
                  <a:schemeClr val="tx1"/>
                </a:solidFill>
              </a:rPr>
              <a:t>Stock splits are generally done when the stock price of a company has risen so high that it might become an impediment to new investors. Therefore, a split is often the result of growth or the prospects of future growth, and it's a positive signal.</a:t>
            </a:r>
            <a:endParaRPr lang="en-IN" dirty="0">
              <a:solidFill>
                <a:schemeClr val="tx1"/>
              </a:solidFill>
            </a:endParaRPr>
          </a:p>
        </p:txBody>
      </p:sp>
    </p:spTree>
    <p:extLst>
      <p:ext uri="{BB962C8B-B14F-4D97-AF65-F5344CB8AC3E}">
        <p14:creationId xmlns:p14="http://schemas.microsoft.com/office/powerpoint/2010/main" val="307212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F089-D089-7368-D900-9F2F2E12EC17}"/>
              </a:ext>
            </a:extLst>
          </p:cNvPr>
          <p:cNvSpPr>
            <a:spLocks noGrp="1"/>
          </p:cNvSpPr>
          <p:nvPr>
            <p:ph type="title"/>
          </p:nvPr>
        </p:nvSpPr>
        <p:spPr/>
        <p:txBody>
          <a:bodyPr/>
          <a:lstStyle/>
          <a:p>
            <a:r>
              <a:rPr lang="en-IN" dirty="0"/>
              <a:t>Dataset Summary</a:t>
            </a:r>
          </a:p>
        </p:txBody>
      </p:sp>
      <p:sp>
        <p:nvSpPr>
          <p:cNvPr id="3" name="Content Placeholder 2">
            <a:extLst>
              <a:ext uri="{FF2B5EF4-FFF2-40B4-BE49-F238E27FC236}">
                <a16:creationId xmlns:a16="http://schemas.microsoft.com/office/drawing/2014/main" id="{93DCB5F5-5F14-633F-1E3D-0A7143C8557C}"/>
              </a:ext>
            </a:extLst>
          </p:cNvPr>
          <p:cNvSpPr>
            <a:spLocks noGrp="1"/>
          </p:cNvSpPr>
          <p:nvPr>
            <p:ph idx="1"/>
          </p:nvPr>
        </p:nvSpPr>
        <p:spPr>
          <a:xfrm>
            <a:off x="1094569" y="2991688"/>
            <a:ext cx="8825659" cy="2244546"/>
          </a:xfrm>
        </p:spPr>
        <p:txBody>
          <a:bodyPr/>
          <a:lstStyle/>
          <a:p>
            <a:pPr algn="just"/>
            <a:r>
              <a:rPr lang="en-IN" dirty="0">
                <a:solidFill>
                  <a:schemeClr val="tx1"/>
                </a:solidFill>
              </a:rPr>
              <a:t>Using Streaming data from Yahoo Finance Library.</a:t>
            </a:r>
          </a:p>
          <a:p>
            <a:pPr algn="just"/>
            <a:r>
              <a:rPr lang="en-IN" dirty="0">
                <a:solidFill>
                  <a:schemeClr val="tx1"/>
                </a:solidFill>
              </a:rPr>
              <a:t>Ticker module is used to retrieve the data from online.</a:t>
            </a:r>
          </a:p>
          <a:p>
            <a:pPr algn="just"/>
            <a:r>
              <a:rPr lang="en-IN" dirty="0">
                <a:solidFill>
                  <a:schemeClr val="tx1"/>
                </a:solidFill>
              </a:rPr>
              <a:t>The dataset contains the date, open, high, low, close, volume, dividend, stock split values.</a:t>
            </a:r>
          </a:p>
          <a:p>
            <a:pPr algn="just"/>
            <a:r>
              <a:rPr lang="en-IN" dirty="0">
                <a:solidFill>
                  <a:schemeClr val="tx1"/>
                </a:solidFill>
              </a:rPr>
              <a:t>Dataset is based on past 5 years of the stocks data.</a:t>
            </a:r>
          </a:p>
        </p:txBody>
      </p:sp>
    </p:spTree>
    <p:extLst>
      <p:ext uri="{BB962C8B-B14F-4D97-AF65-F5344CB8AC3E}">
        <p14:creationId xmlns:p14="http://schemas.microsoft.com/office/powerpoint/2010/main" val="103768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D993-0F24-163B-043C-3788250385C6}"/>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920B8335-A96A-BECE-EAB2-654C75CB5A8F}"/>
              </a:ext>
            </a:extLst>
          </p:cNvPr>
          <p:cNvSpPr>
            <a:spLocks noGrp="1"/>
          </p:cNvSpPr>
          <p:nvPr>
            <p:ph idx="1"/>
          </p:nvPr>
        </p:nvSpPr>
        <p:spPr/>
        <p:txBody>
          <a:bodyPr/>
          <a:lstStyle/>
          <a:p>
            <a:r>
              <a:rPr lang="en-IN" dirty="0">
                <a:solidFill>
                  <a:schemeClr val="tx1"/>
                </a:solidFill>
              </a:rPr>
              <a:t>Investors use various analysis techniques to predict the future outcomes of stock prices.</a:t>
            </a:r>
          </a:p>
          <a:p>
            <a:r>
              <a:rPr lang="en-IN" dirty="0">
                <a:solidFill>
                  <a:schemeClr val="tx1"/>
                </a:solidFill>
              </a:rPr>
              <a:t>As the prices are very unpredictable investors deal with more difficulties for future predictions.</a:t>
            </a:r>
          </a:p>
          <a:p>
            <a:r>
              <a:rPr lang="en-IN" dirty="0">
                <a:solidFill>
                  <a:schemeClr val="tx1"/>
                </a:solidFill>
              </a:rPr>
              <a:t>With the help of machine learning and deep learning, these difficulties can be solved. </a:t>
            </a:r>
          </a:p>
          <a:p>
            <a:r>
              <a:rPr lang="en-IN" dirty="0">
                <a:solidFill>
                  <a:schemeClr val="tx1"/>
                </a:solidFill>
              </a:rPr>
              <a:t>Machine learning and Deep learning algorithms can predict future outcomes based on past data which will help many investors, organizations to deal with the losses and saving the time.</a:t>
            </a:r>
          </a:p>
        </p:txBody>
      </p:sp>
    </p:spTree>
    <p:extLst>
      <p:ext uri="{BB962C8B-B14F-4D97-AF65-F5344CB8AC3E}">
        <p14:creationId xmlns:p14="http://schemas.microsoft.com/office/powerpoint/2010/main" val="245483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CB6-1A6A-B10A-CD97-17A4B95780AC}"/>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B22073A9-3F1F-E7D3-5AEF-24EE50A3E8B1}"/>
              </a:ext>
            </a:extLst>
          </p:cNvPr>
          <p:cNvSpPr>
            <a:spLocks noGrp="1"/>
          </p:cNvSpPr>
          <p:nvPr>
            <p:ph idx="1"/>
          </p:nvPr>
        </p:nvSpPr>
        <p:spPr/>
        <p:txBody>
          <a:bodyPr/>
          <a:lstStyle/>
          <a:p>
            <a:r>
              <a:rPr lang="en-IN" dirty="0">
                <a:solidFill>
                  <a:schemeClr val="tx1"/>
                </a:solidFill>
              </a:rPr>
              <a:t>Machine Learning is a branch of AI where, a machine is trained well enough to make decisions and predictions, for analysis and decision making.</a:t>
            </a:r>
          </a:p>
          <a:p>
            <a:r>
              <a:rPr lang="en-IN" dirty="0">
                <a:solidFill>
                  <a:schemeClr val="tx1"/>
                </a:solidFill>
              </a:rPr>
              <a:t>Supervised and Unsupervised are the two types of machine learning algorithms.</a:t>
            </a:r>
          </a:p>
          <a:p>
            <a:r>
              <a:rPr lang="en-IN" dirty="0">
                <a:solidFill>
                  <a:schemeClr val="tx1"/>
                </a:solidFill>
              </a:rPr>
              <a:t>Regression and Classifications analysis comes in Supervised Machine Learning.</a:t>
            </a:r>
          </a:p>
          <a:p>
            <a:r>
              <a:rPr lang="en-IN" dirty="0">
                <a:solidFill>
                  <a:schemeClr val="tx1"/>
                </a:solidFill>
              </a:rPr>
              <a:t>We will be using Linear Regression for predicting future opening prices of stocks because it’s well suited for numerical and time series analysis data.</a:t>
            </a:r>
          </a:p>
        </p:txBody>
      </p:sp>
    </p:spTree>
    <p:extLst>
      <p:ext uri="{BB962C8B-B14F-4D97-AF65-F5344CB8AC3E}">
        <p14:creationId xmlns:p14="http://schemas.microsoft.com/office/powerpoint/2010/main" val="178312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057C-FF0B-F016-04A0-475B39B8C96A}"/>
              </a:ext>
            </a:extLst>
          </p:cNvPr>
          <p:cNvSpPr>
            <a:spLocks noGrp="1"/>
          </p:cNvSpPr>
          <p:nvPr>
            <p:ph type="title"/>
          </p:nvPr>
        </p:nvSpPr>
        <p:spPr/>
        <p:txBody>
          <a:bodyPr/>
          <a:lstStyle/>
          <a:p>
            <a:r>
              <a:rPr lang="en-IN" dirty="0"/>
              <a:t>Architecture of Analysis</a:t>
            </a:r>
          </a:p>
        </p:txBody>
      </p:sp>
      <p:pic>
        <p:nvPicPr>
          <p:cNvPr id="5" name="Picture 4">
            <a:extLst>
              <a:ext uri="{FF2B5EF4-FFF2-40B4-BE49-F238E27FC236}">
                <a16:creationId xmlns:a16="http://schemas.microsoft.com/office/drawing/2014/main" id="{74C0DFF8-723E-B774-AB5B-5E709345B0A2}"/>
              </a:ext>
            </a:extLst>
          </p:cNvPr>
          <p:cNvPicPr>
            <a:picLocks noChangeAspect="1"/>
          </p:cNvPicPr>
          <p:nvPr/>
        </p:nvPicPr>
        <p:blipFill>
          <a:blip r:embed="rId2"/>
          <a:stretch>
            <a:fillRect/>
          </a:stretch>
        </p:blipFill>
        <p:spPr>
          <a:xfrm>
            <a:off x="603849" y="2876959"/>
            <a:ext cx="11076317" cy="2622331"/>
          </a:xfrm>
          <a:prstGeom prst="rect">
            <a:avLst/>
          </a:prstGeom>
        </p:spPr>
      </p:pic>
    </p:spTree>
    <p:extLst>
      <p:ext uri="{BB962C8B-B14F-4D97-AF65-F5344CB8AC3E}">
        <p14:creationId xmlns:p14="http://schemas.microsoft.com/office/powerpoint/2010/main" val="340746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7518-BC15-9070-0915-386184E03722}"/>
              </a:ext>
            </a:extLst>
          </p:cNvPr>
          <p:cNvSpPr>
            <a:spLocks noGrp="1"/>
          </p:cNvSpPr>
          <p:nvPr>
            <p:ph type="title"/>
          </p:nvPr>
        </p:nvSpPr>
        <p:spPr/>
        <p:txBody>
          <a:bodyPr/>
          <a:lstStyle/>
          <a:p>
            <a:r>
              <a:rPr lang="en-IN" dirty="0"/>
              <a:t>Power BI Dashboard</a:t>
            </a:r>
          </a:p>
        </p:txBody>
      </p:sp>
      <p:pic>
        <p:nvPicPr>
          <p:cNvPr id="5" name="Picture 4">
            <a:extLst>
              <a:ext uri="{FF2B5EF4-FFF2-40B4-BE49-F238E27FC236}">
                <a16:creationId xmlns:a16="http://schemas.microsoft.com/office/drawing/2014/main" id="{7DCDCBF5-DFBB-1651-429D-1C3AF02DBD10}"/>
              </a:ext>
            </a:extLst>
          </p:cNvPr>
          <p:cNvPicPr>
            <a:picLocks noChangeAspect="1"/>
          </p:cNvPicPr>
          <p:nvPr/>
        </p:nvPicPr>
        <p:blipFill>
          <a:blip r:embed="rId2"/>
          <a:stretch>
            <a:fillRect/>
          </a:stretch>
        </p:blipFill>
        <p:spPr>
          <a:xfrm>
            <a:off x="2419842" y="2404052"/>
            <a:ext cx="6879434" cy="3878503"/>
          </a:xfrm>
          <a:prstGeom prst="rect">
            <a:avLst/>
          </a:prstGeom>
        </p:spPr>
      </p:pic>
    </p:spTree>
    <p:extLst>
      <p:ext uri="{BB962C8B-B14F-4D97-AF65-F5344CB8AC3E}">
        <p14:creationId xmlns:p14="http://schemas.microsoft.com/office/powerpoint/2010/main" val="2607621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941</TotalTime>
  <Words>600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STOCK MARKET ANALYSIS</vt:lpstr>
      <vt:lpstr>Agenda</vt:lpstr>
      <vt:lpstr>Overview</vt:lpstr>
      <vt:lpstr>What is Stock Market? </vt:lpstr>
      <vt:lpstr>Dataset Summary</vt:lpstr>
      <vt:lpstr>Scope of the project</vt:lpstr>
      <vt:lpstr>Machine Learning</vt:lpstr>
      <vt:lpstr>Architecture of Analysis</vt:lpstr>
      <vt:lpstr>Power BI Dashboard</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Rutik Chavan</dc:creator>
  <cp:lastModifiedBy>Rutik Chavan</cp:lastModifiedBy>
  <cp:revision>26</cp:revision>
  <cp:lastPrinted>2024-01-07T11:17:41Z</cp:lastPrinted>
  <dcterms:created xsi:type="dcterms:W3CDTF">2023-12-11T09:05:05Z</dcterms:created>
  <dcterms:modified xsi:type="dcterms:W3CDTF">2024-01-07T16:37:10Z</dcterms:modified>
</cp:coreProperties>
</file>