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7" r:id="rId13"/>
    <p:sldId id="269" r:id="rId14"/>
    <p:sldId id="271" r:id="rId15"/>
    <p:sldId id="272" r:id="rId16"/>
    <p:sldId id="273" r:id="rId17"/>
    <p:sldId id="265" r:id="rId18"/>
  </p:sldIdLst>
  <p:sldSz cx="6959600" cy="3911600"/>
  <p:notesSz cx="6959600" cy="3911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532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1970" y="1212596"/>
            <a:ext cx="5915660" cy="821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43940" y="2190496"/>
            <a:ext cx="4871720" cy="977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90D0D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90D0D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7980" y="899668"/>
            <a:ext cx="3027426" cy="2581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84194" y="899668"/>
            <a:ext cx="3027426" cy="2581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90D0D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3565"/>
            <a:ext cx="6954994" cy="390407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7418" y="645795"/>
            <a:ext cx="5064762" cy="2425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90D0D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8066" y="1320153"/>
            <a:ext cx="5043466" cy="1155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66264" y="3637788"/>
            <a:ext cx="2227072" cy="195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7980" y="3637788"/>
            <a:ext cx="1600708" cy="195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010912" y="3637788"/>
            <a:ext cx="1600708" cy="195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jpe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jpe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jpe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jpe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jpe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2168" y="1210413"/>
            <a:ext cx="5530850" cy="14954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algn="ctr">
              <a:lnSpc>
                <a:spcPct val="101000"/>
              </a:lnSpc>
              <a:spcBef>
                <a:spcPts val="65"/>
              </a:spcBef>
            </a:pPr>
            <a:r>
              <a:rPr sz="3200" spc="55" dirty="0">
                <a:solidFill>
                  <a:srgbClr val="390D0D"/>
                </a:solidFill>
                <a:latin typeface="Cambria" panose="02040503050406030204"/>
                <a:cs typeface="Cambria" panose="02040503050406030204"/>
              </a:rPr>
              <a:t>U</a:t>
            </a:r>
            <a:r>
              <a:rPr sz="3200" spc="55" dirty="0">
                <a:solidFill>
                  <a:srgbClr val="340C0C"/>
                </a:solidFill>
                <a:latin typeface="Cambria" panose="02040503050406030204"/>
                <a:cs typeface="Cambria" panose="02040503050406030204"/>
              </a:rPr>
              <a:t>nleashing</a:t>
            </a:r>
            <a:r>
              <a:rPr sz="3200" spc="5" dirty="0">
                <a:solidFill>
                  <a:srgbClr val="340C0C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3200" spc="40" dirty="0">
                <a:solidFill>
                  <a:srgbClr val="390D0D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3200" spc="5" dirty="0">
                <a:solidFill>
                  <a:srgbClr val="390D0D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3200" spc="-45" dirty="0">
                <a:solidFill>
                  <a:srgbClr val="390D0D"/>
                </a:solidFill>
                <a:latin typeface="Cambria" panose="02040503050406030204"/>
                <a:cs typeface="Cambria" panose="02040503050406030204"/>
              </a:rPr>
              <a:t>P</a:t>
            </a:r>
            <a:r>
              <a:rPr sz="3200" spc="-45" dirty="0">
                <a:solidFill>
                  <a:srgbClr val="340C0C"/>
                </a:solidFill>
                <a:latin typeface="Cambria" panose="02040503050406030204"/>
                <a:cs typeface="Cambria" panose="02040503050406030204"/>
              </a:rPr>
              <a:t>ow</a:t>
            </a:r>
            <a:r>
              <a:rPr sz="3200" spc="-45" dirty="0">
                <a:solidFill>
                  <a:srgbClr val="390D0D"/>
                </a:solidFill>
                <a:latin typeface="Cambria" panose="02040503050406030204"/>
                <a:cs typeface="Cambria" panose="02040503050406030204"/>
              </a:rPr>
              <a:t>er</a:t>
            </a:r>
            <a:r>
              <a:rPr sz="3200" spc="5" dirty="0">
                <a:solidFill>
                  <a:srgbClr val="390D0D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3200" spc="40" dirty="0">
                <a:solidFill>
                  <a:srgbClr val="390D0D"/>
                </a:solidFill>
                <a:latin typeface="Cambria" panose="02040503050406030204"/>
                <a:cs typeface="Cambria" panose="02040503050406030204"/>
              </a:rPr>
              <a:t>of</a:t>
            </a:r>
            <a:r>
              <a:rPr sz="3200" spc="5" dirty="0">
                <a:solidFill>
                  <a:srgbClr val="390D0D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3200" spc="-45" dirty="0">
                <a:solidFill>
                  <a:srgbClr val="390D0D"/>
                </a:solidFill>
                <a:latin typeface="Cambria" panose="02040503050406030204"/>
                <a:cs typeface="Cambria" panose="02040503050406030204"/>
              </a:rPr>
              <a:t>Power </a:t>
            </a:r>
            <a:r>
              <a:rPr sz="3200" spc="-690" dirty="0">
                <a:solidFill>
                  <a:srgbClr val="390D0D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3200" spc="25" dirty="0">
                <a:solidFill>
                  <a:srgbClr val="340C0C"/>
                </a:solidFill>
                <a:latin typeface="Cambria" panose="02040503050406030204"/>
                <a:cs typeface="Cambria" panose="02040503050406030204"/>
              </a:rPr>
              <a:t>BI:</a:t>
            </a:r>
            <a:r>
              <a:rPr sz="3200" spc="15" dirty="0">
                <a:solidFill>
                  <a:srgbClr val="340C0C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3200" spc="-40" dirty="0">
                <a:solidFill>
                  <a:srgbClr val="340C0C"/>
                </a:solidFill>
                <a:latin typeface="Cambria" panose="02040503050406030204"/>
                <a:cs typeface="Cambria" panose="02040503050406030204"/>
              </a:rPr>
              <a:t>Key</a:t>
            </a:r>
            <a:r>
              <a:rPr sz="3200" spc="15" dirty="0">
                <a:solidFill>
                  <a:srgbClr val="340C0C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3200" spc="70" dirty="0">
                <a:solidFill>
                  <a:srgbClr val="340C0C"/>
                </a:solidFill>
                <a:latin typeface="Cambria" panose="02040503050406030204"/>
                <a:cs typeface="Cambria" panose="02040503050406030204"/>
              </a:rPr>
              <a:t>Insights</a:t>
            </a:r>
            <a:r>
              <a:rPr sz="3200" spc="20" dirty="0">
                <a:solidFill>
                  <a:srgbClr val="340C0C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3200" spc="5" dirty="0">
                <a:solidFill>
                  <a:srgbClr val="340C0C"/>
                </a:solidFill>
                <a:latin typeface="Cambria" panose="02040503050406030204"/>
                <a:cs typeface="Cambria" panose="02040503050406030204"/>
              </a:rPr>
              <a:t>and</a:t>
            </a:r>
            <a:r>
              <a:rPr sz="3200" spc="15" dirty="0">
                <a:solidFill>
                  <a:srgbClr val="340C0C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3200" spc="50" dirty="0">
                <a:solidFill>
                  <a:srgbClr val="340C0C"/>
                </a:solidFill>
                <a:latin typeface="Cambria" panose="02040503050406030204"/>
                <a:cs typeface="Cambria" panose="02040503050406030204"/>
              </a:rPr>
              <a:t>Best</a:t>
            </a:r>
            <a:endParaRPr sz="3200">
              <a:latin typeface="Cambria" panose="02040503050406030204"/>
              <a:cs typeface="Cambria" panose="02040503050406030204"/>
            </a:endParaRPr>
          </a:p>
          <a:p>
            <a:pPr algn="ctr">
              <a:lnSpc>
                <a:spcPts val="3820"/>
              </a:lnSpc>
            </a:pPr>
            <a:r>
              <a:rPr sz="3200" spc="45" dirty="0">
                <a:solidFill>
                  <a:srgbClr val="340C0C"/>
                </a:solidFill>
                <a:latin typeface="Cambria" panose="02040503050406030204"/>
                <a:cs typeface="Cambria" panose="02040503050406030204"/>
              </a:rPr>
              <a:t>Practices</a:t>
            </a:r>
            <a:endParaRPr sz="32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568"/>
            <a:ext cx="6955155" cy="3904615"/>
          </a:xfrm>
          <a:custGeom>
            <a:avLst/>
            <a:gdLst/>
            <a:ahLst/>
            <a:cxnLst/>
            <a:rect l="l" t="t" r="r" b="b"/>
            <a:pathLst>
              <a:path w="6955155" h="3904615">
                <a:moveTo>
                  <a:pt x="6954990" y="2991662"/>
                </a:moveTo>
                <a:lnTo>
                  <a:pt x="6869138" y="3005340"/>
                </a:lnTo>
                <a:lnTo>
                  <a:pt x="6820382" y="3017228"/>
                </a:lnTo>
                <a:lnTo>
                  <a:pt x="6771564" y="3031413"/>
                </a:lnTo>
                <a:lnTo>
                  <a:pt x="6722707" y="3047860"/>
                </a:lnTo>
                <a:lnTo>
                  <a:pt x="6673888" y="3066567"/>
                </a:lnTo>
                <a:lnTo>
                  <a:pt x="6625120" y="3087522"/>
                </a:lnTo>
                <a:lnTo>
                  <a:pt x="6576441" y="3110700"/>
                </a:lnTo>
                <a:lnTo>
                  <a:pt x="6527927" y="3136087"/>
                </a:lnTo>
                <a:lnTo>
                  <a:pt x="6481648" y="3162376"/>
                </a:lnTo>
                <a:lnTo>
                  <a:pt x="6436398" y="3190036"/>
                </a:lnTo>
                <a:lnTo>
                  <a:pt x="6392164" y="3218929"/>
                </a:lnTo>
                <a:lnTo>
                  <a:pt x="6348971" y="3248863"/>
                </a:lnTo>
                <a:lnTo>
                  <a:pt x="6306820" y="3279673"/>
                </a:lnTo>
                <a:lnTo>
                  <a:pt x="6265710" y="3311194"/>
                </a:lnTo>
                <a:lnTo>
                  <a:pt x="6225641" y="3343249"/>
                </a:lnTo>
                <a:lnTo>
                  <a:pt x="6186640" y="3375672"/>
                </a:lnTo>
                <a:lnTo>
                  <a:pt x="6148692" y="3408299"/>
                </a:lnTo>
                <a:lnTo>
                  <a:pt x="6111811" y="3440950"/>
                </a:lnTo>
                <a:lnTo>
                  <a:pt x="6075985" y="3473475"/>
                </a:lnTo>
                <a:lnTo>
                  <a:pt x="6041250" y="3505682"/>
                </a:lnTo>
                <a:lnTo>
                  <a:pt x="5938812" y="3602926"/>
                </a:lnTo>
                <a:lnTo>
                  <a:pt x="5900026" y="3639172"/>
                </a:lnTo>
                <a:lnTo>
                  <a:pt x="5860453" y="3674770"/>
                </a:lnTo>
                <a:lnTo>
                  <a:pt x="5826252" y="3703828"/>
                </a:lnTo>
                <a:lnTo>
                  <a:pt x="0" y="3703828"/>
                </a:lnTo>
                <a:lnTo>
                  <a:pt x="0" y="3722979"/>
                </a:lnTo>
                <a:lnTo>
                  <a:pt x="5802401" y="3722979"/>
                </a:lnTo>
                <a:lnTo>
                  <a:pt x="5778131" y="3742067"/>
                </a:lnTo>
                <a:lnTo>
                  <a:pt x="5734964" y="3772751"/>
                </a:lnTo>
                <a:lnTo>
                  <a:pt x="5690197" y="3800779"/>
                </a:lnTo>
                <a:lnTo>
                  <a:pt x="5648782" y="3823487"/>
                </a:lnTo>
                <a:lnTo>
                  <a:pt x="5605513" y="3844366"/>
                </a:lnTo>
                <a:lnTo>
                  <a:pt x="5560288" y="3863454"/>
                </a:lnTo>
                <a:lnTo>
                  <a:pt x="5512981" y="3880777"/>
                </a:lnTo>
                <a:lnTo>
                  <a:pt x="5463527" y="3896385"/>
                </a:lnTo>
                <a:lnTo>
                  <a:pt x="5434952" y="3904081"/>
                </a:lnTo>
                <a:lnTo>
                  <a:pt x="5505386" y="3904081"/>
                </a:lnTo>
                <a:lnTo>
                  <a:pt x="5567680" y="3881958"/>
                </a:lnTo>
                <a:lnTo>
                  <a:pt x="5613717" y="3862527"/>
                </a:lnTo>
                <a:lnTo>
                  <a:pt x="5657799" y="3841242"/>
                </a:lnTo>
                <a:lnTo>
                  <a:pt x="5700026" y="3818090"/>
                </a:lnTo>
                <a:lnTo>
                  <a:pt x="5745594" y="3789515"/>
                </a:lnTo>
                <a:lnTo>
                  <a:pt x="5789434" y="3758349"/>
                </a:lnTo>
                <a:lnTo>
                  <a:pt x="5831764" y="3725100"/>
                </a:lnTo>
                <a:lnTo>
                  <a:pt x="5834253" y="3722979"/>
                </a:lnTo>
                <a:lnTo>
                  <a:pt x="6954990" y="3722979"/>
                </a:lnTo>
                <a:lnTo>
                  <a:pt x="6954990" y="3703828"/>
                </a:lnTo>
                <a:lnTo>
                  <a:pt x="5856808" y="3703828"/>
                </a:lnTo>
                <a:lnTo>
                  <a:pt x="5872810" y="3690251"/>
                </a:lnTo>
                <a:lnTo>
                  <a:pt x="5912802" y="3654298"/>
                </a:lnTo>
                <a:lnTo>
                  <a:pt x="5951969" y="3617709"/>
                </a:lnTo>
                <a:lnTo>
                  <a:pt x="6021057" y="3551898"/>
                </a:lnTo>
                <a:lnTo>
                  <a:pt x="6054509" y="3520389"/>
                </a:lnTo>
                <a:lnTo>
                  <a:pt x="6089027" y="3488410"/>
                </a:lnTo>
                <a:lnTo>
                  <a:pt x="6124600" y="3456127"/>
                </a:lnTo>
                <a:lnTo>
                  <a:pt x="6161227" y="3423716"/>
                </a:lnTo>
                <a:lnTo>
                  <a:pt x="6198908" y="3391344"/>
                </a:lnTo>
                <a:lnTo>
                  <a:pt x="6237617" y="3359162"/>
                </a:lnTo>
                <a:lnTo>
                  <a:pt x="6277368" y="3327362"/>
                </a:lnTo>
                <a:lnTo>
                  <a:pt x="6318148" y="3296094"/>
                </a:lnTo>
                <a:lnTo>
                  <a:pt x="6359957" y="3265525"/>
                </a:lnTo>
                <a:lnTo>
                  <a:pt x="6402768" y="3235833"/>
                </a:lnTo>
                <a:lnTo>
                  <a:pt x="6446596" y="3207181"/>
                </a:lnTo>
                <a:lnTo>
                  <a:pt x="6491427" y="3179724"/>
                </a:lnTo>
                <a:lnTo>
                  <a:pt x="6537261" y="3153651"/>
                </a:lnTo>
                <a:lnTo>
                  <a:pt x="6585064" y="3128645"/>
                </a:lnTo>
                <a:lnTo>
                  <a:pt x="6632994" y="3105835"/>
                </a:lnTo>
                <a:lnTo>
                  <a:pt x="6681013" y="3085223"/>
                </a:lnTo>
                <a:lnTo>
                  <a:pt x="6729082" y="3066821"/>
                </a:lnTo>
                <a:lnTo>
                  <a:pt x="6777164" y="3050629"/>
                </a:lnTo>
                <a:lnTo>
                  <a:pt x="6825196" y="3036671"/>
                </a:lnTo>
                <a:lnTo>
                  <a:pt x="6873151" y="3024936"/>
                </a:lnTo>
                <a:lnTo>
                  <a:pt x="6920992" y="3015450"/>
                </a:lnTo>
                <a:lnTo>
                  <a:pt x="6954990" y="3012579"/>
                </a:lnTo>
                <a:lnTo>
                  <a:pt x="6954990" y="2991662"/>
                </a:lnTo>
                <a:close/>
              </a:path>
              <a:path w="6955155" h="3904615">
                <a:moveTo>
                  <a:pt x="6954990" y="196659"/>
                </a:moveTo>
                <a:lnTo>
                  <a:pt x="1286713" y="196659"/>
                </a:lnTo>
                <a:lnTo>
                  <a:pt x="1318768" y="173075"/>
                </a:lnTo>
                <a:lnTo>
                  <a:pt x="1360335" y="145249"/>
                </a:lnTo>
                <a:lnTo>
                  <a:pt x="1403223" y="119697"/>
                </a:lnTo>
                <a:lnTo>
                  <a:pt x="1442618" y="98831"/>
                </a:lnTo>
                <a:lnTo>
                  <a:pt x="1483512" y="79527"/>
                </a:lnTo>
                <a:lnTo>
                  <a:pt x="1526006" y="61722"/>
                </a:lnTo>
                <a:lnTo>
                  <a:pt x="1570139" y="45427"/>
                </a:lnTo>
                <a:lnTo>
                  <a:pt x="1615986" y="30594"/>
                </a:lnTo>
                <a:lnTo>
                  <a:pt x="1663636" y="17208"/>
                </a:lnTo>
                <a:lnTo>
                  <a:pt x="1713153" y="5232"/>
                </a:lnTo>
                <a:lnTo>
                  <a:pt x="1738579" y="0"/>
                </a:lnTo>
                <a:lnTo>
                  <a:pt x="1645196" y="0"/>
                </a:lnTo>
                <a:lnTo>
                  <a:pt x="1562976" y="25107"/>
                </a:lnTo>
                <a:lnTo>
                  <a:pt x="1518056" y="41706"/>
                </a:lnTo>
                <a:lnTo>
                  <a:pt x="1474800" y="59842"/>
                </a:lnTo>
                <a:lnTo>
                  <a:pt x="1433144" y="79514"/>
                </a:lnTo>
                <a:lnTo>
                  <a:pt x="1392936" y="100799"/>
                </a:lnTo>
                <a:lnTo>
                  <a:pt x="1349298" y="126860"/>
                </a:lnTo>
                <a:lnTo>
                  <a:pt x="1307058" y="155143"/>
                </a:lnTo>
                <a:lnTo>
                  <a:pt x="1266088" y="185267"/>
                </a:lnTo>
                <a:lnTo>
                  <a:pt x="1251724" y="196659"/>
                </a:lnTo>
                <a:lnTo>
                  <a:pt x="0" y="196659"/>
                </a:lnTo>
                <a:lnTo>
                  <a:pt x="0" y="215811"/>
                </a:lnTo>
                <a:lnTo>
                  <a:pt x="1227594" y="215811"/>
                </a:lnTo>
                <a:lnTo>
                  <a:pt x="1226223" y="216903"/>
                </a:lnTo>
                <a:lnTo>
                  <a:pt x="1187284" y="249656"/>
                </a:lnTo>
                <a:lnTo>
                  <a:pt x="1149146" y="283210"/>
                </a:lnTo>
                <a:lnTo>
                  <a:pt x="1111631" y="317182"/>
                </a:lnTo>
                <a:lnTo>
                  <a:pt x="1041069" y="382054"/>
                </a:lnTo>
                <a:lnTo>
                  <a:pt x="1006995" y="413029"/>
                </a:lnTo>
                <a:lnTo>
                  <a:pt x="971918" y="444436"/>
                </a:lnTo>
                <a:lnTo>
                  <a:pt x="935850" y="476135"/>
                </a:lnTo>
                <a:lnTo>
                  <a:pt x="898791" y="507974"/>
                </a:lnTo>
                <a:lnTo>
                  <a:pt x="860767" y="539800"/>
                </a:lnTo>
                <a:lnTo>
                  <a:pt x="821766" y="571474"/>
                </a:lnTo>
                <a:lnTo>
                  <a:pt x="781812" y="602856"/>
                </a:lnTo>
                <a:lnTo>
                  <a:pt x="740892" y="633806"/>
                </a:lnTo>
                <a:lnTo>
                  <a:pt x="699033" y="664159"/>
                </a:lnTo>
                <a:lnTo>
                  <a:pt x="656247" y="693788"/>
                </a:lnTo>
                <a:lnTo>
                  <a:pt x="612521" y="722541"/>
                </a:lnTo>
                <a:lnTo>
                  <a:pt x="567880" y="750277"/>
                </a:lnTo>
                <a:lnTo>
                  <a:pt x="522325" y="776859"/>
                </a:lnTo>
                <a:lnTo>
                  <a:pt x="475856" y="802119"/>
                </a:lnTo>
                <a:lnTo>
                  <a:pt x="429552" y="825411"/>
                </a:lnTo>
                <a:lnTo>
                  <a:pt x="383159" y="846836"/>
                </a:lnTo>
                <a:lnTo>
                  <a:pt x="336727" y="866368"/>
                </a:lnTo>
                <a:lnTo>
                  <a:pt x="290271" y="884021"/>
                </a:lnTo>
                <a:lnTo>
                  <a:pt x="243814" y="899795"/>
                </a:lnTo>
                <a:lnTo>
                  <a:pt x="197421" y="913663"/>
                </a:lnTo>
                <a:lnTo>
                  <a:pt x="151104" y="925639"/>
                </a:lnTo>
                <a:lnTo>
                  <a:pt x="104889" y="935697"/>
                </a:lnTo>
                <a:lnTo>
                  <a:pt x="58826" y="943851"/>
                </a:lnTo>
                <a:lnTo>
                  <a:pt x="10655" y="947496"/>
                </a:lnTo>
                <a:lnTo>
                  <a:pt x="0" y="946658"/>
                </a:lnTo>
                <a:lnTo>
                  <a:pt x="0" y="968857"/>
                </a:lnTo>
                <a:lnTo>
                  <a:pt x="49314" y="966889"/>
                </a:lnTo>
                <a:lnTo>
                  <a:pt x="108737" y="956957"/>
                </a:lnTo>
                <a:lnTo>
                  <a:pt x="152361" y="947496"/>
                </a:lnTo>
                <a:lnTo>
                  <a:pt x="155727" y="946772"/>
                </a:lnTo>
                <a:lnTo>
                  <a:pt x="202806" y="934618"/>
                </a:lnTo>
                <a:lnTo>
                  <a:pt x="249948" y="920534"/>
                </a:lnTo>
                <a:lnTo>
                  <a:pt x="297141" y="904506"/>
                </a:lnTo>
                <a:lnTo>
                  <a:pt x="344322" y="886548"/>
                </a:lnTo>
                <a:lnTo>
                  <a:pt x="391490" y="866698"/>
                </a:lnTo>
                <a:lnTo>
                  <a:pt x="438581" y="844931"/>
                </a:lnTo>
                <a:lnTo>
                  <a:pt x="485597" y="821296"/>
                </a:lnTo>
                <a:lnTo>
                  <a:pt x="532511" y="795820"/>
                </a:lnTo>
                <a:lnTo>
                  <a:pt x="578497" y="769035"/>
                </a:lnTo>
                <a:lnTo>
                  <a:pt x="623544" y="741070"/>
                </a:lnTo>
                <a:lnTo>
                  <a:pt x="667651" y="712089"/>
                </a:lnTo>
                <a:lnTo>
                  <a:pt x="710806" y="682218"/>
                </a:lnTo>
                <a:lnTo>
                  <a:pt x="753008" y="651611"/>
                </a:lnTo>
                <a:lnTo>
                  <a:pt x="794245" y="620433"/>
                </a:lnTo>
                <a:lnTo>
                  <a:pt x="834517" y="588797"/>
                </a:lnTo>
                <a:lnTo>
                  <a:pt x="873798" y="556869"/>
                </a:lnTo>
                <a:lnTo>
                  <a:pt x="912101" y="524802"/>
                </a:lnTo>
                <a:lnTo>
                  <a:pt x="949413" y="492734"/>
                </a:lnTo>
                <a:lnTo>
                  <a:pt x="985723" y="460806"/>
                </a:lnTo>
                <a:lnTo>
                  <a:pt x="1021029" y="429171"/>
                </a:lnTo>
                <a:lnTo>
                  <a:pt x="1125601" y="333375"/>
                </a:lnTo>
                <a:lnTo>
                  <a:pt x="1162748" y="299720"/>
                </a:lnTo>
                <a:lnTo>
                  <a:pt x="1200505" y="266484"/>
                </a:lnTo>
                <a:lnTo>
                  <a:pt x="1238999" y="234061"/>
                </a:lnTo>
                <a:lnTo>
                  <a:pt x="1261986" y="215811"/>
                </a:lnTo>
                <a:lnTo>
                  <a:pt x="6954990" y="215811"/>
                </a:lnTo>
                <a:lnTo>
                  <a:pt x="6954990" y="196659"/>
                </a:lnTo>
                <a:close/>
              </a:path>
            </a:pathLst>
          </a:custGeom>
          <a:solidFill>
            <a:srgbClr val="340C0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3" name="object 2"/>
          <p:cNvGrpSpPr/>
          <p:nvPr/>
        </p:nvGrpSpPr>
        <p:grpSpPr>
          <a:xfrm>
            <a:off x="-4745" y="3565"/>
            <a:ext cx="6960234" cy="3909060"/>
            <a:chOff x="-4745" y="3565"/>
            <a:chExt cx="6960234" cy="3909060"/>
          </a:xfrm>
        </p:grpSpPr>
        <p:sp>
          <p:nvSpPr>
            <p:cNvPr id="4" name="object 3"/>
            <p:cNvSpPr/>
            <p:nvPr/>
          </p:nvSpPr>
          <p:spPr>
            <a:xfrm>
              <a:off x="0" y="2315874"/>
              <a:ext cx="1110615" cy="1591945"/>
            </a:xfrm>
            <a:custGeom>
              <a:avLst/>
              <a:gdLst/>
              <a:ahLst/>
              <a:cxnLst/>
              <a:rect l="l" t="t" r="r" b="b"/>
              <a:pathLst>
                <a:path w="1110615" h="1591945">
                  <a:moveTo>
                    <a:pt x="0" y="0"/>
                  </a:moveTo>
                  <a:lnTo>
                    <a:pt x="60831" y="53358"/>
                  </a:lnTo>
                  <a:lnTo>
                    <a:pt x="92985" y="84567"/>
                  </a:lnTo>
                  <a:lnTo>
                    <a:pt x="124410" y="117070"/>
                  </a:lnTo>
                  <a:lnTo>
                    <a:pt x="155144" y="150800"/>
                  </a:lnTo>
                  <a:lnTo>
                    <a:pt x="185226" y="185690"/>
                  </a:lnTo>
                  <a:lnTo>
                    <a:pt x="214695" y="221669"/>
                  </a:lnTo>
                  <a:lnTo>
                    <a:pt x="243588" y="258672"/>
                  </a:lnTo>
                  <a:lnTo>
                    <a:pt x="271944" y="296628"/>
                  </a:lnTo>
                  <a:lnTo>
                    <a:pt x="299801" y="335471"/>
                  </a:lnTo>
                  <a:lnTo>
                    <a:pt x="327198" y="375132"/>
                  </a:lnTo>
                  <a:lnTo>
                    <a:pt x="354172" y="415542"/>
                  </a:lnTo>
                  <a:lnTo>
                    <a:pt x="380764" y="456634"/>
                  </a:lnTo>
                  <a:lnTo>
                    <a:pt x="407010" y="498340"/>
                  </a:lnTo>
                  <a:lnTo>
                    <a:pt x="432949" y="540591"/>
                  </a:lnTo>
                  <a:lnTo>
                    <a:pt x="458619" y="583319"/>
                  </a:lnTo>
                  <a:lnTo>
                    <a:pt x="484060" y="626456"/>
                  </a:lnTo>
                  <a:lnTo>
                    <a:pt x="509308" y="669934"/>
                  </a:lnTo>
                  <a:lnTo>
                    <a:pt x="534403" y="713685"/>
                  </a:lnTo>
                  <a:lnTo>
                    <a:pt x="559383" y="757640"/>
                  </a:lnTo>
                  <a:lnTo>
                    <a:pt x="584287" y="801731"/>
                  </a:lnTo>
                  <a:lnTo>
                    <a:pt x="609152" y="845891"/>
                  </a:lnTo>
                  <a:lnTo>
                    <a:pt x="634016" y="890050"/>
                  </a:lnTo>
                  <a:lnTo>
                    <a:pt x="658920" y="934142"/>
                  </a:lnTo>
                  <a:lnTo>
                    <a:pt x="683900" y="978097"/>
                  </a:lnTo>
                  <a:lnTo>
                    <a:pt x="708995" y="1021848"/>
                  </a:lnTo>
                  <a:lnTo>
                    <a:pt x="734243" y="1065325"/>
                  </a:lnTo>
                  <a:lnTo>
                    <a:pt x="759684" y="1108463"/>
                  </a:lnTo>
                  <a:lnTo>
                    <a:pt x="785354" y="1151191"/>
                  </a:lnTo>
                  <a:lnTo>
                    <a:pt x="811293" y="1193442"/>
                  </a:lnTo>
                  <a:lnTo>
                    <a:pt x="837539" y="1235147"/>
                  </a:lnTo>
                  <a:lnTo>
                    <a:pt x="864131" y="1276240"/>
                  </a:lnTo>
                  <a:lnTo>
                    <a:pt x="891105" y="1316650"/>
                  </a:lnTo>
                  <a:lnTo>
                    <a:pt x="918502" y="1356311"/>
                  </a:lnTo>
                  <a:lnTo>
                    <a:pt x="946359" y="1395153"/>
                  </a:lnTo>
                  <a:lnTo>
                    <a:pt x="974715" y="1433110"/>
                  </a:lnTo>
                  <a:lnTo>
                    <a:pt x="1003608" y="1470112"/>
                  </a:lnTo>
                  <a:lnTo>
                    <a:pt x="1033077" y="1506092"/>
                  </a:lnTo>
                  <a:lnTo>
                    <a:pt x="1063159" y="1540981"/>
                  </a:lnTo>
                  <a:lnTo>
                    <a:pt x="1093893" y="1574712"/>
                  </a:lnTo>
                  <a:lnTo>
                    <a:pt x="1110385" y="1591769"/>
                  </a:lnTo>
                </a:path>
              </a:pathLst>
            </a:custGeom>
            <a:ln w="9491">
              <a:solidFill>
                <a:srgbClr val="340C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855288" y="461552"/>
              <a:ext cx="2869379" cy="3086420"/>
            </a:xfrm>
            <a:prstGeom prst="rect">
              <a:avLst/>
            </a:prstGeom>
          </p:spPr>
        </p:pic>
        <p:sp>
          <p:nvSpPr>
            <p:cNvPr id="6" name="object 5"/>
            <p:cNvSpPr/>
            <p:nvPr/>
          </p:nvSpPr>
          <p:spPr>
            <a:xfrm>
              <a:off x="0" y="208584"/>
              <a:ext cx="6955155" cy="3517265"/>
            </a:xfrm>
            <a:custGeom>
              <a:avLst/>
              <a:gdLst/>
              <a:ahLst/>
              <a:cxnLst/>
              <a:rect l="l" t="t" r="r" b="b"/>
              <a:pathLst>
                <a:path w="6955155" h="3517265">
                  <a:moveTo>
                    <a:pt x="6954990" y="3497973"/>
                  </a:moveTo>
                  <a:lnTo>
                    <a:pt x="0" y="3497973"/>
                  </a:lnTo>
                  <a:lnTo>
                    <a:pt x="0" y="3517125"/>
                  </a:lnTo>
                  <a:lnTo>
                    <a:pt x="6954990" y="3517125"/>
                  </a:lnTo>
                  <a:lnTo>
                    <a:pt x="6954990" y="3497973"/>
                  </a:lnTo>
                  <a:close/>
                </a:path>
                <a:path w="6955155" h="3517265">
                  <a:moveTo>
                    <a:pt x="6954990" y="0"/>
                  </a:moveTo>
                  <a:lnTo>
                    <a:pt x="0" y="0"/>
                  </a:lnTo>
                  <a:lnTo>
                    <a:pt x="0" y="19151"/>
                  </a:lnTo>
                  <a:lnTo>
                    <a:pt x="6954990" y="19151"/>
                  </a:lnTo>
                  <a:lnTo>
                    <a:pt x="6954990" y="0"/>
                  </a:lnTo>
                  <a:close/>
                </a:path>
              </a:pathLst>
            </a:custGeom>
            <a:solidFill>
              <a:srgbClr val="340C0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2"/>
          <p:cNvGrpSpPr/>
          <p:nvPr/>
        </p:nvGrpSpPr>
        <p:grpSpPr>
          <a:xfrm>
            <a:off x="-4762" y="-57954"/>
            <a:ext cx="6964680" cy="3917315"/>
            <a:chOff x="-4762" y="0"/>
            <a:chExt cx="6964680" cy="3917315"/>
          </a:xfrm>
        </p:grpSpPr>
        <p:sp>
          <p:nvSpPr>
            <p:cNvPr id="8" name="object 3"/>
            <p:cNvSpPr/>
            <p:nvPr/>
          </p:nvSpPr>
          <p:spPr>
            <a:xfrm>
              <a:off x="1110385" y="0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90">
                  <a:moveTo>
                    <a:pt x="0" y="0"/>
                  </a:moveTo>
                  <a:lnTo>
                    <a:pt x="0" y="8315"/>
                  </a:lnTo>
                </a:path>
              </a:pathLst>
            </a:custGeom>
            <a:ln w="3175">
              <a:solidFill>
                <a:srgbClr val="340C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565"/>
              <a:ext cx="6954994" cy="3904078"/>
            </a:xfrm>
            <a:prstGeom prst="rect">
              <a:avLst/>
            </a:prstGeom>
          </p:spPr>
        </p:pic>
        <p:sp>
          <p:nvSpPr>
            <p:cNvPr id="10" name="object 5"/>
            <p:cNvSpPr/>
            <p:nvPr/>
          </p:nvSpPr>
          <p:spPr>
            <a:xfrm>
              <a:off x="5838783" y="3013581"/>
              <a:ext cx="1116330" cy="894080"/>
            </a:xfrm>
            <a:custGeom>
              <a:avLst/>
              <a:gdLst/>
              <a:ahLst/>
              <a:cxnLst/>
              <a:rect l="l" t="t" r="r" b="b"/>
              <a:pathLst>
                <a:path w="1116329" h="894079">
                  <a:moveTo>
                    <a:pt x="1116209" y="0"/>
                  </a:moveTo>
                  <a:lnTo>
                    <a:pt x="1059560" y="14268"/>
                  </a:lnTo>
                  <a:lnTo>
                    <a:pt x="1012202" y="29577"/>
                  </a:lnTo>
                  <a:lnTo>
                    <a:pt x="966848" y="47200"/>
                  </a:lnTo>
                  <a:lnTo>
                    <a:pt x="923372" y="66993"/>
                  </a:lnTo>
                  <a:lnTo>
                    <a:pt x="881650" y="88811"/>
                  </a:lnTo>
                  <a:lnTo>
                    <a:pt x="841555" y="112510"/>
                  </a:lnTo>
                  <a:lnTo>
                    <a:pt x="802964" y="137944"/>
                  </a:lnTo>
                  <a:lnTo>
                    <a:pt x="765750" y="164969"/>
                  </a:lnTo>
                  <a:lnTo>
                    <a:pt x="729788" y="193442"/>
                  </a:lnTo>
                  <a:lnTo>
                    <a:pt x="694953" y="223215"/>
                  </a:lnTo>
                  <a:lnTo>
                    <a:pt x="661120" y="254147"/>
                  </a:lnTo>
                  <a:lnTo>
                    <a:pt x="628164" y="286090"/>
                  </a:lnTo>
                  <a:lnTo>
                    <a:pt x="595959" y="318902"/>
                  </a:lnTo>
                  <a:lnTo>
                    <a:pt x="564380" y="352437"/>
                  </a:lnTo>
                  <a:lnTo>
                    <a:pt x="533302" y="386550"/>
                  </a:lnTo>
                  <a:lnTo>
                    <a:pt x="502600" y="421097"/>
                  </a:lnTo>
                  <a:lnTo>
                    <a:pt x="472148" y="455934"/>
                  </a:lnTo>
                  <a:lnTo>
                    <a:pt x="441821" y="490915"/>
                  </a:lnTo>
                  <a:lnTo>
                    <a:pt x="411495" y="525897"/>
                  </a:lnTo>
                  <a:lnTo>
                    <a:pt x="381043" y="560733"/>
                  </a:lnTo>
                  <a:lnTo>
                    <a:pt x="350341" y="595281"/>
                  </a:lnTo>
                  <a:lnTo>
                    <a:pt x="319263" y="629394"/>
                  </a:lnTo>
                  <a:lnTo>
                    <a:pt x="287684" y="662929"/>
                  </a:lnTo>
                  <a:lnTo>
                    <a:pt x="255479" y="695741"/>
                  </a:lnTo>
                  <a:lnTo>
                    <a:pt x="222523" y="727684"/>
                  </a:lnTo>
                  <a:lnTo>
                    <a:pt x="188690" y="758615"/>
                  </a:lnTo>
                  <a:lnTo>
                    <a:pt x="153855" y="788389"/>
                  </a:lnTo>
                  <a:lnTo>
                    <a:pt x="117894" y="816861"/>
                  </a:lnTo>
                  <a:lnTo>
                    <a:pt x="80680" y="843887"/>
                  </a:lnTo>
                  <a:lnTo>
                    <a:pt x="42088" y="869321"/>
                  </a:lnTo>
                  <a:lnTo>
                    <a:pt x="1993" y="893020"/>
                  </a:lnTo>
                  <a:lnTo>
                    <a:pt x="0" y="894063"/>
                  </a:lnTo>
                </a:path>
              </a:pathLst>
            </a:custGeom>
            <a:ln w="9528">
              <a:solidFill>
                <a:srgbClr val="340C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6"/>
            <p:cNvSpPr/>
            <p:nvPr/>
          </p:nvSpPr>
          <p:spPr>
            <a:xfrm>
              <a:off x="0" y="3565"/>
              <a:ext cx="1038860" cy="878840"/>
            </a:xfrm>
            <a:custGeom>
              <a:avLst/>
              <a:gdLst/>
              <a:ahLst/>
              <a:cxnLst/>
              <a:rect l="l" t="t" r="r" b="b"/>
              <a:pathLst>
                <a:path w="1038860" h="878840">
                  <a:moveTo>
                    <a:pt x="1038490" y="0"/>
                  </a:moveTo>
                  <a:lnTo>
                    <a:pt x="969111" y="39012"/>
                  </a:lnTo>
                  <a:lnTo>
                    <a:pt x="930519" y="64447"/>
                  </a:lnTo>
                  <a:lnTo>
                    <a:pt x="893305" y="91472"/>
                  </a:lnTo>
                  <a:lnTo>
                    <a:pt x="857343" y="119944"/>
                  </a:lnTo>
                  <a:lnTo>
                    <a:pt x="822508" y="149718"/>
                  </a:lnTo>
                  <a:lnTo>
                    <a:pt x="788675" y="180649"/>
                  </a:lnTo>
                  <a:lnTo>
                    <a:pt x="755719" y="212593"/>
                  </a:lnTo>
                  <a:lnTo>
                    <a:pt x="723514" y="245404"/>
                  </a:lnTo>
                  <a:lnTo>
                    <a:pt x="691935" y="278939"/>
                  </a:lnTo>
                  <a:lnTo>
                    <a:pt x="660858" y="313053"/>
                  </a:lnTo>
                  <a:lnTo>
                    <a:pt x="630155" y="347600"/>
                  </a:lnTo>
                  <a:lnTo>
                    <a:pt x="599704" y="382437"/>
                  </a:lnTo>
                  <a:lnTo>
                    <a:pt x="569377" y="417418"/>
                  </a:lnTo>
                  <a:lnTo>
                    <a:pt x="539051" y="452399"/>
                  </a:lnTo>
                  <a:lnTo>
                    <a:pt x="508599" y="487236"/>
                  </a:lnTo>
                  <a:lnTo>
                    <a:pt x="477897" y="521783"/>
                  </a:lnTo>
                  <a:lnTo>
                    <a:pt x="446819" y="555897"/>
                  </a:lnTo>
                  <a:lnTo>
                    <a:pt x="415240" y="589432"/>
                  </a:lnTo>
                  <a:lnTo>
                    <a:pt x="383035" y="622243"/>
                  </a:lnTo>
                  <a:lnTo>
                    <a:pt x="350079" y="654187"/>
                  </a:lnTo>
                  <a:lnTo>
                    <a:pt x="316246" y="685118"/>
                  </a:lnTo>
                  <a:lnTo>
                    <a:pt x="281411" y="714892"/>
                  </a:lnTo>
                  <a:lnTo>
                    <a:pt x="245449" y="743364"/>
                  </a:lnTo>
                  <a:lnTo>
                    <a:pt x="208235" y="770390"/>
                  </a:lnTo>
                  <a:lnTo>
                    <a:pt x="169643" y="795824"/>
                  </a:lnTo>
                  <a:lnTo>
                    <a:pt x="129549" y="819522"/>
                  </a:lnTo>
                  <a:lnTo>
                    <a:pt x="87826" y="841341"/>
                  </a:lnTo>
                  <a:lnTo>
                    <a:pt x="44351" y="861134"/>
                  </a:lnTo>
                  <a:lnTo>
                    <a:pt x="0" y="878367"/>
                  </a:lnTo>
                </a:path>
              </a:pathLst>
            </a:custGeom>
            <a:ln w="9527">
              <a:solidFill>
                <a:srgbClr val="340C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7"/>
            <p:cNvSpPr/>
            <p:nvPr/>
          </p:nvSpPr>
          <p:spPr>
            <a:xfrm>
              <a:off x="0" y="203821"/>
              <a:ext cx="6955155" cy="3522979"/>
            </a:xfrm>
            <a:custGeom>
              <a:avLst/>
              <a:gdLst/>
              <a:ahLst/>
              <a:cxnLst/>
              <a:rect l="l" t="t" r="r" b="b"/>
              <a:pathLst>
                <a:path w="6955155" h="3522979">
                  <a:moveTo>
                    <a:pt x="6954990" y="3503434"/>
                  </a:moveTo>
                  <a:lnTo>
                    <a:pt x="0" y="3503434"/>
                  </a:lnTo>
                  <a:lnTo>
                    <a:pt x="0" y="3522586"/>
                  </a:lnTo>
                  <a:lnTo>
                    <a:pt x="6954990" y="3522586"/>
                  </a:lnTo>
                  <a:lnTo>
                    <a:pt x="6954990" y="3503434"/>
                  </a:lnTo>
                  <a:close/>
                </a:path>
                <a:path w="6955155" h="3522979">
                  <a:moveTo>
                    <a:pt x="6954990" y="0"/>
                  </a:moveTo>
                  <a:lnTo>
                    <a:pt x="0" y="0"/>
                  </a:lnTo>
                  <a:lnTo>
                    <a:pt x="0" y="19151"/>
                  </a:lnTo>
                  <a:lnTo>
                    <a:pt x="6954990" y="19151"/>
                  </a:lnTo>
                  <a:lnTo>
                    <a:pt x="6954990" y="0"/>
                  </a:lnTo>
                  <a:close/>
                </a:path>
              </a:pathLst>
            </a:custGeom>
            <a:solidFill>
              <a:srgbClr val="340C0C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208585"/>
            <a:ext cx="5257800" cy="33629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/>
          <p:cNvGrpSpPr/>
          <p:nvPr/>
        </p:nvGrpSpPr>
        <p:grpSpPr>
          <a:xfrm>
            <a:off x="-4762" y="-57954"/>
            <a:ext cx="6964680" cy="3917315"/>
            <a:chOff x="-4762" y="0"/>
            <a:chExt cx="6964680" cy="3917315"/>
          </a:xfrm>
        </p:grpSpPr>
        <p:sp>
          <p:nvSpPr>
            <p:cNvPr id="5" name="object 3"/>
            <p:cNvSpPr/>
            <p:nvPr/>
          </p:nvSpPr>
          <p:spPr>
            <a:xfrm>
              <a:off x="1110385" y="0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90">
                  <a:moveTo>
                    <a:pt x="0" y="0"/>
                  </a:moveTo>
                  <a:lnTo>
                    <a:pt x="0" y="8315"/>
                  </a:lnTo>
                </a:path>
              </a:pathLst>
            </a:custGeom>
            <a:ln w="3175">
              <a:solidFill>
                <a:srgbClr val="340C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3565"/>
              <a:ext cx="6954994" cy="3904078"/>
            </a:xfrm>
            <a:prstGeom prst="rect">
              <a:avLst/>
            </a:prstGeom>
          </p:spPr>
        </p:pic>
        <p:sp>
          <p:nvSpPr>
            <p:cNvPr id="7" name="object 5"/>
            <p:cNvSpPr/>
            <p:nvPr/>
          </p:nvSpPr>
          <p:spPr>
            <a:xfrm>
              <a:off x="5838783" y="3013581"/>
              <a:ext cx="1116330" cy="894080"/>
            </a:xfrm>
            <a:custGeom>
              <a:avLst/>
              <a:gdLst/>
              <a:ahLst/>
              <a:cxnLst/>
              <a:rect l="l" t="t" r="r" b="b"/>
              <a:pathLst>
                <a:path w="1116329" h="894079">
                  <a:moveTo>
                    <a:pt x="1116209" y="0"/>
                  </a:moveTo>
                  <a:lnTo>
                    <a:pt x="1059560" y="14268"/>
                  </a:lnTo>
                  <a:lnTo>
                    <a:pt x="1012202" y="29577"/>
                  </a:lnTo>
                  <a:lnTo>
                    <a:pt x="966848" y="47200"/>
                  </a:lnTo>
                  <a:lnTo>
                    <a:pt x="923372" y="66993"/>
                  </a:lnTo>
                  <a:lnTo>
                    <a:pt x="881650" y="88811"/>
                  </a:lnTo>
                  <a:lnTo>
                    <a:pt x="841555" y="112510"/>
                  </a:lnTo>
                  <a:lnTo>
                    <a:pt x="802964" y="137944"/>
                  </a:lnTo>
                  <a:lnTo>
                    <a:pt x="765750" y="164969"/>
                  </a:lnTo>
                  <a:lnTo>
                    <a:pt x="729788" y="193442"/>
                  </a:lnTo>
                  <a:lnTo>
                    <a:pt x="694953" y="223215"/>
                  </a:lnTo>
                  <a:lnTo>
                    <a:pt x="661120" y="254147"/>
                  </a:lnTo>
                  <a:lnTo>
                    <a:pt x="628164" y="286090"/>
                  </a:lnTo>
                  <a:lnTo>
                    <a:pt x="595959" y="318902"/>
                  </a:lnTo>
                  <a:lnTo>
                    <a:pt x="564380" y="352437"/>
                  </a:lnTo>
                  <a:lnTo>
                    <a:pt x="533302" y="386550"/>
                  </a:lnTo>
                  <a:lnTo>
                    <a:pt x="502600" y="421097"/>
                  </a:lnTo>
                  <a:lnTo>
                    <a:pt x="472148" y="455934"/>
                  </a:lnTo>
                  <a:lnTo>
                    <a:pt x="441821" y="490915"/>
                  </a:lnTo>
                  <a:lnTo>
                    <a:pt x="411495" y="525897"/>
                  </a:lnTo>
                  <a:lnTo>
                    <a:pt x="381043" y="560733"/>
                  </a:lnTo>
                  <a:lnTo>
                    <a:pt x="350341" y="595281"/>
                  </a:lnTo>
                  <a:lnTo>
                    <a:pt x="319263" y="629394"/>
                  </a:lnTo>
                  <a:lnTo>
                    <a:pt x="287684" y="662929"/>
                  </a:lnTo>
                  <a:lnTo>
                    <a:pt x="255479" y="695741"/>
                  </a:lnTo>
                  <a:lnTo>
                    <a:pt x="222523" y="727684"/>
                  </a:lnTo>
                  <a:lnTo>
                    <a:pt x="188690" y="758615"/>
                  </a:lnTo>
                  <a:lnTo>
                    <a:pt x="153855" y="788389"/>
                  </a:lnTo>
                  <a:lnTo>
                    <a:pt x="117894" y="816861"/>
                  </a:lnTo>
                  <a:lnTo>
                    <a:pt x="80680" y="843887"/>
                  </a:lnTo>
                  <a:lnTo>
                    <a:pt x="42088" y="869321"/>
                  </a:lnTo>
                  <a:lnTo>
                    <a:pt x="1993" y="893020"/>
                  </a:lnTo>
                  <a:lnTo>
                    <a:pt x="0" y="894063"/>
                  </a:lnTo>
                </a:path>
              </a:pathLst>
            </a:custGeom>
            <a:ln w="9528">
              <a:solidFill>
                <a:srgbClr val="340C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6"/>
            <p:cNvSpPr/>
            <p:nvPr/>
          </p:nvSpPr>
          <p:spPr>
            <a:xfrm>
              <a:off x="0" y="3565"/>
              <a:ext cx="1038860" cy="878840"/>
            </a:xfrm>
            <a:custGeom>
              <a:avLst/>
              <a:gdLst/>
              <a:ahLst/>
              <a:cxnLst/>
              <a:rect l="l" t="t" r="r" b="b"/>
              <a:pathLst>
                <a:path w="1038860" h="878840">
                  <a:moveTo>
                    <a:pt x="1038490" y="0"/>
                  </a:moveTo>
                  <a:lnTo>
                    <a:pt x="969111" y="39012"/>
                  </a:lnTo>
                  <a:lnTo>
                    <a:pt x="930519" y="64447"/>
                  </a:lnTo>
                  <a:lnTo>
                    <a:pt x="893305" y="91472"/>
                  </a:lnTo>
                  <a:lnTo>
                    <a:pt x="857343" y="119944"/>
                  </a:lnTo>
                  <a:lnTo>
                    <a:pt x="822508" y="149718"/>
                  </a:lnTo>
                  <a:lnTo>
                    <a:pt x="788675" y="180649"/>
                  </a:lnTo>
                  <a:lnTo>
                    <a:pt x="755719" y="212593"/>
                  </a:lnTo>
                  <a:lnTo>
                    <a:pt x="723514" y="245404"/>
                  </a:lnTo>
                  <a:lnTo>
                    <a:pt x="691935" y="278939"/>
                  </a:lnTo>
                  <a:lnTo>
                    <a:pt x="660858" y="313053"/>
                  </a:lnTo>
                  <a:lnTo>
                    <a:pt x="630155" y="347600"/>
                  </a:lnTo>
                  <a:lnTo>
                    <a:pt x="599704" y="382437"/>
                  </a:lnTo>
                  <a:lnTo>
                    <a:pt x="569377" y="417418"/>
                  </a:lnTo>
                  <a:lnTo>
                    <a:pt x="539051" y="452399"/>
                  </a:lnTo>
                  <a:lnTo>
                    <a:pt x="508599" y="487236"/>
                  </a:lnTo>
                  <a:lnTo>
                    <a:pt x="477897" y="521783"/>
                  </a:lnTo>
                  <a:lnTo>
                    <a:pt x="446819" y="555897"/>
                  </a:lnTo>
                  <a:lnTo>
                    <a:pt x="415240" y="589432"/>
                  </a:lnTo>
                  <a:lnTo>
                    <a:pt x="383035" y="622243"/>
                  </a:lnTo>
                  <a:lnTo>
                    <a:pt x="350079" y="654187"/>
                  </a:lnTo>
                  <a:lnTo>
                    <a:pt x="316246" y="685118"/>
                  </a:lnTo>
                  <a:lnTo>
                    <a:pt x="281411" y="714892"/>
                  </a:lnTo>
                  <a:lnTo>
                    <a:pt x="245449" y="743364"/>
                  </a:lnTo>
                  <a:lnTo>
                    <a:pt x="208235" y="770390"/>
                  </a:lnTo>
                  <a:lnTo>
                    <a:pt x="169643" y="795824"/>
                  </a:lnTo>
                  <a:lnTo>
                    <a:pt x="129549" y="819522"/>
                  </a:lnTo>
                  <a:lnTo>
                    <a:pt x="87826" y="841341"/>
                  </a:lnTo>
                  <a:lnTo>
                    <a:pt x="44351" y="861134"/>
                  </a:lnTo>
                  <a:lnTo>
                    <a:pt x="0" y="878367"/>
                  </a:lnTo>
                </a:path>
              </a:pathLst>
            </a:custGeom>
            <a:ln w="9527">
              <a:solidFill>
                <a:srgbClr val="340C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7"/>
            <p:cNvSpPr/>
            <p:nvPr/>
          </p:nvSpPr>
          <p:spPr>
            <a:xfrm>
              <a:off x="0" y="203821"/>
              <a:ext cx="6955155" cy="3522979"/>
            </a:xfrm>
            <a:custGeom>
              <a:avLst/>
              <a:gdLst/>
              <a:ahLst/>
              <a:cxnLst/>
              <a:rect l="l" t="t" r="r" b="b"/>
              <a:pathLst>
                <a:path w="6955155" h="3522979">
                  <a:moveTo>
                    <a:pt x="6954990" y="3503434"/>
                  </a:moveTo>
                  <a:lnTo>
                    <a:pt x="0" y="3503434"/>
                  </a:lnTo>
                  <a:lnTo>
                    <a:pt x="0" y="3522586"/>
                  </a:lnTo>
                  <a:lnTo>
                    <a:pt x="6954990" y="3522586"/>
                  </a:lnTo>
                  <a:lnTo>
                    <a:pt x="6954990" y="3503434"/>
                  </a:lnTo>
                  <a:close/>
                </a:path>
                <a:path w="6955155" h="3522979">
                  <a:moveTo>
                    <a:pt x="6954990" y="0"/>
                  </a:moveTo>
                  <a:lnTo>
                    <a:pt x="0" y="0"/>
                  </a:lnTo>
                  <a:lnTo>
                    <a:pt x="0" y="19151"/>
                  </a:lnTo>
                  <a:lnTo>
                    <a:pt x="6954990" y="19151"/>
                  </a:lnTo>
                  <a:lnTo>
                    <a:pt x="6954990" y="0"/>
                  </a:lnTo>
                  <a:close/>
                </a:path>
              </a:pathLst>
            </a:custGeom>
            <a:solidFill>
              <a:srgbClr val="340C0C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279400"/>
            <a:ext cx="5167130" cy="259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2336800" y="3084857"/>
            <a:ext cx="183874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 Chart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/>
          <p:cNvGrpSpPr/>
          <p:nvPr/>
        </p:nvGrpSpPr>
        <p:grpSpPr>
          <a:xfrm>
            <a:off x="-4762" y="-57954"/>
            <a:ext cx="6964680" cy="3917315"/>
            <a:chOff x="-4762" y="0"/>
            <a:chExt cx="6964680" cy="3917315"/>
          </a:xfrm>
        </p:grpSpPr>
        <p:sp>
          <p:nvSpPr>
            <p:cNvPr id="5" name="object 3"/>
            <p:cNvSpPr/>
            <p:nvPr/>
          </p:nvSpPr>
          <p:spPr>
            <a:xfrm>
              <a:off x="1110385" y="0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90">
                  <a:moveTo>
                    <a:pt x="0" y="0"/>
                  </a:moveTo>
                  <a:lnTo>
                    <a:pt x="0" y="8315"/>
                  </a:lnTo>
                </a:path>
              </a:pathLst>
            </a:custGeom>
            <a:ln w="3175">
              <a:solidFill>
                <a:srgbClr val="340C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3565"/>
              <a:ext cx="6954994" cy="3904078"/>
            </a:xfrm>
            <a:prstGeom prst="rect">
              <a:avLst/>
            </a:prstGeom>
          </p:spPr>
        </p:pic>
        <p:sp>
          <p:nvSpPr>
            <p:cNvPr id="7" name="object 5"/>
            <p:cNvSpPr/>
            <p:nvPr/>
          </p:nvSpPr>
          <p:spPr>
            <a:xfrm>
              <a:off x="5838783" y="3013581"/>
              <a:ext cx="1116330" cy="894080"/>
            </a:xfrm>
            <a:custGeom>
              <a:avLst/>
              <a:gdLst/>
              <a:ahLst/>
              <a:cxnLst/>
              <a:rect l="l" t="t" r="r" b="b"/>
              <a:pathLst>
                <a:path w="1116329" h="894079">
                  <a:moveTo>
                    <a:pt x="1116209" y="0"/>
                  </a:moveTo>
                  <a:lnTo>
                    <a:pt x="1059560" y="14268"/>
                  </a:lnTo>
                  <a:lnTo>
                    <a:pt x="1012202" y="29577"/>
                  </a:lnTo>
                  <a:lnTo>
                    <a:pt x="966848" y="47200"/>
                  </a:lnTo>
                  <a:lnTo>
                    <a:pt x="923372" y="66993"/>
                  </a:lnTo>
                  <a:lnTo>
                    <a:pt x="881650" y="88811"/>
                  </a:lnTo>
                  <a:lnTo>
                    <a:pt x="841555" y="112510"/>
                  </a:lnTo>
                  <a:lnTo>
                    <a:pt x="802964" y="137944"/>
                  </a:lnTo>
                  <a:lnTo>
                    <a:pt x="765750" y="164969"/>
                  </a:lnTo>
                  <a:lnTo>
                    <a:pt x="729788" y="193442"/>
                  </a:lnTo>
                  <a:lnTo>
                    <a:pt x="694953" y="223215"/>
                  </a:lnTo>
                  <a:lnTo>
                    <a:pt x="661120" y="254147"/>
                  </a:lnTo>
                  <a:lnTo>
                    <a:pt x="628164" y="286090"/>
                  </a:lnTo>
                  <a:lnTo>
                    <a:pt x="595959" y="318902"/>
                  </a:lnTo>
                  <a:lnTo>
                    <a:pt x="564380" y="352437"/>
                  </a:lnTo>
                  <a:lnTo>
                    <a:pt x="533302" y="386550"/>
                  </a:lnTo>
                  <a:lnTo>
                    <a:pt x="502600" y="421097"/>
                  </a:lnTo>
                  <a:lnTo>
                    <a:pt x="472148" y="455934"/>
                  </a:lnTo>
                  <a:lnTo>
                    <a:pt x="441821" y="490915"/>
                  </a:lnTo>
                  <a:lnTo>
                    <a:pt x="411495" y="525897"/>
                  </a:lnTo>
                  <a:lnTo>
                    <a:pt x="381043" y="560733"/>
                  </a:lnTo>
                  <a:lnTo>
                    <a:pt x="350341" y="595281"/>
                  </a:lnTo>
                  <a:lnTo>
                    <a:pt x="319263" y="629394"/>
                  </a:lnTo>
                  <a:lnTo>
                    <a:pt x="287684" y="662929"/>
                  </a:lnTo>
                  <a:lnTo>
                    <a:pt x="255479" y="695741"/>
                  </a:lnTo>
                  <a:lnTo>
                    <a:pt x="222523" y="727684"/>
                  </a:lnTo>
                  <a:lnTo>
                    <a:pt x="188690" y="758615"/>
                  </a:lnTo>
                  <a:lnTo>
                    <a:pt x="153855" y="788389"/>
                  </a:lnTo>
                  <a:lnTo>
                    <a:pt x="117894" y="816861"/>
                  </a:lnTo>
                  <a:lnTo>
                    <a:pt x="80680" y="843887"/>
                  </a:lnTo>
                  <a:lnTo>
                    <a:pt x="42088" y="869321"/>
                  </a:lnTo>
                  <a:lnTo>
                    <a:pt x="1993" y="893020"/>
                  </a:lnTo>
                  <a:lnTo>
                    <a:pt x="0" y="894063"/>
                  </a:lnTo>
                </a:path>
              </a:pathLst>
            </a:custGeom>
            <a:ln w="9528">
              <a:solidFill>
                <a:srgbClr val="340C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6"/>
            <p:cNvSpPr/>
            <p:nvPr/>
          </p:nvSpPr>
          <p:spPr>
            <a:xfrm>
              <a:off x="0" y="3565"/>
              <a:ext cx="1038860" cy="878840"/>
            </a:xfrm>
            <a:custGeom>
              <a:avLst/>
              <a:gdLst/>
              <a:ahLst/>
              <a:cxnLst/>
              <a:rect l="l" t="t" r="r" b="b"/>
              <a:pathLst>
                <a:path w="1038860" h="878840">
                  <a:moveTo>
                    <a:pt x="1038490" y="0"/>
                  </a:moveTo>
                  <a:lnTo>
                    <a:pt x="969111" y="39012"/>
                  </a:lnTo>
                  <a:lnTo>
                    <a:pt x="930519" y="64447"/>
                  </a:lnTo>
                  <a:lnTo>
                    <a:pt x="893305" y="91472"/>
                  </a:lnTo>
                  <a:lnTo>
                    <a:pt x="857343" y="119944"/>
                  </a:lnTo>
                  <a:lnTo>
                    <a:pt x="822508" y="149718"/>
                  </a:lnTo>
                  <a:lnTo>
                    <a:pt x="788675" y="180649"/>
                  </a:lnTo>
                  <a:lnTo>
                    <a:pt x="755719" y="212593"/>
                  </a:lnTo>
                  <a:lnTo>
                    <a:pt x="723514" y="245404"/>
                  </a:lnTo>
                  <a:lnTo>
                    <a:pt x="691935" y="278939"/>
                  </a:lnTo>
                  <a:lnTo>
                    <a:pt x="660858" y="313053"/>
                  </a:lnTo>
                  <a:lnTo>
                    <a:pt x="630155" y="347600"/>
                  </a:lnTo>
                  <a:lnTo>
                    <a:pt x="599704" y="382437"/>
                  </a:lnTo>
                  <a:lnTo>
                    <a:pt x="569377" y="417418"/>
                  </a:lnTo>
                  <a:lnTo>
                    <a:pt x="539051" y="452399"/>
                  </a:lnTo>
                  <a:lnTo>
                    <a:pt x="508599" y="487236"/>
                  </a:lnTo>
                  <a:lnTo>
                    <a:pt x="477897" y="521783"/>
                  </a:lnTo>
                  <a:lnTo>
                    <a:pt x="446819" y="555897"/>
                  </a:lnTo>
                  <a:lnTo>
                    <a:pt x="415240" y="589432"/>
                  </a:lnTo>
                  <a:lnTo>
                    <a:pt x="383035" y="622243"/>
                  </a:lnTo>
                  <a:lnTo>
                    <a:pt x="350079" y="654187"/>
                  </a:lnTo>
                  <a:lnTo>
                    <a:pt x="316246" y="685118"/>
                  </a:lnTo>
                  <a:lnTo>
                    <a:pt x="281411" y="714892"/>
                  </a:lnTo>
                  <a:lnTo>
                    <a:pt x="245449" y="743364"/>
                  </a:lnTo>
                  <a:lnTo>
                    <a:pt x="208235" y="770390"/>
                  </a:lnTo>
                  <a:lnTo>
                    <a:pt x="169643" y="795824"/>
                  </a:lnTo>
                  <a:lnTo>
                    <a:pt x="129549" y="819522"/>
                  </a:lnTo>
                  <a:lnTo>
                    <a:pt x="87826" y="841341"/>
                  </a:lnTo>
                  <a:lnTo>
                    <a:pt x="44351" y="861134"/>
                  </a:lnTo>
                  <a:lnTo>
                    <a:pt x="0" y="878367"/>
                  </a:lnTo>
                </a:path>
              </a:pathLst>
            </a:custGeom>
            <a:ln w="9527">
              <a:solidFill>
                <a:srgbClr val="340C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7"/>
            <p:cNvSpPr/>
            <p:nvPr/>
          </p:nvSpPr>
          <p:spPr>
            <a:xfrm>
              <a:off x="0" y="203821"/>
              <a:ext cx="6955155" cy="3522979"/>
            </a:xfrm>
            <a:custGeom>
              <a:avLst/>
              <a:gdLst/>
              <a:ahLst/>
              <a:cxnLst/>
              <a:rect l="l" t="t" r="r" b="b"/>
              <a:pathLst>
                <a:path w="6955155" h="3522979">
                  <a:moveTo>
                    <a:pt x="6954990" y="3503434"/>
                  </a:moveTo>
                  <a:lnTo>
                    <a:pt x="0" y="3503434"/>
                  </a:lnTo>
                  <a:lnTo>
                    <a:pt x="0" y="3522586"/>
                  </a:lnTo>
                  <a:lnTo>
                    <a:pt x="6954990" y="3522586"/>
                  </a:lnTo>
                  <a:lnTo>
                    <a:pt x="6954990" y="3503434"/>
                  </a:lnTo>
                  <a:close/>
                </a:path>
                <a:path w="6955155" h="3522979">
                  <a:moveTo>
                    <a:pt x="6954990" y="0"/>
                  </a:moveTo>
                  <a:lnTo>
                    <a:pt x="0" y="0"/>
                  </a:lnTo>
                  <a:lnTo>
                    <a:pt x="0" y="19151"/>
                  </a:lnTo>
                  <a:lnTo>
                    <a:pt x="6954990" y="19151"/>
                  </a:lnTo>
                  <a:lnTo>
                    <a:pt x="6954990" y="0"/>
                  </a:lnTo>
                  <a:close/>
                </a:path>
              </a:pathLst>
            </a:custGeom>
            <a:solidFill>
              <a:srgbClr val="340C0C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279400"/>
            <a:ext cx="5258809" cy="27573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2223004" y="3168122"/>
            <a:ext cx="2286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Clustered Bar Chart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/>
          <p:cNvGrpSpPr/>
          <p:nvPr/>
        </p:nvGrpSpPr>
        <p:grpSpPr>
          <a:xfrm>
            <a:off x="-4762" y="-57954"/>
            <a:ext cx="6964680" cy="3917315"/>
            <a:chOff x="-4762" y="0"/>
            <a:chExt cx="6964680" cy="3917315"/>
          </a:xfrm>
        </p:grpSpPr>
        <p:sp>
          <p:nvSpPr>
            <p:cNvPr id="5" name="object 3"/>
            <p:cNvSpPr/>
            <p:nvPr/>
          </p:nvSpPr>
          <p:spPr>
            <a:xfrm>
              <a:off x="1110385" y="0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90">
                  <a:moveTo>
                    <a:pt x="0" y="0"/>
                  </a:moveTo>
                  <a:lnTo>
                    <a:pt x="0" y="8315"/>
                  </a:lnTo>
                </a:path>
              </a:pathLst>
            </a:custGeom>
            <a:ln w="3175">
              <a:solidFill>
                <a:srgbClr val="340C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3565"/>
              <a:ext cx="6954994" cy="3904078"/>
            </a:xfrm>
            <a:prstGeom prst="rect">
              <a:avLst/>
            </a:prstGeom>
          </p:spPr>
        </p:pic>
        <p:sp>
          <p:nvSpPr>
            <p:cNvPr id="7" name="object 5"/>
            <p:cNvSpPr/>
            <p:nvPr/>
          </p:nvSpPr>
          <p:spPr>
            <a:xfrm>
              <a:off x="5838783" y="3013581"/>
              <a:ext cx="1116330" cy="894080"/>
            </a:xfrm>
            <a:custGeom>
              <a:avLst/>
              <a:gdLst/>
              <a:ahLst/>
              <a:cxnLst/>
              <a:rect l="l" t="t" r="r" b="b"/>
              <a:pathLst>
                <a:path w="1116329" h="894079">
                  <a:moveTo>
                    <a:pt x="1116209" y="0"/>
                  </a:moveTo>
                  <a:lnTo>
                    <a:pt x="1059560" y="14268"/>
                  </a:lnTo>
                  <a:lnTo>
                    <a:pt x="1012202" y="29577"/>
                  </a:lnTo>
                  <a:lnTo>
                    <a:pt x="966848" y="47200"/>
                  </a:lnTo>
                  <a:lnTo>
                    <a:pt x="923372" y="66993"/>
                  </a:lnTo>
                  <a:lnTo>
                    <a:pt x="881650" y="88811"/>
                  </a:lnTo>
                  <a:lnTo>
                    <a:pt x="841555" y="112510"/>
                  </a:lnTo>
                  <a:lnTo>
                    <a:pt x="802964" y="137944"/>
                  </a:lnTo>
                  <a:lnTo>
                    <a:pt x="765750" y="164969"/>
                  </a:lnTo>
                  <a:lnTo>
                    <a:pt x="729788" y="193442"/>
                  </a:lnTo>
                  <a:lnTo>
                    <a:pt x="694953" y="223215"/>
                  </a:lnTo>
                  <a:lnTo>
                    <a:pt x="661120" y="254147"/>
                  </a:lnTo>
                  <a:lnTo>
                    <a:pt x="628164" y="286090"/>
                  </a:lnTo>
                  <a:lnTo>
                    <a:pt x="595959" y="318902"/>
                  </a:lnTo>
                  <a:lnTo>
                    <a:pt x="564380" y="352437"/>
                  </a:lnTo>
                  <a:lnTo>
                    <a:pt x="533302" y="386550"/>
                  </a:lnTo>
                  <a:lnTo>
                    <a:pt x="502600" y="421097"/>
                  </a:lnTo>
                  <a:lnTo>
                    <a:pt x="472148" y="455934"/>
                  </a:lnTo>
                  <a:lnTo>
                    <a:pt x="441821" y="490915"/>
                  </a:lnTo>
                  <a:lnTo>
                    <a:pt x="411495" y="525897"/>
                  </a:lnTo>
                  <a:lnTo>
                    <a:pt x="381043" y="560733"/>
                  </a:lnTo>
                  <a:lnTo>
                    <a:pt x="350341" y="595281"/>
                  </a:lnTo>
                  <a:lnTo>
                    <a:pt x="319263" y="629394"/>
                  </a:lnTo>
                  <a:lnTo>
                    <a:pt x="287684" y="662929"/>
                  </a:lnTo>
                  <a:lnTo>
                    <a:pt x="255479" y="695741"/>
                  </a:lnTo>
                  <a:lnTo>
                    <a:pt x="222523" y="727684"/>
                  </a:lnTo>
                  <a:lnTo>
                    <a:pt x="188690" y="758615"/>
                  </a:lnTo>
                  <a:lnTo>
                    <a:pt x="153855" y="788389"/>
                  </a:lnTo>
                  <a:lnTo>
                    <a:pt x="117894" y="816861"/>
                  </a:lnTo>
                  <a:lnTo>
                    <a:pt x="80680" y="843887"/>
                  </a:lnTo>
                  <a:lnTo>
                    <a:pt x="42088" y="869321"/>
                  </a:lnTo>
                  <a:lnTo>
                    <a:pt x="1993" y="893020"/>
                  </a:lnTo>
                  <a:lnTo>
                    <a:pt x="0" y="894063"/>
                  </a:lnTo>
                </a:path>
              </a:pathLst>
            </a:custGeom>
            <a:ln w="9528">
              <a:solidFill>
                <a:srgbClr val="340C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6"/>
            <p:cNvSpPr/>
            <p:nvPr/>
          </p:nvSpPr>
          <p:spPr>
            <a:xfrm>
              <a:off x="0" y="3565"/>
              <a:ext cx="1038860" cy="878840"/>
            </a:xfrm>
            <a:custGeom>
              <a:avLst/>
              <a:gdLst/>
              <a:ahLst/>
              <a:cxnLst/>
              <a:rect l="l" t="t" r="r" b="b"/>
              <a:pathLst>
                <a:path w="1038860" h="878840">
                  <a:moveTo>
                    <a:pt x="1038490" y="0"/>
                  </a:moveTo>
                  <a:lnTo>
                    <a:pt x="969111" y="39012"/>
                  </a:lnTo>
                  <a:lnTo>
                    <a:pt x="930519" y="64447"/>
                  </a:lnTo>
                  <a:lnTo>
                    <a:pt x="893305" y="91472"/>
                  </a:lnTo>
                  <a:lnTo>
                    <a:pt x="857343" y="119944"/>
                  </a:lnTo>
                  <a:lnTo>
                    <a:pt x="822508" y="149718"/>
                  </a:lnTo>
                  <a:lnTo>
                    <a:pt x="788675" y="180649"/>
                  </a:lnTo>
                  <a:lnTo>
                    <a:pt x="755719" y="212593"/>
                  </a:lnTo>
                  <a:lnTo>
                    <a:pt x="723514" y="245404"/>
                  </a:lnTo>
                  <a:lnTo>
                    <a:pt x="691935" y="278939"/>
                  </a:lnTo>
                  <a:lnTo>
                    <a:pt x="660858" y="313053"/>
                  </a:lnTo>
                  <a:lnTo>
                    <a:pt x="630155" y="347600"/>
                  </a:lnTo>
                  <a:lnTo>
                    <a:pt x="599704" y="382437"/>
                  </a:lnTo>
                  <a:lnTo>
                    <a:pt x="569377" y="417418"/>
                  </a:lnTo>
                  <a:lnTo>
                    <a:pt x="539051" y="452399"/>
                  </a:lnTo>
                  <a:lnTo>
                    <a:pt x="508599" y="487236"/>
                  </a:lnTo>
                  <a:lnTo>
                    <a:pt x="477897" y="521783"/>
                  </a:lnTo>
                  <a:lnTo>
                    <a:pt x="446819" y="555897"/>
                  </a:lnTo>
                  <a:lnTo>
                    <a:pt x="415240" y="589432"/>
                  </a:lnTo>
                  <a:lnTo>
                    <a:pt x="383035" y="622243"/>
                  </a:lnTo>
                  <a:lnTo>
                    <a:pt x="350079" y="654187"/>
                  </a:lnTo>
                  <a:lnTo>
                    <a:pt x="316246" y="685118"/>
                  </a:lnTo>
                  <a:lnTo>
                    <a:pt x="281411" y="714892"/>
                  </a:lnTo>
                  <a:lnTo>
                    <a:pt x="245449" y="743364"/>
                  </a:lnTo>
                  <a:lnTo>
                    <a:pt x="208235" y="770390"/>
                  </a:lnTo>
                  <a:lnTo>
                    <a:pt x="169643" y="795824"/>
                  </a:lnTo>
                  <a:lnTo>
                    <a:pt x="129549" y="819522"/>
                  </a:lnTo>
                  <a:lnTo>
                    <a:pt x="87826" y="841341"/>
                  </a:lnTo>
                  <a:lnTo>
                    <a:pt x="44351" y="861134"/>
                  </a:lnTo>
                  <a:lnTo>
                    <a:pt x="0" y="878367"/>
                  </a:lnTo>
                </a:path>
              </a:pathLst>
            </a:custGeom>
            <a:ln w="9527">
              <a:solidFill>
                <a:srgbClr val="340C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7"/>
            <p:cNvSpPr/>
            <p:nvPr/>
          </p:nvSpPr>
          <p:spPr>
            <a:xfrm>
              <a:off x="0" y="203821"/>
              <a:ext cx="6955155" cy="3522979"/>
            </a:xfrm>
            <a:custGeom>
              <a:avLst/>
              <a:gdLst/>
              <a:ahLst/>
              <a:cxnLst/>
              <a:rect l="l" t="t" r="r" b="b"/>
              <a:pathLst>
                <a:path w="6955155" h="3522979">
                  <a:moveTo>
                    <a:pt x="6954990" y="3503434"/>
                  </a:moveTo>
                  <a:lnTo>
                    <a:pt x="0" y="3503434"/>
                  </a:lnTo>
                  <a:lnTo>
                    <a:pt x="0" y="3522586"/>
                  </a:lnTo>
                  <a:lnTo>
                    <a:pt x="6954990" y="3522586"/>
                  </a:lnTo>
                  <a:lnTo>
                    <a:pt x="6954990" y="3503434"/>
                  </a:lnTo>
                  <a:close/>
                </a:path>
                <a:path w="6955155" h="3522979">
                  <a:moveTo>
                    <a:pt x="6954990" y="0"/>
                  </a:moveTo>
                  <a:lnTo>
                    <a:pt x="0" y="0"/>
                  </a:lnTo>
                  <a:lnTo>
                    <a:pt x="0" y="19151"/>
                  </a:lnTo>
                  <a:lnTo>
                    <a:pt x="6954990" y="19151"/>
                  </a:lnTo>
                  <a:lnTo>
                    <a:pt x="6954990" y="0"/>
                  </a:lnTo>
                  <a:close/>
                </a:path>
              </a:pathLst>
            </a:custGeom>
            <a:solidFill>
              <a:srgbClr val="340C0C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287991"/>
            <a:ext cx="5064762" cy="26676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821181" y="3205270"/>
            <a:ext cx="32004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tacked columns chart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/>
          <p:cNvGrpSpPr/>
          <p:nvPr/>
        </p:nvGrpSpPr>
        <p:grpSpPr>
          <a:xfrm>
            <a:off x="-4762" y="-57954"/>
            <a:ext cx="6964680" cy="3917315"/>
            <a:chOff x="-4762" y="0"/>
            <a:chExt cx="6964680" cy="3917315"/>
          </a:xfrm>
        </p:grpSpPr>
        <p:sp>
          <p:nvSpPr>
            <p:cNvPr id="5" name="object 3"/>
            <p:cNvSpPr/>
            <p:nvPr/>
          </p:nvSpPr>
          <p:spPr>
            <a:xfrm>
              <a:off x="1110385" y="0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90">
                  <a:moveTo>
                    <a:pt x="0" y="0"/>
                  </a:moveTo>
                  <a:lnTo>
                    <a:pt x="0" y="8315"/>
                  </a:lnTo>
                </a:path>
              </a:pathLst>
            </a:custGeom>
            <a:ln w="3175">
              <a:solidFill>
                <a:srgbClr val="340C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3565"/>
              <a:ext cx="6954994" cy="3904078"/>
            </a:xfrm>
            <a:prstGeom prst="rect">
              <a:avLst/>
            </a:prstGeom>
          </p:spPr>
        </p:pic>
        <p:sp>
          <p:nvSpPr>
            <p:cNvPr id="7" name="object 5"/>
            <p:cNvSpPr/>
            <p:nvPr/>
          </p:nvSpPr>
          <p:spPr>
            <a:xfrm>
              <a:off x="5838783" y="3013581"/>
              <a:ext cx="1116330" cy="894080"/>
            </a:xfrm>
            <a:custGeom>
              <a:avLst/>
              <a:gdLst/>
              <a:ahLst/>
              <a:cxnLst/>
              <a:rect l="l" t="t" r="r" b="b"/>
              <a:pathLst>
                <a:path w="1116329" h="894079">
                  <a:moveTo>
                    <a:pt x="1116209" y="0"/>
                  </a:moveTo>
                  <a:lnTo>
                    <a:pt x="1059560" y="14268"/>
                  </a:lnTo>
                  <a:lnTo>
                    <a:pt x="1012202" y="29577"/>
                  </a:lnTo>
                  <a:lnTo>
                    <a:pt x="966848" y="47200"/>
                  </a:lnTo>
                  <a:lnTo>
                    <a:pt x="923372" y="66993"/>
                  </a:lnTo>
                  <a:lnTo>
                    <a:pt x="881650" y="88811"/>
                  </a:lnTo>
                  <a:lnTo>
                    <a:pt x="841555" y="112510"/>
                  </a:lnTo>
                  <a:lnTo>
                    <a:pt x="802964" y="137944"/>
                  </a:lnTo>
                  <a:lnTo>
                    <a:pt x="765750" y="164969"/>
                  </a:lnTo>
                  <a:lnTo>
                    <a:pt x="729788" y="193442"/>
                  </a:lnTo>
                  <a:lnTo>
                    <a:pt x="694953" y="223215"/>
                  </a:lnTo>
                  <a:lnTo>
                    <a:pt x="661120" y="254147"/>
                  </a:lnTo>
                  <a:lnTo>
                    <a:pt x="628164" y="286090"/>
                  </a:lnTo>
                  <a:lnTo>
                    <a:pt x="595959" y="318902"/>
                  </a:lnTo>
                  <a:lnTo>
                    <a:pt x="564380" y="352437"/>
                  </a:lnTo>
                  <a:lnTo>
                    <a:pt x="533302" y="386550"/>
                  </a:lnTo>
                  <a:lnTo>
                    <a:pt x="502600" y="421097"/>
                  </a:lnTo>
                  <a:lnTo>
                    <a:pt x="472148" y="455934"/>
                  </a:lnTo>
                  <a:lnTo>
                    <a:pt x="441821" y="490915"/>
                  </a:lnTo>
                  <a:lnTo>
                    <a:pt x="411495" y="525897"/>
                  </a:lnTo>
                  <a:lnTo>
                    <a:pt x="381043" y="560733"/>
                  </a:lnTo>
                  <a:lnTo>
                    <a:pt x="350341" y="595281"/>
                  </a:lnTo>
                  <a:lnTo>
                    <a:pt x="319263" y="629394"/>
                  </a:lnTo>
                  <a:lnTo>
                    <a:pt x="287684" y="662929"/>
                  </a:lnTo>
                  <a:lnTo>
                    <a:pt x="255479" y="695741"/>
                  </a:lnTo>
                  <a:lnTo>
                    <a:pt x="222523" y="727684"/>
                  </a:lnTo>
                  <a:lnTo>
                    <a:pt x="188690" y="758615"/>
                  </a:lnTo>
                  <a:lnTo>
                    <a:pt x="153855" y="788389"/>
                  </a:lnTo>
                  <a:lnTo>
                    <a:pt x="117894" y="816861"/>
                  </a:lnTo>
                  <a:lnTo>
                    <a:pt x="80680" y="843887"/>
                  </a:lnTo>
                  <a:lnTo>
                    <a:pt x="42088" y="869321"/>
                  </a:lnTo>
                  <a:lnTo>
                    <a:pt x="1993" y="893020"/>
                  </a:lnTo>
                  <a:lnTo>
                    <a:pt x="0" y="894063"/>
                  </a:lnTo>
                </a:path>
              </a:pathLst>
            </a:custGeom>
            <a:ln w="9528">
              <a:solidFill>
                <a:srgbClr val="340C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6"/>
            <p:cNvSpPr/>
            <p:nvPr/>
          </p:nvSpPr>
          <p:spPr>
            <a:xfrm>
              <a:off x="0" y="3565"/>
              <a:ext cx="1038860" cy="878840"/>
            </a:xfrm>
            <a:custGeom>
              <a:avLst/>
              <a:gdLst/>
              <a:ahLst/>
              <a:cxnLst/>
              <a:rect l="l" t="t" r="r" b="b"/>
              <a:pathLst>
                <a:path w="1038860" h="878840">
                  <a:moveTo>
                    <a:pt x="1038490" y="0"/>
                  </a:moveTo>
                  <a:lnTo>
                    <a:pt x="969111" y="39012"/>
                  </a:lnTo>
                  <a:lnTo>
                    <a:pt x="930519" y="64447"/>
                  </a:lnTo>
                  <a:lnTo>
                    <a:pt x="893305" y="91472"/>
                  </a:lnTo>
                  <a:lnTo>
                    <a:pt x="857343" y="119944"/>
                  </a:lnTo>
                  <a:lnTo>
                    <a:pt x="822508" y="149718"/>
                  </a:lnTo>
                  <a:lnTo>
                    <a:pt x="788675" y="180649"/>
                  </a:lnTo>
                  <a:lnTo>
                    <a:pt x="755719" y="212593"/>
                  </a:lnTo>
                  <a:lnTo>
                    <a:pt x="723514" y="245404"/>
                  </a:lnTo>
                  <a:lnTo>
                    <a:pt x="691935" y="278939"/>
                  </a:lnTo>
                  <a:lnTo>
                    <a:pt x="660858" y="313053"/>
                  </a:lnTo>
                  <a:lnTo>
                    <a:pt x="630155" y="347600"/>
                  </a:lnTo>
                  <a:lnTo>
                    <a:pt x="599704" y="382437"/>
                  </a:lnTo>
                  <a:lnTo>
                    <a:pt x="569377" y="417418"/>
                  </a:lnTo>
                  <a:lnTo>
                    <a:pt x="539051" y="452399"/>
                  </a:lnTo>
                  <a:lnTo>
                    <a:pt x="508599" y="487236"/>
                  </a:lnTo>
                  <a:lnTo>
                    <a:pt x="477897" y="521783"/>
                  </a:lnTo>
                  <a:lnTo>
                    <a:pt x="446819" y="555897"/>
                  </a:lnTo>
                  <a:lnTo>
                    <a:pt x="415240" y="589432"/>
                  </a:lnTo>
                  <a:lnTo>
                    <a:pt x="383035" y="622243"/>
                  </a:lnTo>
                  <a:lnTo>
                    <a:pt x="350079" y="654187"/>
                  </a:lnTo>
                  <a:lnTo>
                    <a:pt x="316246" y="685118"/>
                  </a:lnTo>
                  <a:lnTo>
                    <a:pt x="281411" y="714892"/>
                  </a:lnTo>
                  <a:lnTo>
                    <a:pt x="245449" y="743364"/>
                  </a:lnTo>
                  <a:lnTo>
                    <a:pt x="208235" y="770390"/>
                  </a:lnTo>
                  <a:lnTo>
                    <a:pt x="169643" y="795824"/>
                  </a:lnTo>
                  <a:lnTo>
                    <a:pt x="129549" y="819522"/>
                  </a:lnTo>
                  <a:lnTo>
                    <a:pt x="87826" y="841341"/>
                  </a:lnTo>
                  <a:lnTo>
                    <a:pt x="44351" y="861134"/>
                  </a:lnTo>
                  <a:lnTo>
                    <a:pt x="0" y="878367"/>
                  </a:lnTo>
                </a:path>
              </a:pathLst>
            </a:custGeom>
            <a:ln w="9527">
              <a:solidFill>
                <a:srgbClr val="340C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7"/>
            <p:cNvSpPr/>
            <p:nvPr/>
          </p:nvSpPr>
          <p:spPr>
            <a:xfrm>
              <a:off x="0" y="203821"/>
              <a:ext cx="6955155" cy="3522979"/>
            </a:xfrm>
            <a:custGeom>
              <a:avLst/>
              <a:gdLst/>
              <a:ahLst/>
              <a:cxnLst/>
              <a:rect l="l" t="t" r="r" b="b"/>
              <a:pathLst>
                <a:path w="6955155" h="3522979">
                  <a:moveTo>
                    <a:pt x="6954990" y="3503434"/>
                  </a:moveTo>
                  <a:lnTo>
                    <a:pt x="0" y="3503434"/>
                  </a:lnTo>
                  <a:lnTo>
                    <a:pt x="0" y="3522586"/>
                  </a:lnTo>
                  <a:lnTo>
                    <a:pt x="6954990" y="3522586"/>
                  </a:lnTo>
                  <a:lnTo>
                    <a:pt x="6954990" y="3503434"/>
                  </a:lnTo>
                  <a:close/>
                </a:path>
                <a:path w="6955155" h="3522979">
                  <a:moveTo>
                    <a:pt x="6954990" y="0"/>
                  </a:moveTo>
                  <a:lnTo>
                    <a:pt x="0" y="0"/>
                  </a:lnTo>
                  <a:lnTo>
                    <a:pt x="0" y="19151"/>
                  </a:lnTo>
                  <a:lnTo>
                    <a:pt x="6954990" y="19151"/>
                  </a:lnTo>
                  <a:lnTo>
                    <a:pt x="6954990" y="0"/>
                  </a:lnTo>
                  <a:close/>
                </a:path>
              </a:pathLst>
            </a:custGeom>
            <a:solidFill>
              <a:srgbClr val="340C0C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279400"/>
            <a:ext cx="5064762" cy="27438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2336800" y="3187494"/>
            <a:ext cx="183874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4" name="object 2"/>
          <p:cNvGrpSpPr/>
          <p:nvPr/>
        </p:nvGrpSpPr>
        <p:grpSpPr>
          <a:xfrm>
            <a:off x="-5080" y="-5715"/>
            <a:ext cx="6964680" cy="3917315"/>
            <a:chOff x="-4762" y="0"/>
            <a:chExt cx="6964680" cy="3917315"/>
          </a:xfrm>
        </p:grpSpPr>
        <p:sp>
          <p:nvSpPr>
            <p:cNvPr id="5" name="object 3"/>
            <p:cNvSpPr/>
            <p:nvPr/>
          </p:nvSpPr>
          <p:spPr>
            <a:xfrm>
              <a:off x="1110385" y="0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90">
                  <a:moveTo>
                    <a:pt x="0" y="0"/>
                  </a:moveTo>
                  <a:lnTo>
                    <a:pt x="0" y="8315"/>
                  </a:lnTo>
                </a:path>
              </a:pathLst>
            </a:custGeom>
            <a:ln w="3175">
              <a:solidFill>
                <a:srgbClr val="340C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3565"/>
              <a:ext cx="6954994" cy="3904078"/>
            </a:xfrm>
            <a:prstGeom prst="rect">
              <a:avLst/>
            </a:prstGeom>
          </p:spPr>
        </p:pic>
        <p:sp>
          <p:nvSpPr>
            <p:cNvPr id="7" name="object 5"/>
            <p:cNvSpPr/>
            <p:nvPr/>
          </p:nvSpPr>
          <p:spPr>
            <a:xfrm>
              <a:off x="5838783" y="3013581"/>
              <a:ext cx="1116330" cy="894080"/>
            </a:xfrm>
            <a:custGeom>
              <a:avLst/>
              <a:gdLst/>
              <a:ahLst/>
              <a:cxnLst/>
              <a:rect l="l" t="t" r="r" b="b"/>
              <a:pathLst>
                <a:path w="1116329" h="894079">
                  <a:moveTo>
                    <a:pt x="1116209" y="0"/>
                  </a:moveTo>
                  <a:lnTo>
                    <a:pt x="1059560" y="14268"/>
                  </a:lnTo>
                  <a:lnTo>
                    <a:pt x="1012202" y="29577"/>
                  </a:lnTo>
                  <a:lnTo>
                    <a:pt x="966848" y="47200"/>
                  </a:lnTo>
                  <a:lnTo>
                    <a:pt x="923372" y="66993"/>
                  </a:lnTo>
                  <a:lnTo>
                    <a:pt x="881650" y="88811"/>
                  </a:lnTo>
                  <a:lnTo>
                    <a:pt x="841555" y="112510"/>
                  </a:lnTo>
                  <a:lnTo>
                    <a:pt x="802964" y="137944"/>
                  </a:lnTo>
                  <a:lnTo>
                    <a:pt x="765750" y="164969"/>
                  </a:lnTo>
                  <a:lnTo>
                    <a:pt x="729788" y="193442"/>
                  </a:lnTo>
                  <a:lnTo>
                    <a:pt x="694953" y="223215"/>
                  </a:lnTo>
                  <a:lnTo>
                    <a:pt x="661120" y="254147"/>
                  </a:lnTo>
                  <a:lnTo>
                    <a:pt x="628164" y="286090"/>
                  </a:lnTo>
                  <a:lnTo>
                    <a:pt x="595959" y="318902"/>
                  </a:lnTo>
                  <a:lnTo>
                    <a:pt x="564380" y="352437"/>
                  </a:lnTo>
                  <a:lnTo>
                    <a:pt x="533302" y="386550"/>
                  </a:lnTo>
                  <a:lnTo>
                    <a:pt x="502600" y="421097"/>
                  </a:lnTo>
                  <a:lnTo>
                    <a:pt x="472148" y="455934"/>
                  </a:lnTo>
                  <a:lnTo>
                    <a:pt x="441821" y="490915"/>
                  </a:lnTo>
                  <a:lnTo>
                    <a:pt x="411495" y="525897"/>
                  </a:lnTo>
                  <a:lnTo>
                    <a:pt x="381043" y="560733"/>
                  </a:lnTo>
                  <a:lnTo>
                    <a:pt x="350341" y="595281"/>
                  </a:lnTo>
                  <a:lnTo>
                    <a:pt x="319263" y="629394"/>
                  </a:lnTo>
                  <a:lnTo>
                    <a:pt x="287684" y="662929"/>
                  </a:lnTo>
                  <a:lnTo>
                    <a:pt x="255479" y="695741"/>
                  </a:lnTo>
                  <a:lnTo>
                    <a:pt x="222523" y="727684"/>
                  </a:lnTo>
                  <a:lnTo>
                    <a:pt x="188690" y="758615"/>
                  </a:lnTo>
                  <a:lnTo>
                    <a:pt x="153855" y="788389"/>
                  </a:lnTo>
                  <a:lnTo>
                    <a:pt x="117894" y="816861"/>
                  </a:lnTo>
                  <a:lnTo>
                    <a:pt x="80680" y="843887"/>
                  </a:lnTo>
                  <a:lnTo>
                    <a:pt x="42088" y="869321"/>
                  </a:lnTo>
                  <a:lnTo>
                    <a:pt x="1993" y="893020"/>
                  </a:lnTo>
                  <a:lnTo>
                    <a:pt x="0" y="894063"/>
                  </a:lnTo>
                </a:path>
              </a:pathLst>
            </a:custGeom>
            <a:ln w="9528">
              <a:solidFill>
                <a:srgbClr val="340C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6"/>
            <p:cNvSpPr/>
            <p:nvPr/>
          </p:nvSpPr>
          <p:spPr>
            <a:xfrm>
              <a:off x="0" y="3565"/>
              <a:ext cx="1038860" cy="878840"/>
            </a:xfrm>
            <a:custGeom>
              <a:avLst/>
              <a:gdLst/>
              <a:ahLst/>
              <a:cxnLst/>
              <a:rect l="l" t="t" r="r" b="b"/>
              <a:pathLst>
                <a:path w="1038860" h="878840">
                  <a:moveTo>
                    <a:pt x="1038490" y="0"/>
                  </a:moveTo>
                  <a:lnTo>
                    <a:pt x="969111" y="39012"/>
                  </a:lnTo>
                  <a:lnTo>
                    <a:pt x="930519" y="64447"/>
                  </a:lnTo>
                  <a:lnTo>
                    <a:pt x="893305" y="91472"/>
                  </a:lnTo>
                  <a:lnTo>
                    <a:pt x="857343" y="119944"/>
                  </a:lnTo>
                  <a:lnTo>
                    <a:pt x="822508" y="149718"/>
                  </a:lnTo>
                  <a:lnTo>
                    <a:pt x="788675" y="180649"/>
                  </a:lnTo>
                  <a:lnTo>
                    <a:pt x="755719" y="212593"/>
                  </a:lnTo>
                  <a:lnTo>
                    <a:pt x="723514" y="245404"/>
                  </a:lnTo>
                  <a:lnTo>
                    <a:pt x="691935" y="278939"/>
                  </a:lnTo>
                  <a:lnTo>
                    <a:pt x="660858" y="313053"/>
                  </a:lnTo>
                  <a:lnTo>
                    <a:pt x="630155" y="347600"/>
                  </a:lnTo>
                  <a:lnTo>
                    <a:pt x="599704" y="382437"/>
                  </a:lnTo>
                  <a:lnTo>
                    <a:pt x="569377" y="417418"/>
                  </a:lnTo>
                  <a:lnTo>
                    <a:pt x="539051" y="452399"/>
                  </a:lnTo>
                  <a:lnTo>
                    <a:pt x="508599" y="487236"/>
                  </a:lnTo>
                  <a:lnTo>
                    <a:pt x="477897" y="521783"/>
                  </a:lnTo>
                  <a:lnTo>
                    <a:pt x="446819" y="555897"/>
                  </a:lnTo>
                  <a:lnTo>
                    <a:pt x="415240" y="589432"/>
                  </a:lnTo>
                  <a:lnTo>
                    <a:pt x="383035" y="622243"/>
                  </a:lnTo>
                  <a:lnTo>
                    <a:pt x="350079" y="654187"/>
                  </a:lnTo>
                  <a:lnTo>
                    <a:pt x="316246" y="685118"/>
                  </a:lnTo>
                  <a:lnTo>
                    <a:pt x="281411" y="714892"/>
                  </a:lnTo>
                  <a:lnTo>
                    <a:pt x="245449" y="743364"/>
                  </a:lnTo>
                  <a:lnTo>
                    <a:pt x="208235" y="770390"/>
                  </a:lnTo>
                  <a:lnTo>
                    <a:pt x="169643" y="795824"/>
                  </a:lnTo>
                  <a:lnTo>
                    <a:pt x="129549" y="819522"/>
                  </a:lnTo>
                  <a:lnTo>
                    <a:pt x="87826" y="841341"/>
                  </a:lnTo>
                  <a:lnTo>
                    <a:pt x="44351" y="861134"/>
                  </a:lnTo>
                  <a:lnTo>
                    <a:pt x="0" y="878367"/>
                  </a:lnTo>
                </a:path>
              </a:pathLst>
            </a:custGeom>
            <a:ln w="9527">
              <a:solidFill>
                <a:srgbClr val="340C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7"/>
            <p:cNvSpPr/>
            <p:nvPr/>
          </p:nvSpPr>
          <p:spPr>
            <a:xfrm>
              <a:off x="0" y="203821"/>
              <a:ext cx="6955155" cy="3522979"/>
            </a:xfrm>
            <a:custGeom>
              <a:avLst/>
              <a:gdLst/>
              <a:ahLst/>
              <a:cxnLst/>
              <a:rect l="l" t="t" r="r" b="b"/>
              <a:pathLst>
                <a:path w="6955155" h="3522979">
                  <a:moveTo>
                    <a:pt x="6954990" y="3503434"/>
                  </a:moveTo>
                  <a:lnTo>
                    <a:pt x="0" y="3503434"/>
                  </a:lnTo>
                  <a:lnTo>
                    <a:pt x="0" y="3522586"/>
                  </a:lnTo>
                  <a:lnTo>
                    <a:pt x="6954990" y="3522586"/>
                  </a:lnTo>
                  <a:lnTo>
                    <a:pt x="6954990" y="3503434"/>
                  </a:lnTo>
                  <a:close/>
                </a:path>
                <a:path w="6955155" h="3522979">
                  <a:moveTo>
                    <a:pt x="6954990" y="0"/>
                  </a:moveTo>
                  <a:lnTo>
                    <a:pt x="0" y="0"/>
                  </a:lnTo>
                  <a:lnTo>
                    <a:pt x="0" y="19151"/>
                  </a:lnTo>
                  <a:lnTo>
                    <a:pt x="6954990" y="19151"/>
                  </a:lnTo>
                  <a:lnTo>
                    <a:pt x="6954990" y="0"/>
                  </a:lnTo>
                  <a:close/>
                </a:path>
              </a:pathLst>
            </a:custGeom>
            <a:solidFill>
              <a:srgbClr val="340C0C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10" y="279400"/>
            <a:ext cx="5064763" cy="27438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2336800" y="3175000"/>
            <a:ext cx="183874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-19318"/>
            <a:ext cx="6964680" cy="3917315"/>
            <a:chOff x="-4762" y="0"/>
            <a:chExt cx="6964680" cy="3917315"/>
          </a:xfrm>
        </p:grpSpPr>
        <p:sp>
          <p:nvSpPr>
            <p:cNvPr id="3" name="object 3"/>
            <p:cNvSpPr/>
            <p:nvPr/>
          </p:nvSpPr>
          <p:spPr>
            <a:xfrm>
              <a:off x="1110385" y="0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90">
                  <a:moveTo>
                    <a:pt x="0" y="0"/>
                  </a:moveTo>
                  <a:lnTo>
                    <a:pt x="0" y="8315"/>
                  </a:lnTo>
                </a:path>
              </a:pathLst>
            </a:custGeom>
            <a:ln w="3175">
              <a:solidFill>
                <a:srgbClr val="340C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3565"/>
              <a:ext cx="6954994" cy="390407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838783" y="3013581"/>
              <a:ext cx="1116330" cy="894080"/>
            </a:xfrm>
            <a:custGeom>
              <a:avLst/>
              <a:gdLst/>
              <a:ahLst/>
              <a:cxnLst/>
              <a:rect l="l" t="t" r="r" b="b"/>
              <a:pathLst>
                <a:path w="1116329" h="894079">
                  <a:moveTo>
                    <a:pt x="1116209" y="0"/>
                  </a:moveTo>
                  <a:lnTo>
                    <a:pt x="1059560" y="14268"/>
                  </a:lnTo>
                  <a:lnTo>
                    <a:pt x="1012202" y="29577"/>
                  </a:lnTo>
                  <a:lnTo>
                    <a:pt x="966848" y="47200"/>
                  </a:lnTo>
                  <a:lnTo>
                    <a:pt x="923372" y="66993"/>
                  </a:lnTo>
                  <a:lnTo>
                    <a:pt x="881650" y="88811"/>
                  </a:lnTo>
                  <a:lnTo>
                    <a:pt x="841555" y="112510"/>
                  </a:lnTo>
                  <a:lnTo>
                    <a:pt x="802964" y="137944"/>
                  </a:lnTo>
                  <a:lnTo>
                    <a:pt x="765750" y="164969"/>
                  </a:lnTo>
                  <a:lnTo>
                    <a:pt x="729788" y="193442"/>
                  </a:lnTo>
                  <a:lnTo>
                    <a:pt x="694953" y="223215"/>
                  </a:lnTo>
                  <a:lnTo>
                    <a:pt x="661120" y="254147"/>
                  </a:lnTo>
                  <a:lnTo>
                    <a:pt x="628164" y="286090"/>
                  </a:lnTo>
                  <a:lnTo>
                    <a:pt x="595959" y="318902"/>
                  </a:lnTo>
                  <a:lnTo>
                    <a:pt x="564380" y="352437"/>
                  </a:lnTo>
                  <a:lnTo>
                    <a:pt x="533302" y="386550"/>
                  </a:lnTo>
                  <a:lnTo>
                    <a:pt x="502600" y="421097"/>
                  </a:lnTo>
                  <a:lnTo>
                    <a:pt x="472148" y="455934"/>
                  </a:lnTo>
                  <a:lnTo>
                    <a:pt x="441821" y="490915"/>
                  </a:lnTo>
                  <a:lnTo>
                    <a:pt x="411495" y="525897"/>
                  </a:lnTo>
                  <a:lnTo>
                    <a:pt x="381043" y="560733"/>
                  </a:lnTo>
                  <a:lnTo>
                    <a:pt x="350341" y="595281"/>
                  </a:lnTo>
                  <a:lnTo>
                    <a:pt x="319263" y="629394"/>
                  </a:lnTo>
                  <a:lnTo>
                    <a:pt x="287684" y="662929"/>
                  </a:lnTo>
                  <a:lnTo>
                    <a:pt x="255479" y="695741"/>
                  </a:lnTo>
                  <a:lnTo>
                    <a:pt x="222523" y="727684"/>
                  </a:lnTo>
                  <a:lnTo>
                    <a:pt x="188690" y="758615"/>
                  </a:lnTo>
                  <a:lnTo>
                    <a:pt x="153855" y="788389"/>
                  </a:lnTo>
                  <a:lnTo>
                    <a:pt x="117894" y="816861"/>
                  </a:lnTo>
                  <a:lnTo>
                    <a:pt x="80680" y="843887"/>
                  </a:lnTo>
                  <a:lnTo>
                    <a:pt x="42088" y="869321"/>
                  </a:lnTo>
                  <a:lnTo>
                    <a:pt x="1993" y="893020"/>
                  </a:lnTo>
                  <a:lnTo>
                    <a:pt x="0" y="894063"/>
                  </a:lnTo>
                </a:path>
              </a:pathLst>
            </a:custGeom>
            <a:ln w="9528">
              <a:solidFill>
                <a:srgbClr val="340C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65"/>
              <a:ext cx="1038860" cy="878840"/>
            </a:xfrm>
            <a:custGeom>
              <a:avLst/>
              <a:gdLst/>
              <a:ahLst/>
              <a:cxnLst/>
              <a:rect l="l" t="t" r="r" b="b"/>
              <a:pathLst>
                <a:path w="1038860" h="878840">
                  <a:moveTo>
                    <a:pt x="1038490" y="0"/>
                  </a:moveTo>
                  <a:lnTo>
                    <a:pt x="969111" y="39012"/>
                  </a:lnTo>
                  <a:lnTo>
                    <a:pt x="930519" y="64447"/>
                  </a:lnTo>
                  <a:lnTo>
                    <a:pt x="893305" y="91472"/>
                  </a:lnTo>
                  <a:lnTo>
                    <a:pt x="857343" y="119944"/>
                  </a:lnTo>
                  <a:lnTo>
                    <a:pt x="822508" y="149718"/>
                  </a:lnTo>
                  <a:lnTo>
                    <a:pt x="788675" y="180649"/>
                  </a:lnTo>
                  <a:lnTo>
                    <a:pt x="755719" y="212593"/>
                  </a:lnTo>
                  <a:lnTo>
                    <a:pt x="723514" y="245404"/>
                  </a:lnTo>
                  <a:lnTo>
                    <a:pt x="691935" y="278939"/>
                  </a:lnTo>
                  <a:lnTo>
                    <a:pt x="660858" y="313053"/>
                  </a:lnTo>
                  <a:lnTo>
                    <a:pt x="630155" y="347600"/>
                  </a:lnTo>
                  <a:lnTo>
                    <a:pt x="599704" y="382437"/>
                  </a:lnTo>
                  <a:lnTo>
                    <a:pt x="569377" y="417418"/>
                  </a:lnTo>
                  <a:lnTo>
                    <a:pt x="539051" y="452399"/>
                  </a:lnTo>
                  <a:lnTo>
                    <a:pt x="508599" y="487236"/>
                  </a:lnTo>
                  <a:lnTo>
                    <a:pt x="477897" y="521783"/>
                  </a:lnTo>
                  <a:lnTo>
                    <a:pt x="446819" y="555897"/>
                  </a:lnTo>
                  <a:lnTo>
                    <a:pt x="415240" y="589432"/>
                  </a:lnTo>
                  <a:lnTo>
                    <a:pt x="383035" y="622243"/>
                  </a:lnTo>
                  <a:lnTo>
                    <a:pt x="350079" y="654187"/>
                  </a:lnTo>
                  <a:lnTo>
                    <a:pt x="316246" y="685118"/>
                  </a:lnTo>
                  <a:lnTo>
                    <a:pt x="281411" y="714892"/>
                  </a:lnTo>
                  <a:lnTo>
                    <a:pt x="245449" y="743364"/>
                  </a:lnTo>
                  <a:lnTo>
                    <a:pt x="208235" y="770390"/>
                  </a:lnTo>
                  <a:lnTo>
                    <a:pt x="169643" y="795824"/>
                  </a:lnTo>
                  <a:lnTo>
                    <a:pt x="129549" y="819522"/>
                  </a:lnTo>
                  <a:lnTo>
                    <a:pt x="87826" y="841341"/>
                  </a:lnTo>
                  <a:lnTo>
                    <a:pt x="44351" y="861134"/>
                  </a:lnTo>
                  <a:lnTo>
                    <a:pt x="0" y="878367"/>
                  </a:lnTo>
                </a:path>
              </a:pathLst>
            </a:custGeom>
            <a:ln w="9527">
              <a:solidFill>
                <a:srgbClr val="340C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203821"/>
              <a:ext cx="6955155" cy="3522979"/>
            </a:xfrm>
            <a:custGeom>
              <a:avLst/>
              <a:gdLst/>
              <a:ahLst/>
              <a:cxnLst/>
              <a:rect l="l" t="t" r="r" b="b"/>
              <a:pathLst>
                <a:path w="6955155" h="3522979">
                  <a:moveTo>
                    <a:pt x="6954990" y="3503434"/>
                  </a:moveTo>
                  <a:lnTo>
                    <a:pt x="0" y="3503434"/>
                  </a:lnTo>
                  <a:lnTo>
                    <a:pt x="0" y="3522586"/>
                  </a:lnTo>
                  <a:lnTo>
                    <a:pt x="6954990" y="3522586"/>
                  </a:lnTo>
                  <a:lnTo>
                    <a:pt x="6954990" y="3503434"/>
                  </a:lnTo>
                  <a:close/>
                </a:path>
                <a:path w="6955155" h="3522979">
                  <a:moveTo>
                    <a:pt x="6954990" y="0"/>
                  </a:moveTo>
                  <a:lnTo>
                    <a:pt x="0" y="0"/>
                  </a:lnTo>
                  <a:lnTo>
                    <a:pt x="0" y="19151"/>
                  </a:lnTo>
                  <a:lnTo>
                    <a:pt x="6954990" y="19151"/>
                  </a:lnTo>
                  <a:lnTo>
                    <a:pt x="6954990" y="0"/>
                  </a:lnTo>
                  <a:close/>
                </a:path>
              </a:pathLst>
            </a:custGeom>
            <a:solidFill>
              <a:srgbClr val="340C0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81108" y="1108965"/>
            <a:ext cx="2911539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z="3750" spc="20" dirty="0" smtClean="0">
                <a:solidFill>
                  <a:srgbClr val="340C0C"/>
                </a:solidFill>
              </a:rPr>
              <a:t>Than</a:t>
            </a:r>
            <a:r>
              <a:rPr sz="3750" spc="-10" dirty="0" smtClean="0">
                <a:solidFill>
                  <a:srgbClr val="340C0C"/>
                </a:solidFill>
              </a:rPr>
              <a:t>k</a:t>
            </a:r>
            <a:r>
              <a:rPr sz="3750" spc="55" dirty="0" smtClean="0">
                <a:solidFill>
                  <a:srgbClr val="340C0C"/>
                </a:solidFill>
              </a:rPr>
              <a:t>s</a:t>
            </a:r>
            <a:br>
              <a:rPr lang="en-US" sz="3750" spc="55" dirty="0" smtClean="0">
                <a:solidFill>
                  <a:srgbClr val="340C0C"/>
                </a:solidFill>
              </a:rPr>
            </a:br>
            <a:r>
              <a:rPr lang="en-US" sz="2400" spc="55" dirty="0" smtClean="0">
                <a:solidFill>
                  <a:srgbClr val="340C0C"/>
                </a:solidFill>
              </a:rPr>
              <a:t>By </a:t>
            </a:r>
            <a:r>
              <a:rPr lang="en-US" sz="2400" spc="55" dirty="0" err="1" smtClean="0">
                <a:solidFill>
                  <a:srgbClr val="340C0C"/>
                </a:solidFill>
              </a:rPr>
              <a:t>Rutika</a:t>
            </a:r>
            <a:r>
              <a:rPr lang="en-US" sz="2400" spc="55" dirty="0" smtClean="0">
                <a:solidFill>
                  <a:srgbClr val="340C0C"/>
                </a:solidFill>
              </a:rPr>
              <a:t> </a:t>
            </a:r>
            <a:r>
              <a:rPr lang="en-US" sz="2400" spc="55" dirty="0" err="1" smtClean="0">
                <a:solidFill>
                  <a:srgbClr val="340C0C"/>
                </a:solidFill>
              </a:rPr>
              <a:t>Warge</a:t>
            </a:r>
            <a:br>
              <a:rPr lang="en-US" sz="3750" spc="55" dirty="0" smtClean="0">
                <a:solidFill>
                  <a:srgbClr val="340C0C"/>
                </a:solidFill>
              </a:rPr>
            </a:br>
            <a:endParaRPr sz="3750" dirty="0"/>
          </a:p>
        </p:txBody>
      </p:sp>
      <p:grpSp>
        <p:nvGrpSpPr>
          <p:cNvPr id="9" name="object 9"/>
          <p:cNvGrpSpPr/>
          <p:nvPr/>
        </p:nvGrpSpPr>
        <p:grpSpPr>
          <a:xfrm>
            <a:off x="2692150" y="2471755"/>
            <a:ext cx="1567180" cy="420370"/>
            <a:chOff x="2692150" y="2471755"/>
            <a:chExt cx="1567180" cy="420370"/>
          </a:xfrm>
        </p:grpSpPr>
        <p:sp>
          <p:nvSpPr>
            <p:cNvPr id="10" name="object 10"/>
            <p:cNvSpPr/>
            <p:nvPr/>
          </p:nvSpPr>
          <p:spPr>
            <a:xfrm>
              <a:off x="2692146" y="2471762"/>
              <a:ext cx="918844" cy="418465"/>
            </a:xfrm>
            <a:custGeom>
              <a:avLst/>
              <a:gdLst/>
              <a:ahLst/>
              <a:cxnLst/>
              <a:rect l="l" t="t" r="r" b="b"/>
              <a:pathLst>
                <a:path w="918845" h="418464">
                  <a:moveTo>
                    <a:pt x="317398" y="97269"/>
                  </a:moveTo>
                  <a:lnTo>
                    <a:pt x="274561" y="97269"/>
                  </a:lnTo>
                  <a:lnTo>
                    <a:pt x="255473" y="101130"/>
                  </a:lnTo>
                  <a:lnTo>
                    <a:pt x="239877" y="111658"/>
                  </a:lnTo>
                  <a:lnTo>
                    <a:pt x="229349" y="127266"/>
                  </a:lnTo>
                  <a:lnTo>
                    <a:pt x="225488" y="146342"/>
                  </a:lnTo>
                  <a:lnTo>
                    <a:pt x="225488" y="203161"/>
                  </a:lnTo>
                  <a:lnTo>
                    <a:pt x="219964" y="208699"/>
                  </a:lnTo>
                  <a:lnTo>
                    <a:pt x="168732" y="208699"/>
                  </a:lnTo>
                  <a:lnTo>
                    <a:pt x="168732" y="243852"/>
                  </a:lnTo>
                  <a:lnTo>
                    <a:pt x="219964" y="243852"/>
                  </a:lnTo>
                  <a:lnTo>
                    <a:pt x="225488" y="249389"/>
                  </a:lnTo>
                  <a:lnTo>
                    <a:pt x="225488" y="418338"/>
                  </a:lnTo>
                  <a:lnTo>
                    <a:pt x="260654" y="418338"/>
                  </a:lnTo>
                  <a:lnTo>
                    <a:pt x="260654" y="249389"/>
                  </a:lnTo>
                  <a:lnTo>
                    <a:pt x="266179" y="243852"/>
                  </a:lnTo>
                  <a:lnTo>
                    <a:pt x="317398" y="243852"/>
                  </a:lnTo>
                  <a:lnTo>
                    <a:pt x="317398" y="208699"/>
                  </a:lnTo>
                  <a:lnTo>
                    <a:pt x="272999" y="208699"/>
                  </a:lnTo>
                  <a:lnTo>
                    <a:pt x="266179" y="208699"/>
                  </a:lnTo>
                  <a:lnTo>
                    <a:pt x="260654" y="203161"/>
                  </a:lnTo>
                  <a:lnTo>
                    <a:pt x="260654" y="138671"/>
                  </a:lnTo>
                  <a:lnTo>
                    <a:pt x="266890" y="132435"/>
                  </a:lnTo>
                  <a:lnTo>
                    <a:pt x="317398" y="132435"/>
                  </a:lnTo>
                  <a:lnTo>
                    <a:pt x="317398" y="97269"/>
                  </a:lnTo>
                  <a:close/>
                </a:path>
                <a:path w="918845" h="418464">
                  <a:moveTo>
                    <a:pt x="418338" y="50952"/>
                  </a:moveTo>
                  <a:lnTo>
                    <a:pt x="414324" y="31140"/>
                  </a:lnTo>
                  <a:lnTo>
                    <a:pt x="403390" y="14935"/>
                  </a:lnTo>
                  <a:lnTo>
                    <a:pt x="387197" y="4013"/>
                  </a:lnTo>
                  <a:lnTo>
                    <a:pt x="367385" y="0"/>
                  </a:lnTo>
                  <a:lnTo>
                    <a:pt x="50952" y="0"/>
                  </a:lnTo>
                  <a:lnTo>
                    <a:pt x="31140" y="4013"/>
                  </a:lnTo>
                  <a:lnTo>
                    <a:pt x="14935" y="14935"/>
                  </a:lnTo>
                  <a:lnTo>
                    <a:pt x="4013" y="31140"/>
                  </a:lnTo>
                  <a:lnTo>
                    <a:pt x="0" y="50952"/>
                  </a:lnTo>
                  <a:lnTo>
                    <a:pt x="0" y="367385"/>
                  </a:lnTo>
                  <a:lnTo>
                    <a:pt x="4013" y="387197"/>
                  </a:lnTo>
                  <a:lnTo>
                    <a:pt x="14935" y="403390"/>
                  </a:lnTo>
                  <a:lnTo>
                    <a:pt x="31140" y="414324"/>
                  </a:lnTo>
                  <a:lnTo>
                    <a:pt x="50952" y="418338"/>
                  </a:lnTo>
                  <a:lnTo>
                    <a:pt x="200787" y="418338"/>
                  </a:lnTo>
                  <a:lnTo>
                    <a:pt x="200787" y="268554"/>
                  </a:lnTo>
                  <a:lnTo>
                    <a:pt x="149567" y="268554"/>
                  </a:lnTo>
                  <a:lnTo>
                    <a:pt x="144030" y="263029"/>
                  </a:lnTo>
                  <a:lnTo>
                    <a:pt x="144030" y="189522"/>
                  </a:lnTo>
                  <a:lnTo>
                    <a:pt x="149567" y="183984"/>
                  </a:lnTo>
                  <a:lnTo>
                    <a:pt x="200787" y="183984"/>
                  </a:lnTo>
                  <a:lnTo>
                    <a:pt x="200787" y="146342"/>
                  </a:lnTo>
                  <a:lnTo>
                    <a:pt x="206590" y="117652"/>
                  </a:lnTo>
                  <a:lnTo>
                    <a:pt x="222415" y="94208"/>
                  </a:lnTo>
                  <a:lnTo>
                    <a:pt x="245872" y="78371"/>
                  </a:lnTo>
                  <a:lnTo>
                    <a:pt x="274561" y="72567"/>
                  </a:lnTo>
                  <a:lnTo>
                    <a:pt x="336575" y="72567"/>
                  </a:lnTo>
                  <a:lnTo>
                    <a:pt x="342112" y="78105"/>
                  </a:lnTo>
                  <a:lnTo>
                    <a:pt x="342112" y="151612"/>
                  </a:lnTo>
                  <a:lnTo>
                    <a:pt x="336575" y="157137"/>
                  </a:lnTo>
                  <a:lnTo>
                    <a:pt x="285356" y="157137"/>
                  </a:lnTo>
                  <a:lnTo>
                    <a:pt x="285356" y="183984"/>
                  </a:lnTo>
                  <a:lnTo>
                    <a:pt x="336575" y="183984"/>
                  </a:lnTo>
                  <a:lnTo>
                    <a:pt x="342112" y="189522"/>
                  </a:lnTo>
                  <a:lnTo>
                    <a:pt x="342112" y="263029"/>
                  </a:lnTo>
                  <a:lnTo>
                    <a:pt x="336575" y="268554"/>
                  </a:lnTo>
                  <a:lnTo>
                    <a:pt x="285356" y="268554"/>
                  </a:lnTo>
                  <a:lnTo>
                    <a:pt x="285356" y="418338"/>
                  </a:lnTo>
                  <a:lnTo>
                    <a:pt x="367385" y="418338"/>
                  </a:lnTo>
                  <a:lnTo>
                    <a:pt x="387197" y="414324"/>
                  </a:lnTo>
                  <a:lnTo>
                    <a:pt x="403390" y="403390"/>
                  </a:lnTo>
                  <a:lnTo>
                    <a:pt x="414324" y="387197"/>
                  </a:lnTo>
                  <a:lnTo>
                    <a:pt x="418338" y="367385"/>
                  </a:lnTo>
                  <a:lnTo>
                    <a:pt x="418338" y="50952"/>
                  </a:lnTo>
                  <a:close/>
                </a:path>
                <a:path w="918845" h="418464">
                  <a:moveTo>
                    <a:pt x="918260" y="112471"/>
                  </a:moveTo>
                  <a:lnTo>
                    <a:pt x="895794" y="78600"/>
                  </a:lnTo>
                  <a:lnTo>
                    <a:pt x="893749" y="78193"/>
                  </a:lnTo>
                  <a:lnTo>
                    <a:pt x="893749" y="124726"/>
                  </a:lnTo>
                  <a:lnTo>
                    <a:pt x="891819" y="134251"/>
                  </a:lnTo>
                  <a:lnTo>
                    <a:pt x="886561" y="142049"/>
                  </a:lnTo>
                  <a:lnTo>
                    <a:pt x="878763" y="147307"/>
                  </a:lnTo>
                  <a:lnTo>
                    <a:pt x="869238" y="149237"/>
                  </a:lnTo>
                  <a:lnTo>
                    <a:pt x="869238" y="210515"/>
                  </a:lnTo>
                  <a:lnTo>
                    <a:pt x="862482" y="243878"/>
                  </a:lnTo>
                  <a:lnTo>
                    <a:pt x="844080" y="271145"/>
                  </a:lnTo>
                  <a:lnTo>
                    <a:pt x="816800" y="289560"/>
                  </a:lnTo>
                  <a:lnTo>
                    <a:pt x="783450" y="296303"/>
                  </a:lnTo>
                  <a:lnTo>
                    <a:pt x="750087" y="289560"/>
                  </a:lnTo>
                  <a:lnTo>
                    <a:pt x="722807" y="271145"/>
                  </a:lnTo>
                  <a:lnTo>
                    <a:pt x="704405" y="243878"/>
                  </a:lnTo>
                  <a:lnTo>
                    <a:pt x="697649" y="210515"/>
                  </a:lnTo>
                  <a:lnTo>
                    <a:pt x="704405" y="177152"/>
                  </a:lnTo>
                  <a:lnTo>
                    <a:pt x="722807" y="149885"/>
                  </a:lnTo>
                  <a:lnTo>
                    <a:pt x="750087" y="131483"/>
                  </a:lnTo>
                  <a:lnTo>
                    <a:pt x="783450" y="124726"/>
                  </a:lnTo>
                  <a:lnTo>
                    <a:pt x="816800" y="131483"/>
                  </a:lnTo>
                  <a:lnTo>
                    <a:pt x="844080" y="149885"/>
                  </a:lnTo>
                  <a:lnTo>
                    <a:pt x="862482" y="177152"/>
                  </a:lnTo>
                  <a:lnTo>
                    <a:pt x="869238" y="210515"/>
                  </a:lnTo>
                  <a:lnTo>
                    <a:pt x="869238" y="149237"/>
                  </a:lnTo>
                  <a:lnTo>
                    <a:pt x="859701" y="147307"/>
                  </a:lnTo>
                  <a:lnTo>
                    <a:pt x="851916" y="142049"/>
                  </a:lnTo>
                  <a:lnTo>
                    <a:pt x="846658" y="134251"/>
                  </a:lnTo>
                  <a:lnTo>
                    <a:pt x="844727" y="124726"/>
                  </a:lnTo>
                  <a:lnTo>
                    <a:pt x="846658" y="115189"/>
                  </a:lnTo>
                  <a:lnTo>
                    <a:pt x="851916" y="107403"/>
                  </a:lnTo>
                  <a:lnTo>
                    <a:pt x="859701" y="102146"/>
                  </a:lnTo>
                  <a:lnTo>
                    <a:pt x="869238" y="100215"/>
                  </a:lnTo>
                  <a:lnTo>
                    <a:pt x="878763" y="102146"/>
                  </a:lnTo>
                  <a:lnTo>
                    <a:pt x="886561" y="107403"/>
                  </a:lnTo>
                  <a:lnTo>
                    <a:pt x="891819" y="115189"/>
                  </a:lnTo>
                  <a:lnTo>
                    <a:pt x="893749" y="124726"/>
                  </a:lnTo>
                  <a:lnTo>
                    <a:pt x="893749" y="78193"/>
                  </a:lnTo>
                  <a:lnTo>
                    <a:pt x="881494" y="75704"/>
                  </a:lnTo>
                  <a:lnTo>
                    <a:pt x="685393" y="75704"/>
                  </a:lnTo>
                  <a:lnTo>
                    <a:pt x="671106" y="78600"/>
                  </a:lnTo>
                  <a:lnTo>
                    <a:pt x="659409" y="86487"/>
                  </a:lnTo>
                  <a:lnTo>
                    <a:pt x="651522" y="98171"/>
                  </a:lnTo>
                  <a:lnTo>
                    <a:pt x="648627" y="112471"/>
                  </a:lnTo>
                  <a:lnTo>
                    <a:pt x="648627" y="308559"/>
                  </a:lnTo>
                  <a:lnTo>
                    <a:pt x="651522" y="322859"/>
                  </a:lnTo>
                  <a:lnTo>
                    <a:pt x="659409" y="334556"/>
                  </a:lnTo>
                  <a:lnTo>
                    <a:pt x="671106" y="342442"/>
                  </a:lnTo>
                  <a:lnTo>
                    <a:pt x="685393" y="345325"/>
                  </a:lnTo>
                  <a:lnTo>
                    <a:pt x="881494" y="345325"/>
                  </a:lnTo>
                  <a:lnTo>
                    <a:pt x="895794" y="342442"/>
                  </a:lnTo>
                  <a:lnTo>
                    <a:pt x="907478" y="334556"/>
                  </a:lnTo>
                  <a:lnTo>
                    <a:pt x="915365" y="322859"/>
                  </a:lnTo>
                  <a:lnTo>
                    <a:pt x="918260" y="308559"/>
                  </a:lnTo>
                  <a:lnTo>
                    <a:pt x="918260" y="296303"/>
                  </a:lnTo>
                  <a:lnTo>
                    <a:pt x="918260" y="149237"/>
                  </a:lnTo>
                  <a:lnTo>
                    <a:pt x="918260" y="112471"/>
                  </a:lnTo>
                  <a:close/>
                </a:path>
              </a:pathLst>
            </a:custGeom>
            <a:solidFill>
              <a:srgbClr val="340C0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14319" y="2620992"/>
              <a:ext cx="122559" cy="12255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266427" y="2473108"/>
              <a:ext cx="993140" cy="418465"/>
            </a:xfrm>
            <a:custGeom>
              <a:avLst/>
              <a:gdLst/>
              <a:ahLst/>
              <a:cxnLst/>
              <a:rect l="l" t="t" r="r" b="b"/>
              <a:pathLst>
                <a:path w="993139" h="418464">
                  <a:moveTo>
                    <a:pt x="418338" y="62103"/>
                  </a:moveTo>
                  <a:lnTo>
                    <a:pt x="415798" y="49847"/>
                  </a:lnTo>
                  <a:lnTo>
                    <a:pt x="413385" y="38138"/>
                  </a:lnTo>
                  <a:lnTo>
                    <a:pt x="399961" y="18376"/>
                  </a:lnTo>
                  <a:lnTo>
                    <a:pt x="380187" y="4953"/>
                  </a:lnTo>
                  <a:lnTo>
                    <a:pt x="368490" y="2540"/>
                  </a:lnTo>
                  <a:lnTo>
                    <a:pt x="368490" y="111125"/>
                  </a:lnTo>
                  <a:lnTo>
                    <a:pt x="368490" y="307213"/>
                  </a:lnTo>
                  <a:lnTo>
                    <a:pt x="363664" y="331050"/>
                  </a:lnTo>
                  <a:lnTo>
                    <a:pt x="350520" y="350532"/>
                  </a:lnTo>
                  <a:lnTo>
                    <a:pt x="331038" y="363677"/>
                  </a:lnTo>
                  <a:lnTo>
                    <a:pt x="307213" y="368503"/>
                  </a:lnTo>
                  <a:lnTo>
                    <a:pt x="111112" y="368503"/>
                  </a:lnTo>
                  <a:lnTo>
                    <a:pt x="87287" y="363677"/>
                  </a:lnTo>
                  <a:lnTo>
                    <a:pt x="67805" y="350532"/>
                  </a:lnTo>
                  <a:lnTo>
                    <a:pt x="54660" y="331050"/>
                  </a:lnTo>
                  <a:lnTo>
                    <a:pt x="49834" y="307213"/>
                  </a:lnTo>
                  <a:lnTo>
                    <a:pt x="49834" y="111125"/>
                  </a:lnTo>
                  <a:lnTo>
                    <a:pt x="54660" y="87299"/>
                  </a:lnTo>
                  <a:lnTo>
                    <a:pt x="67805" y="67818"/>
                  </a:lnTo>
                  <a:lnTo>
                    <a:pt x="87287" y="54660"/>
                  </a:lnTo>
                  <a:lnTo>
                    <a:pt x="111112" y="49847"/>
                  </a:lnTo>
                  <a:lnTo>
                    <a:pt x="307213" y="49847"/>
                  </a:lnTo>
                  <a:lnTo>
                    <a:pt x="331038" y="54660"/>
                  </a:lnTo>
                  <a:lnTo>
                    <a:pt x="350520" y="67818"/>
                  </a:lnTo>
                  <a:lnTo>
                    <a:pt x="363664" y="87299"/>
                  </a:lnTo>
                  <a:lnTo>
                    <a:pt x="368490" y="111125"/>
                  </a:lnTo>
                  <a:lnTo>
                    <a:pt x="368490" y="2540"/>
                  </a:lnTo>
                  <a:lnTo>
                    <a:pt x="356235" y="0"/>
                  </a:lnTo>
                  <a:lnTo>
                    <a:pt x="62090" y="0"/>
                  </a:lnTo>
                  <a:lnTo>
                    <a:pt x="38138" y="4953"/>
                  </a:lnTo>
                  <a:lnTo>
                    <a:pt x="18376" y="18376"/>
                  </a:lnTo>
                  <a:lnTo>
                    <a:pt x="4953" y="38138"/>
                  </a:lnTo>
                  <a:lnTo>
                    <a:pt x="0" y="62103"/>
                  </a:lnTo>
                  <a:lnTo>
                    <a:pt x="0" y="356247"/>
                  </a:lnTo>
                  <a:lnTo>
                    <a:pt x="4953" y="380199"/>
                  </a:lnTo>
                  <a:lnTo>
                    <a:pt x="18376" y="399961"/>
                  </a:lnTo>
                  <a:lnTo>
                    <a:pt x="38138" y="413385"/>
                  </a:lnTo>
                  <a:lnTo>
                    <a:pt x="62090" y="418338"/>
                  </a:lnTo>
                  <a:lnTo>
                    <a:pt x="356235" y="418338"/>
                  </a:lnTo>
                  <a:lnTo>
                    <a:pt x="380187" y="413385"/>
                  </a:lnTo>
                  <a:lnTo>
                    <a:pt x="399961" y="399961"/>
                  </a:lnTo>
                  <a:lnTo>
                    <a:pt x="413385" y="380199"/>
                  </a:lnTo>
                  <a:lnTo>
                    <a:pt x="415798" y="368503"/>
                  </a:lnTo>
                  <a:lnTo>
                    <a:pt x="418338" y="356247"/>
                  </a:lnTo>
                  <a:lnTo>
                    <a:pt x="418338" y="62103"/>
                  </a:lnTo>
                  <a:close/>
                </a:path>
                <a:path w="993139" h="418464">
                  <a:moveTo>
                    <a:pt x="685304" y="79946"/>
                  </a:moveTo>
                  <a:lnTo>
                    <a:pt x="679805" y="74460"/>
                  </a:lnTo>
                  <a:lnTo>
                    <a:pt x="673049" y="74460"/>
                  </a:lnTo>
                  <a:lnTo>
                    <a:pt x="666280" y="74460"/>
                  </a:lnTo>
                  <a:lnTo>
                    <a:pt x="660793" y="79946"/>
                  </a:lnTo>
                  <a:lnTo>
                    <a:pt x="660793" y="93472"/>
                  </a:lnTo>
                  <a:lnTo>
                    <a:pt x="666280" y="98971"/>
                  </a:lnTo>
                  <a:lnTo>
                    <a:pt x="679805" y="98971"/>
                  </a:lnTo>
                  <a:lnTo>
                    <a:pt x="685304" y="93472"/>
                  </a:lnTo>
                  <a:lnTo>
                    <a:pt x="685304" y="79946"/>
                  </a:lnTo>
                  <a:close/>
                </a:path>
                <a:path w="993139" h="418464">
                  <a:moveTo>
                    <a:pt x="992517" y="62204"/>
                  </a:moveTo>
                  <a:lnTo>
                    <a:pt x="974140" y="18478"/>
                  </a:lnTo>
                  <a:lnTo>
                    <a:pt x="930427" y="101"/>
                  </a:lnTo>
                  <a:lnTo>
                    <a:pt x="930427" y="224434"/>
                  </a:lnTo>
                  <a:lnTo>
                    <a:pt x="930427" y="363118"/>
                  </a:lnTo>
                  <a:lnTo>
                    <a:pt x="924941" y="368604"/>
                  </a:lnTo>
                  <a:lnTo>
                    <a:pt x="862368" y="368604"/>
                  </a:lnTo>
                  <a:lnTo>
                    <a:pt x="856881" y="363118"/>
                  </a:lnTo>
                  <a:lnTo>
                    <a:pt x="856881" y="246037"/>
                  </a:lnTo>
                  <a:lnTo>
                    <a:pt x="854964" y="236512"/>
                  </a:lnTo>
                  <a:lnTo>
                    <a:pt x="849693" y="228714"/>
                  </a:lnTo>
                  <a:lnTo>
                    <a:pt x="841908" y="223456"/>
                  </a:lnTo>
                  <a:lnTo>
                    <a:pt x="832370" y="221526"/>
                  </a:lnTo>
                  <a:lnTo>
                    <a:pt x="822845" y="223456"/>
                  </a:lnTo>
                  <a:lnTo>
                    <a:pt x="815047" y="228714"/>
                  </a:lnTo>
                  <a:lnTo>
                    <a:pt x="809790" y="236512"/>
                  </a:lnTo>
                  <a:lnTo>
                    <a:pt x="807859" y="246037"/>
                  </a:lnTo>
                  <a:lnTo>
                    <a:pt x="807859" y="363118"/>
                  </a:lnTo>
                  <a:lnTo>
                    <a:pt x="802386" y="368604"/>
                  </a:lnTo>
                  <a:lnTo>
                    <a:pt x="739813" y="368604"/>
                  </a:lnTo>
                  <a:lnTo>
                    <a:pt x="734326" y="363118"/>
                  </a:lnTo>
                  <a:lnTo>
                    <a:pt x="734326" y="153479"/>
                  </a:lnTo>
                  <a:lnTo>
                    <a:pt x="739813" y="147993"/>
                  </a:lnTo>
                  <a:lnTo>
                    <a:pt x="801890" y="147993"/>
                  </a:lnTo>
                  <a:lnTo>
                    <a:pt x="807072" y="152730"/>
                  </a:lnTo>
                  <a:lnTo>
                    <a:pt x="807783" y="158826"/>
                  </a:lnTo>
                  <a:lnTo>
                    <a:pt x="820826" y="152781"/>
                  </a:lnTo>
                  <a:lnTo>
                    <a:pt x="834961" y="148996"/>
                  </a:lnTo>
                  <a:lnTo>
                    <a:pt x="845642" y="147993"/>
                  </a:lnTo>
                  <a:lnTo>
                    <a:pt x="849744" y="147612"/>
                  </a:lnTo>
                  <a:lnTo>
                    <a:pt x="864755" y="148742"/>
                  </a:lnTo>
                  <a:lnTo>
                    <a:pt x="891832" y="158153"/>
                  </a:lnTo>
                  <a:lnTo>
                    <a:pt x="912533" y="175298"/>
                  </a:lnTo>
                  <a:lnTo>
                    <a:pt x="925766" y="198094"/>
                  </a:lnTo>
                  <a:lnTo>
                    <a:pt x="930427" y="224434"/>
                  </a:lnTo>
                  <a:lnTo>
                    <a:pt x="930427" y="101"/>
                  </a:lnTo>
                  <a:lnTo>
                    <a:pt x="709815" y="101"/>
                  </a:lnTo>
                  <a:lnTo>
                    <a:pt x="709815" y="86715"/>
                  </a:lnTo>
                  <a:lnTo>
                    <a:pt x="709815" y="153479"/>
                  </a:lnTo>
                  <a:lnTo>
                    <a:pt x="709815" y="363118"/>
                  </a:lnTo>
                  <a:lnTo>
                    <a:pt x="704329" y="368604"/>
                  </a:lnTo>
                  <a:lnTo>
                    <a:pt x="641769" y="368604"/>
                  </a:lnTo>
                  <a:lnTo>
                    <a:pt x="636282" y="363118"/>
                  </a:lnTo>
                  <a:lnTo>
                    <a:pt x="636282" y="153479"/>
                  </a:lnTo>
                  <a:lnTo>
                    <a:pt x="641769" y="147993"/>
                  </a:lnTo>
                  <a:lnTo>
                    <a:pt x="704329" y="147993"/>
                  </a:lnTo>
                  <a:lnTo>
                    <a:pt x="709815" y="153479"/>
                  </a:lnTo>
                  <a:lnTo>
                    <a:pt x="709815" y="86715"/>
                  </a:lnTo>
                  <a:lnTo>
                    <a:pt x="706920" y="101015"/>
                  </a:lnTo>
                  <a:lnTo>
                    <a:pt x="699033" y="112699"/>
                  </a:lnTo>
                  <a:lnTo>
                    <a:pt x="687349" y="120586"/>
                  </a:lnTo>
                  <a:lnTo>
                    <a:pt x="673049" y="123482"/>
                  </a:lnTo>
                  <a:lnTo>
                    <a:pt x="658749" y="120586"/>
                  </a:lnTo>
                  <a:lnTo>
                    <a:pt x="647065" y="112699"/>
                  </a:lnTo>
                  <a:lnTo>
                    <a:pt x="639178" y="101015"/>
                  </a:lnTo>
                  <a:lnTo>
                    <a:pt x="636282" y="86715"/>
                  </a:lnTo>
                  <a:lnTo>
                    <a:pt x="639178" y="72415"/>
                  </a:lnTo>
                  <a:lnTo>
                    <a:pt x="647065" y="60731"/>
                  </a:lnTo>
                  <a:lnTo>
                    <a:pt x="658749" y="52844"/>
                  </a:lnTo>
                  <a:lnTo>
                    <a:pt x="673049" y="49949"/>
                  </a:lnTo>
                  <a:lnTo>
                    <a:pt x="687349" y="52844"/>
                  </a:lnTo>
                  <a:lnTo>
                    <a:pt x="699033" y="60731"/>
                  </a:lnTo>
                  <a:lnTo>
                    <a:pt x="706920" y="72415"/>
                  </a:lnTo>
                  <a:lnTo>
                    <a:pt x="709815" y="86715"/>
                  </a:lnTo>
                  <a:lnTo>
                    <a:pt x="709815" y="101"/>
                  </a:lnTo>
                  <a:lnTo>
                    <a:pt x="636282" y="101"/>
                  </a:lnTo>
                  <a:lnTo>
                    <a:pt x="612317" y="5054"/>
                  </a:lnTo>
                  <a:lnTo>
                    <a:pt x="592556" y="18478"/>
                  </a:lnTo>
                  <a:lnTo>
                    <a:pt x="579132" y="38252"/>
                  </a:lnTo>
                  <a:lnTo>
                    <a:pt x="574179" y="62204"/>
                  </a:lnTo>
                  <a:lnTo>
                    <a:pt x="574179" y="356349"/>
                  </a:lnTo>
                  <a:lnTo>
                    <a:pt x="579132" y="380301"/>
                  </a:lnTo>
                  <a:lnTo>
                    <a:pt x="592556" y="400062"/>
                  </a:lnTo>
                  <a:lnTo>
                    <a:pt x="612317" y="413486"/>
                  </a:lnTo>
                  <a:lnTo>
                    <a:pt x="636282" y="418439"/>
                  </a:lnTo>
                  <a:lnTo>
                    <a:pt x="930427" y="418439"/>
                  </a:lnTo>
                  <a:lnTo>
                    <a:pt x="974140" y="400062"/>
                  </a:lnTo>
                  <a:lnTo>
                    <a:pt x="992517" y="356349"/>
                  </a:lnTo>
                  <a:lnTo>
                    <a:pt x="992517" y="147612"/>
                  </a:lnTo>
                  <a:lnTo>
                    <a:pt x="992517" y="123482"/>
                  </a:lnTo>
                  <a:lnTo>
                    <a:pt x="992517" y="62204"/>
                  </a:lnTo>
                  <a:close/>
                </a:path>
              </a:pathLst>
            </a:custGeom>
            <a:solidFill>
              <a:srgbClr val="340C0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5273" y="2645347"/>
              <a:ext cx="147071" cy="17184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927225" y="2645609"/>
              <a:ext cx="24765" cy="172085"/>
            </a:xfrm>
            <a:custGeom>
              <a:avLst/>
              <a:gdLst/>
              <a:ahLst/>
              <a:cxnLst/>
              <a:rect l="l" t="t" r="r" b="b"/>
              <a:pathLst>
                <a:path w="24764" h="172085">
                  <a:moveTo>
                    <a:pt x="24511" y="171583"/>
                  </a:moveTo>
                  <a:lnTo>
                    <a:pt x="0" y="171583"/>
                  </a:lnTo>
                  <a:lnTo>
                    <a:pt x="0" y="0"/>
                  </a:lnTo>
                  <a:lnTo>
                    <a:pt x="24511" y="0"/>
                  </a:lnTo>
                  <a:lnTo>
                    <a:pt x="24511" y="171583"/>
                  </a:lnTo>
                  <a:close/>
                </a:path>
              </a:pathLst>
            </a:custGeom>
            <a:solidFill>
              <a:srgbClr val="340C0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839793"/>
            <a:ext cx="1962785" cy="2068195"/>
          </a:xfrm>
          <a:custGeom>
            <a:avLst/>
            <a:gdLst/>
            <a:ahLst/>
            <a:cxnLst/>
            <a:rect l="l" t="t" r="r" b="b"/>
            <a:pathLst>
              <a:path w="1962785" h="2068195">
                <a:moveTo>
                  <a:pt x="0" y="0"/>
                </a:moveTo>
                <a:lnTo>
                  <a:pt x="72802" y="15583"/>
                </a:lnTo>
                <a:lnTo>
                  <a:pt x="115506" y="28046"/>
                </a:lnTo>
                <a:lnTo>
                  <a:pt x="157058" y="42554"/>
                </a:lnTo>
                <a:lnTo>
                  <a:pt x="197498" y="59038"/>
                </a:lnTo>
                <a:lnTo>
                  <a:pt x="236864" y="77432"/>
                </a:lnTo>
                <a:lnTo>
                  <a:pt x="275194" y="97665"/>
                </a:lnTo>
                <a:lnTo>
                  <a:pt x="312526" y="119671"/>
                </a:lnTo>
                <a:lnTo>
                  <a:pt x="348900" y="143381"/>
                </a:lnTo>
                <a:lnTo>
                  <a:pt x="384353" y="168727"/>
                </a:lnTo>
                <a:lnTo>
                  <a:pt x="418923" y="195641"/>
                </a:lnTo>
                <a:lnTo>
                  <a:pt x="452650" y="224055"/>
                </a:lnTo>
                <a:lnTo>
                  <a:pt x="485571" y="253900"/>
                </a:lnTo>
                <a:lnTo>
                  <a:pt x="517724" y="285108"/>
                </a:lnTo>
                <a:lnTo>
                  <a:pt x="549149" y="317611"/>
                </a:lnTo>
                <a:lnTo>
                  <a:pt x="579883" y="351341"/>
                </a:lnTo>
                <a:lnTo>
                  <a:pt x="609966" y="386231"/>
                </a:lnTo>
                <a:lnTo>
                  <a:pt x="639434" y="422210"/>
                </a:lnTo>
                <a:lnTo>
                  <a:pt x="668327" y="459213"/>
                </a:lnTo>
                <a:lnTo>
                  <a:pt x="696683" y="497169"/>
                </a:lnTo>
                <a:lnTo>
                  <a:pt x="724540" y="536012"/>
                </a:lnTo>
                <a:lnTo>
                  <a:pt x="751937" y="575673"/>
                </a:lnTo>
                <a:lnTo>
                  <a:pt x="778912" y="616083"/>
                </a:lnTo>
                <a:lnTo>
                  <a:pt x="805503" y="657175"/>
                </a:lnTo>
                <a:lnTo>
                  <a:pt x="831749" y="698881"/>
                </a:lnTo>
                <a:lnTo>
                  <a:pt x="857688" y="741132"/>
                </a:lnTo>
                <a:lnTo>
                  <a:pt x="883358" y="783860"/>
                </a:lnTo>
                <a:lnTo>
                  <a:pt x="908799" y="826997"/>
                </a:lnTo>
                <a:lnTo>
                  <a:pt x="934047" y="870475"/>
                </a:lnTo>
                <a:lnTo>
                  <a:pt x="959142" y="914226"/>
                </a:lnTo>
                <a:lnTo>
                  <a:pt x="984123" y="958181"/>
                </a:lnTo>
                <a:lnTo>
                  <a:pt x="1009026" y="1002272"/>
                </a:lnTo>
                <a:lnTo>
                  <a:pt x="1033891" y="1046432"/>
                </a:lnTo>
                <a:lnTo>
                  <a:pt x="1058756" y="1090591"/>
                </a:lnTo>
                <a:lnTo>
                  <a:pt x="1083659" y="1134683"/>
                </a:lnTo>
                <a:lnTo>
                  <a:pt x="1108639" y="1178638"/>
                </a:lnTo>
                <a:lnTo>
                  <a:pt x="1133734" y="1222389"/>
                </a:lnTo>
                <a:lnTo>
                  <a:pt x="1158983" y="1265867"/>
                </a:lnTo>
                <a:lnTo>
                  <a:pt x="1184423" y="1309004"/>
                </a:lnTo>
                <a:lnTo>
                  <a:pt x="1210094" y="1351732"/>
                </a:lnTo>
                <a:lnTo>
                  <a:pt x="1236033" y="1393983"/>
                </a:lnTo>
                <a:lnTo>
                  <a:pt x="1262279" y="1435688"/>
                </a:lnTo>
                <a:lnTo>
                  <a:pt x="1288870" y="1476781"/>
                </a:lnTo>
                <a:lnTo>
                  <a:pt x="1315845" y="1517191"/>
                </a:lnTo>
                <a:lnTo>
                  <a:pt x="1343242" y="1556852"/>
                </a:lnTo>
                <a:lnTo>
                  <a:pt x="1371099" y="1595695"/>
                </a:lnTo>
                <a:lnTo>
                  <a:pt x="1399455" y="1633651"/>
                </a:lnTo>
                <a:lnTo>
                  <a:pt x="1428348" y="1670653"/>
                </a:lnTo>
                <a:lnTo>
                  <a:pt x="1457816" y="1706633"/>
                </a:lnTo>
                <a:lnTo>
                  <a:pt x="1487898" y="1741522"/>
                </a:lnTo>
                <a:lnTo>
                  <a:pt x="1518632" y="1775253"/>
                </a:lnTo>
                <a:lnTo>
                  <a:pt x="1550057" y="1807756"/>
                </a:lnTo>
                <a:lnTo>
                  <a:pt x="1582211" y="1838964"/>
                </a:lnTo>
                <a:lnTo>
                  <a:pt x="1615132" y="1868809"/>
                </a:lnTo>
                <a:lnTo>
                  <a:pt x="1648858" y="1897223"/>
                </a:lnTo>
                <a:lnTo>
                  <a:pt x="1683429" y="1924136"/>
                </a:lnTo>
                <a:lnTo>
                  <a:pt x="1718882" y="1949483"/>
                </a:lnTo>
                <a:lnTo>
                  <a:pt x="1755255" y="1973193"/>
                </a:lnTo>
                <a:lnTo>
                  <a:pt x="1792588" y="1995199"/>
                </a:lnTo>
                <a:lnTo>
                  <a:pt x="1830918" y="2015432"/>
                </a:lnTo>
                <a:lnTo>
                  <a:pt x="1870284" y="2033825"/>
                </a:lnTo>
                <a:lnTo>
                  <a:pt x="1910723" y="2050310"/>
                </a:lnTo>
                <a:lnTo>
                  <a:pt x="1952276" y="2064818"/>
                </a:lnTo>
                <a:lnTo>
                  <a:pt x="1962666" y="2067850"/>
                </a:lnTo>
              </a:path>
            </a:pathLst>
          </a:custGeom>
          <a:ln w="9493">
            <a:solidFill>
              <a:srgbClr val="340C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45322" y="662827"/>
            <a:ext cx="1602740" cy="36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spc="15" dirty="0">
                <a:solidFill>
                  <a:srgbClr val="340C0C"/>
                </a:solidFill>
              </a:rPr>
              <a:t>Introduction</a:t>
            </a:r>
            <a:endParaRPr sz="2250"/>
          </a:p>
        </p:txBody>
      </p:sp>
      <p:sp>
        <p:nvSpPr>
          <p:cNvPr id="4" name="object 4"/>
          <p:cNvSpPr txBox="1"/>
          <p:nvPr/>
        </p:nvSpPr>
        <p:spPr>
          <a:xfrm>
            <a:off x="3647223" y="1321284"/>
            <a:ext cx="2809240" cy="8318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050" spc="6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050" spc="3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9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-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050" spc="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b="1" spc="-2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050" b="1" spc="-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b="1" spc="-7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050" b="1" spc="-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b="1" spc="-7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050" b="1" spc="-6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b="1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050" b="1" spc="-229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-1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!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13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-3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1050" spc="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050" spc="-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3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050" spc="-16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6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ill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6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1050" spc="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-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2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y  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050" spc="-3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6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-3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050" spc="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3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050" spc="-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3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3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ea</a:t>
            </a:r>
            <a:r>
              <a:rPr sz="1050" spc="-3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-3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1050" spc="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050" spc="-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050" spc="-16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ea</a:t>
            </a:r>
            <a:r>
              <a:rPr sz="1050" spc="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050" spc="-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-7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-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050" spc="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f  </a:t>
            </a:r>
            <a:r>
              <a:rPr sz="1050" spc="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-3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050" spc="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050" spc="-2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050" spc="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050" spc="-6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050" spc="-3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-3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050" spc="-16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105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08583"/>
            <a:ext cx="6955155" cy="3517265"/>
            <a:chOff x="0" y="208583"/>
            <a:chExt cx="6955155" cy="351726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72436" y="459018"/>
              <a:ext cx="2137735" cy="273463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208584"/>
              <a:ext cx="6955155" cy="3517265"/>
            </a:xfrm>
            <a:custGeom>
              <a:avLst/>
              <a:gdLst/>
              <a:ahLst/>
              <a:cxnLst/>
              <a:rect l="l" t="t" r="r" b="b"/>
              <a:pathLst>
                <a:path w="6955155" h="3517265">
                  <a:moveTo>
                    <a:pt x="6954990" y="3497973"/>
                  </a:moveTo>
                  <a:lnTo>
                    <a:pt x="0" y="3497973"/>
                  </a:lnTo>
                  <a:lnTo>
                    <a:pt x="0" y="3517125"/>
                  </a:lnTo>
                  <a:lnTo>
                    <a:pt x="6954990" y="3517125"/>
                  </a:lnTo>
                  <a:lnTo>
                    <a:pt x="6954990" y="3497973"/>
                  </a:lnTo>
                  <a:close/>
                </a:path>
                <a:path w="6955155" h="3517265">
                  <a:moveTo>
                    <a:pt x="6954990" y="0"/>
                  </a:moveTo>
                  <a:lnTo>
                    <a:pt x="0" y="0"/>
                  </a:lnTo>
                  <a:lnTo>
                    <a:pt x="0" y="19151"/>
                  </a:lnTo>
                  <a:lnTo>
                    <a:pt x="6954990" y="19151"/>
                  </a:lnTo>
                  <a:lnTo>
                    <a:pt x="6954990" y="0"/>
                  </a:lnTo>
                  <a:close/>
                </a:path>
              </a:pathLst>
            </a:custGeom>
            <a:solidFill>
              <a:srgbClr val="340C0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565"/>
            <a:ext cx="6960234" cy="3909060"/>
            <a:chOff x="0" y="3565"/>
            <a:chExt cx="6960234" cy="3909060"/>
          </a:xfrm>
        </p:grpSpPr>
        <p:sp>
          <p:nvSpPr>
            <p:cNvPr id="3" name="object 3"/>
            <p:cNvSpPr/>
            <p:nvPr/>
          </p:nvSpPr>
          <p:spPr>
            <a:xfrm>
              <a:off x="4976285" y="2131915"/>
              <a:ext cx="1979295" cy="1776095"/>
            </a:xfrm>
            <a:custGeom>
              <a:avLst/>
              <a:gdLst/>
              <a:ahLst/>
              <a:cxnLst/>
              <a:rect l="l" t="t" r="r" b="b"/>
              <a:pathLst>
                <a:path w="1979295" h="1776095">
                  <a:moveTo>
                    <a:pt x="1978708" y="0"/>
                  </a:moveTo>
                  <a:lnTo>
                    <a:pt x="1936609" y="4564"/>
                  </a:lnTo>
                  <a:lnTo>
                    <a:pt x="1886825" y="12226"/>
                  </a:lnTo>
                  <a:lnTo>
                    <a:pt x="1838432" y="21930"/>
                  </a:lnTo>
                  <a:lnTo>
                    <a:pt x="1791387" y="33609"/>
                  </a:lnTo>
                  <a:lnTo>
                    <a:pt x="1745644" y="47198"/>
                  </a:lnTo>
                  <a:lnTo>
                    <a:pt x="1701158" y="62632"/>
                  </a:lnTo>
                  <a:lnTo>
                    <a:pt x="1657884" y="79843"/>
                  </a:lnTo>
                  <a:lnTo>
                    <a:pt x="1615778" y="98767"/>
                  </a:lnTo>
                  <a:lnTo>
                    <a:pt x="1574795" y="119338"/>
                  </a:lnTo>
                  <a:lnTo>
                    <a:pt x="1534890" y="141489"/>
                  </a:lnTo>
                  <a:lnTo>
                    <a:pt x="1496017" y="165155"/>
                  </a:lnTo>
                  <a:lnTo>
                    <a:pt x="1458132" y="190269"/>
                  </a:lnTo>
                  <a:lnTo>
                    <a:pt x="1421190" y="216767"/>
                  </a:lnTo>
                  <a:lnTo>
                    <a:pt x="1385147" y="244582"/>
                  </a:lnTo>
                  <a:lnTo>
                    <a:pt x="1349956" y="273649"/>
                  </a:lnTo>
                  <a:lnTo>
                    <a:pt x="1315574" y="303901"/>
                  </a:lnTo>
                  <a:lnTo>
                    <a:pt x="1281955" y="335272"/>
                  </a:lnTo>
                  <a:lnTo>
                    <a:pt x="1249055" y="367698"/>
                  </a:lnTo>
                  <a:lnTo>
                    <a:pt x="1216828" y="401111"/>
                  </a:lnTo>
                  <a:lnTo>
                    <a:pt x="1185230" y="435446"/>
                  </a:lnTo>
                  <a:lnTo>
                    <a:pt x="1154216" y="470638"/>
                  </a:lnTo>
                  <a:lnTo>
                    <a:pt x="1123740" y="506620"/>
                  </a:lnTo>
                  <a:lnTo>
                    <a:pt x="1093759" y="543326"/>
                  </a:lnTo>
                  <a:lnTo>
                    <a:pt x="1064226" y="580691"/>
                  </a:lnTo>
                  <a:lnTo>
                    <a:pt x="1035098" y="618648"/>
                  </a:lnTo>
                  <a:lnTo>
                    <a:pt x="1006329" y="657133"/>
                  </a:lnTo>
                  <a:lnTo>
                    <a:pt x="977874" y="696079"/>
                  </a:lnTo>
                  <a:lnTo>
                    <a:pt x="949689" y="735419"/>
                  </a:lnTo>
                  <a:lnTo>
                    <a:pt x="921728" y="775089"/>
                  </a:lnTo>
                  <a:lnTo>
                    <a:pt x="893947" y="815023"/>
                  </a:lnTo>
                  <a:lnTo>
                    <a:pt x="866300" y="855154"/>
                  </a:lnTo>
                  <a:lnTo>
                    <a:pt x="838744" y="895417"/>
                  </a:lnTo>
                  <a:lnTo>
                    <a:pt x="811232" y="935745"/>
                  </a:lnTo>
                  <a:lnTo>
                    <a:pt x="783720" y="976074"/>
                  </a:lnTo>
                  <a:lnTo>
                    <a:pt x="756163" y="1016337"/>
                  </a:lnTo>
                  <a:lnTo>
                    <a:pt x="728517" y="1056468"/>
                  </a:lnTo>
                  <a:lnTo>
                    <a:pt x="700736" y="1096401"/>
                  </a:lnTo>
                  <a:lnTo>
                    <a:pt x="672775" y="1136071"/>
                  </a:lnTo>
                  <a:lnTo>
                    <a:pt x="644590" y="1175412"/>
                  </a:lnTo>
                  <a:lnTo>
                    <a:pt x="616135" y="1214357"/>
                  </a:lnTo>
                  <a:lnTo>
                    <a:pt x="587366" y="1252842"/>
                  </a:lnTo>
                  <a:lnTo>
                    <a:pt x="558237" y="1290799"/>
                  </a:lnTo>
                  <a:lnTo>
                    <a:pt x="528705" y="1328164"/>
                  </a:lnTo>
                  <a:lnTo>
                    <a:pt x="498723" y="1364871"/>
                  </a:lnTo>
                  <a:lnTo>
                    <a:pt x="468248" y="1400852"/>
                  </a:lnTo>
                  <a:lnTo>
                    <a:pt x="437234" y="1436044"/>
                  </a:lnTo>
                  <a:lnTo>
                    <a:pt x="405635" y="1470379"/>
                  </a:lnTo>
                  <a:lnTo>
                    <a:pt x="373409" y="1503793"/>
                  </a:lnTo>
                  <a:lnTo>
                    <a:pt x="340508" y="1536218"/>
                  </a:lnTo>
                  <a:lnTo>
                    <a:pt x="306889" y="1567589"/>
                  </a:lnTo>
                  <a:lnTo>
                    <a:pt x="272507" y="1597841"/>
                  </a:lnTo>
                  <a:lnTo>
                    <a:pt x="237317" y="1626908"/>
                  </a:lnTo>
                  <a:lnTo>
                    <a:pt x="201273" y="1654723"/>
                  </a:lnTo>
                  <a:lnTo>
                    <a:pt x="164331" y="1681221"/>
                  </a:lnTo>
                  <a:lnTo>
                    <a:pt x="126447" y="1706336"/>
                  </a:lnTo>
                  <a:lnTo>
                    <a:pt x="87574" y="1730002"/>
                  </a:lnTo>
                  <a:lnTo>
                    <a:pt x="47668" y="1752153"/>
                  </a:lnTo>
                  <a:lnTo>
                    <a:pt x="6685" y="1772723"/>
                  </a:lnTo>
                  <a:lnTo>
                    <a:pt x="0" y="1775728"/>
                  </a:lnTo>
                </a:path>
              </a:pathLst>
            </a:custGeom>
            <a:ln w="9521">
              <a:solidFill>
                <a:srgbClr val="340C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217199" y="1189988"/>
              <a:ext cx="1987098" cy="19870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08355"/>
              <a:ext cx="6955155" cy="3518535"/>
            </a:xfrm>
            <a:custGeom>
              <a:avLst/>
              <a:gdLst/>
              <a:ahLst/>
              <a:cxnLst/>
              <a:rect l="l" t="t" r="r" b="b"/>
              <a:pathLst>
                <a:path w="6955155" h="3518535">
                  <a:moveTo>
                    <a:pt x="6954990" y="3499040"/>
                  </a:moveTo>
                  <a:lnTo>
                    <a:pt x="0" y="3499040"/>
                  </a:lnTo>
                  <a:lnTo>
                    <a:pt x="0" y="3518192"/>
                  </a:lnTo>
                  <a:lnTo>
                    <a:pt x="6954990" y="3518192"/>
                  </a:lnTo>
                  <a:lnTo>
                    <a:pt x="6954990" y="3499040"/>
                  </a:lnTo>
                  <a:close/>
                </a:path>
                <a:path w="6955155" h="3518535">
                  <a:moveTo>
                    <a:pt x="6954990" y="0"/>
                  </a:moveTo>
                  <a:lnTo>
                    <a:pt x="0" y="0"/>
                  </a:lnTo>
                  <a:lnTo>
                    <a:pt x="0" y="19151"/>
                  </a:lnTo>
                  <a:lnTo>
                    <a:pt x="6954990" y="19151"/>
                  </a:lnTo>
                  <a:lnTo>
                    <a:pt x="6954990" y="0"/>
                  </a:lnTo>
                  <a:close/>
                </a:path>
              </a:pathLst>
            </a:custGeom>
            <a:solidFill>
              <a:srgbClr val="340C0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05058" y="1325854"/>
            <a:ext cx="2867025" cy="13169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050" spc="10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050" spc="-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3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7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050" spc="-13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-3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b="1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050" b="1" spc="-3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050" b="1" spc="-7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050" b="1" spc="-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b="1" spc="-2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050" b="1" spc="-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b="1" spc="-7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ss</a:t>
            </a:r>
            <a:r>
              <a:rPr sz="1050" b="1" spc="-6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b="1" spc="-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b="1" spc="-2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050" b="1" spc="-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b="1" spc="-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b="1" spc="-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lli</a:t>
            </a:r>
            <a:r>
              <a:rPr sz="1050" b="1" spc="-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050" b="1" spc="-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b="1" spc="-2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050" b="1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050" b="1" spc="-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b="1" spc="-8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oo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3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050" spc="-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y  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Microsoft that 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enables 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users 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analyze 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050" spc="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3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-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050" spc="-3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6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-3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050" spc="-16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13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050" spc="-2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3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rs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050" spc="-3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050" spc="-6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-  </a:t>
            </a:r>
            <a:r>
              <a:rPr sz="1050" spc="6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050" spc="-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050" spc="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050" spc="-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3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rf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3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16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050" spc="-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3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050" spc="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  </a:t>
            </a:r>
            <a:r>
              <a:rPr sz="1050" spc="2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manipulation 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capabilities, </a:t>
            </a:r>
            <a:r>
              <a:rPr sz="1050" spc="2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050" spc="-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seamless </a:t>
            </a:r>
            <a:r>
              <a:rPr sz="105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6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050" spc="-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6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3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114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050" spc="-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-3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oo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050" spc="-3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050" spc="-16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1050">
              <a:latin typeface="Verdana" panose="020B0604030504040204"/>
              <a:cs typeface="Verdana" panose="020B0604030504040204"/>
            </a:endParaRPr>
          </a:p>
          <a:p>
            <a:pPr marL="12700" marR="320040">
              <a:lnSpc>
                <a:spcPct val="101000"/>
              </a:lnSpc>
            </a:pPr>
            <a:r>
              <a:rPr sz="1050" spc="6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3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7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050" spc="-3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6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3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h  </a:t>
            </a:r>
            <a:r>
              <a:rPr sz="1050" spc="10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050" spc="-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3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7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050" spc="-13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-1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!</a:t>
            </a:r>
            <a:endParaRPr sz="10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5386" y="641987"/>
            <a:ext cx="2752725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30" dirty="0">
                <a:solidFill>
                  <a:srgbClr val="340C0C"/>
                </a:solidFill>
              </a:rPr>
              <a:t>Understanding</a:t>
            </a:r>
            <a:r>
              <a:rPr sz="2000" spc="-5" dirty="0">
                <a:solidFill>
                  <a:srgbClr val="340C0C"/>
                </a:solidFill>
              </a:rPr>
              <a:t> </a:t>
            </a:r>
            <a:r>
              <a:rPr sz="2000" spc="-25" dirty="0"/>
              <a:t>Power</a:t>
            </a:r>
            <a:r>
              <a:rPr sz="2000" spc="-5" dirty="0"/>
              <a:t> </a:t>
            </a:r>
            <a:r>
              <a:rPr sz="2000" spc="40" dirty="0"/>
              <a:t>BI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0"/>
            <a:ext cx="6960234" cy="3917315"/>
            <a:chOff x="-4762" y="0"/>
            <a:chExt cx="6960234" cy="3917315"/>
          </a:xfrm>
        </p:grpSpPr>
        <p:sp>
          <p:nvSpPr>
            <p:cNvPr id="3" name="object 3"/>
            <p:cNvSpPr/>
            <p:nvPr/>
          </p:nvSpPr>
          <p:spPr>
            <a:xfrm>
              <a:off x="4976286" y="0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90">
                  <a:moveTo>
                    <a:pt x="0" y="0"/>
                  </a:moveTo>
                  <a:lnTo>
                    <a:pt x="0" y="8335"/>
                  </a:lnTo>
                </a:path>
              </a:pathLst>
            </a:custGeom>
            <a:ln w="3175">
              <a:solidFill>
                <a:srgbClr val="340C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3565"/>
              <a:ext cx="6954994" cy="390407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839793"/>
              <a:ext cx="1962785" cy="2068195"/>
            </a:xfrm>
            <a:custGeom>
              <a:avLst/>
              <a:gdLst/>
              <a:ahLst/>
              <a:cxnLst/>
              <a:rect l="l" t="t" r="r" b="b"/>
              <a:pathLst>
                <a:path w="1962785" h="2068195">
                  <a:moveTo>
                    <a:pt x="0" y="0"/>
                  </a:moveTo>
                  <a:lnTo>
                    <a:pt x="72802" y="15583"/>
                  </a:lnTo>
                  <a:lnTo>
                    <a:pt x="115506" y="28046"/>
                  </a:lnTo>
                  <a:lnTo>
                    <a:pt x="157058" y="42554"/>
                  </a:lnTo>
                  <a:lnTo>
                    <a:pt x="197498" y="59038"/>
                  </a:lnTo>
                  <a:lnTo>
                    <a:pt x="236864" y="77432"/>
                  </a:lnTo>
                  <a:lnTo>
                    <a:pt x="275194" y="97665"/>
                  </a:lnTo>
                  <a:lnTo>
                    <a:pt x="312526" y="119671"/>
                  </a:lnTo>
                  <a:lnTo>
                    <a:pt x="348900" y="143381"/>
                  </a:lnTo>
                  <a:lnTo>
                    <a:pt x="384353" y="168727"/>
                  </a:lnTo>
                  <a:lnTo>
                    <a:pt x="418923" y="195641"/>
                  </a:lnTo>
                  <a:lnTo>
                    <a:pt x="452650" y="224055"/>
                  </a:lnTo>
                  <a:lnTo>
                    <a:pt x="485571" y="253900"/>
                  </a:lnTo>
                  <a:lnTo>
                    <a:pt x="517724" y="285108"/>
                  </a:lnTo>
                  <a:lnTo>
                    <a:pt x="549149" y="317611"/>
                  </a:lnTo>
                  <a:lnTo>
                    <a:pt x="579883" y="351341"/>
                  </a:lnTo>
                  <a:lnTo>
                    <a:pt x="609966" y="386231"/>
                  </a:lnTo>
                  <a:lnTo>
                    <a:pt x="639434" y="422210"/>
                  </a:lnTo>
                  <a:lnTo>
                    <a:pt x="668327" y="459213"/>
                  </a:lnTo>
                  <a:lnTo>
                    <a:pt x="696683" y="497169"/>
                  </a:lnTo>
                  <a:lnTo>
                    <a:pt x="724540" y="536012"/>
                  </a:lnTo>
                  <a:lnTo>
                    <a:pt x="751937" y="575673"/>
                  </a:lnTo>
                  <a:lnTo>
                    <a:pt x="778912" y="616083"/>
                  </a:lnTo>
                  <a:lnTo>
                    <a:pt x="805503" y="657175"/>
                  </a:lnTo>
                  <a:lnTo>
                    <a:pt x="831749" y="698881"/>
                  </a:lnTo>
                  <a:lnTo>
                    <a:pt x="857688" y="741132"/>
                  </a:lnTo>
                  <a:lnTo>
                    <a:pt x="883358" y="783860"/>
                  </a:lnTo>
                  <a:lnTo>
                    <a:pt x="908799" y="826997"/>
                  </a:lnTo>
                  <a:lnTo>
                    <a:pt x="934047" y="870475"/>
                  </a:lnTo>
                  <a:lnTo>
                    <a:pt x="959142" y="914226"/>
                  </a:lnTo>
                  <a:lnTo>
                    <a:pt x="984123" y="958181"/>
                  </a:lnTo>
                  <a:lnTo>
                    <a:pt x="1009026" y="1002272"/>
                  </a:lnTo>
                  <a:lnTo>
                    <a:pt x="1033891" y="1046432"/>
                  </a:lnTo>
                  <a:lnTo>
                    <a:pt x="1058756" y="1090591"/>
                  </a:lnTo>
                  <a:lnTo>
                    <a:pt x="1083659" y="1134683"/>
                  </a:lnTo>
                  <a:lnTo>
                    <a:pt x="1108639" y="1178638"/>
                  </a:lnTo>
                  <a:lnTo>
                    <a:pt x="1133734" y="1222389"/>
                  </a:lnTo>
                  <a:lnTo>
                    <a:pt x="1158983" y="1265867"/>
                  </a:lnTo>
                  <a:lnTo>
                    <a:pt x="1184423" y="1309004"/>
                  </a:lnTo>
                  <a:lnTo>
                    <a:pt x="1210094" y="1351732"/>
                  </a:lnTo>
                  <a:lnTo>
                    <a:pt x="1236033" y="1393983"/>
                  </a:lnTo>
                  <a:lnTo>
                    <a:pt x="1262279" y="1435688"/>
                  </a:lnTo>
                  <a:lnTo>
                    <a:pt x="1288870" y="1476781"/>
                  </a:lnTo>
                  <a:lnTo>
                    <a:pt x="1315845" y="1517191"/>
                  </a:lnTo>
                  <a:lnTo>
                    <a:pt x="1343242" y="1556852"/>
                  </a:lnTo>
                  <a:lnTo>
                    <a:pt x="1371099" y="1595695"/>
                  </a:lnTo>
                  <a:lnTo>
                    <a:pt x="1399455" y="1633651"/>
                  </a:lnTo>
                  <a:lnTo>
                    <a:pt x="1428348" y="1670653"/>
                  </a:lnTo>
                  <a:lnTo>
                    <a:pt x="1457816" y="1706633"/>
                  </a:lnTo>
                  <a:lnTo>
                    <a:pt x="1487898" y="1741522"/>
                  </a:lnTo>
                  <a:lnTo>
                    <a:pt x="1518632" y="1775253"/>
                  </a:lnTo>
                  <a:lnTo>
                    <a:pt x="1550057" y="1807756"/>
                  </a:lnTo>
                  <a:lnTo>
                    <a:pt x="1582211" y="1838964"/>
                  </a:lnTo>
                  <a:lnTo>
                    <a:pt x="1615132" y="1868809"/>
                  </a:lnTo>
                  <a:lnTo>
                    <a:pt x="1648858" y="1897223"/>
                  </a:lnTo>
                  <a:lnTo>
                    <a:pt x="1683429" y="1924136"/>
                  </a:lnTo>
                  <a:lnTo>
                    <a:pt x="1718882" y="1949483"/>
                  </a:lnTo>
                  <a:lnTo>
                    <a:pt x="1755255" y="1973193"/>
                  </a:lnTo>
                  <a:lnTo>
                    <a:pt x="1792588" y="1995199"/>
                  </a:lnTo>
                  <a:lnTo>
                    <a:pt x="1830918" y="2015432"/>
                  </a:lnTo>
                  <a:lnTo>
                    <a:pt x="1870284" y="2033825"/>
                  </a:lnTo>
                  <a:lnTo>
                    <a:pt x="1910723" y="2050310"/>
                  </a:lnTo>
                  <a:lnTo>
                    <a:pt x="1952276" y="2064818"/>
                  </a:lnTo>
                  <a:lnTo>
                    <a:pt x="1962666" y="2067850"/>
                  </a:lnTo>
                </a:path>
              </a:pathLst>
            </a:custGeom>
            <a:ln w="9493">
              <a:solidFill>
                <a:srgbClr val="340C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45322" y="672335"/>
            <a:ext cx="288417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30" dirty="0">
                <a:solidFill>
                  <a:srgbClr val="340C0C"/>
                </a:solidFill>
              </a:rPr>
              <a:t>Data</a:t>
            </a:r>
            <a:r>
              <a:rPr sz="1550" spc="15" dirty="0">
                <a:solidFill>
                  <a:srgbClr val="340C0C"/>
                </a:solidFill>
              </a:rPr>
              <a:t> </a:t>
            </a:r>
            <a:r>
              <a:rPr sz="1550" spc="20" dirty="0">
                <a:solidFill>
                  <a:srgbClr val="340C0C"/>
                </a:solidFill>
              </a:rPr>
              <a:t>Visualization</a:t>
            </a:r>
            <a:r>
              <a:rPr sz="1550" spc="15" dirty="0">
                <a:solidFill>
                  <a:srgbClr val="340C0C"/>
                </a:solidFill>
              </a:rPr>
              <a:t> </a:t>
            </a:r>
            <a:r>
              <a:rPr sz="1550" spc="30" dirty="0">
                <a:solidFill>
                  <a:srgbClr val="340C0C"/>
                </a:solidFill>
              </a:rPr>
              <a:t>Best</a:t>
            </a:r>
            <a:r>
              <a:rPr sz="1550" spc="15" dirty="0">
                <a:solidFill>
                  <a:srgbClr val="340C0C"/>
                </a:solidFill>
              </a:rPr>
              <a:t> </a:t>
            </a:r>
            <a:r>
              <a:rPr sz="1550" spc="25" dirty="0">
                <a:solidFill>
                  <a:srgbClr val="340C0C"/>
                </a:solidFill>
              </a:rPr>
              <a:t>Practices</a:t>
            </a:r>
            <a:endParaRPr sz="1550"/>
          </a:p>
        </p:txBody>
      </p:sp>
      <p:sp>
        <p:nvSpPr>
          <p:cNvPr id="7" name="object 7"/>
          <p:cNvSpPr txBox="1"/>
          <p:nvPr/>
        </p:nvSpPr>
        <p:spPr>
          <a:xfrm>
            <a:off x="3647223" y="1321284"/>
            <a:ext cx="2873375" cy="13169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Vi</a:t>
            </a:r>
            <a:r>
              <a:rPr sz="1050" spc="-3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050" spc="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050" spc="-2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050" spc="6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050" spc="-2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-7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050" spc="-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-3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3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ss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2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-2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1050" spc="2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impactful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insights.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b="1" spc="-3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Choose</a:t>
            </a:r>
            <a:r>
              <a:rPr sz="1050" b="1" spc="-6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b="1" spc="-3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050" b="1" spc="-6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b="1" spc="-3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right</a:t>
            </a:r>
            <a:r>
              <a:rPr sz="1050" b="1" spc="-6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b="1" spc="-3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chart </a:t>
            </a:r>
            <a:r>
              <a:rPr sz="1050" b="1" spc="-3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b="1" spc="-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types 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for your </a:t>
            </a:r>
            <a:r>
              <a:rPr sz="1050" spc="-2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data, </a:t>
            </a:r>
            <a:r>
              <a:rPr sz="105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ensure 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clarity </a:t>
            </a:r>
            <a:r>
              <a:rPr sz="1050" spc="2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1050" spc="3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proper 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labeling </a:t>
            </a:r>
            <a:r>
              <a:rPr sz="1050" spc="2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050" spc="-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formatting, </a:t>
            </a:r>
            <a:r>
              <a:rPr sz="1050" spc="2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05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use 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3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-3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rs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3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-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6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1050" spc="-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6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050" spc="6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2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y  </a:t>
            </a:r>
            <a:r>
              <a:rPr sz="1050" spc="-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information. 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Remember, simplicity </a:t>
            </a:r>
            <a:r>
              <a:rPr sz="1050" spc="2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050" spc="3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consistency </a:t>
            </a:r>
            <a:r>
              <a:rPr sz="1050" spc="-2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are </a:t>
            </a:r>
            <a:r>
              <a:rPr sz="1050" spc="-3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key 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1050" spc="3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engaging </a:t>
            </a:r>
            <a:r>
              <a:rPr sz="1050" spc="3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2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visualizations.</a:t>
            </a:r>
            <a:endParaRPr sz="105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208583"/>
            <a:ext cx="6955155" cy="3517265"/>
            <a:chOff x="0" y="208583"/>
            <a:chExt cx="6955155" cy="351726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9887" y="501847"/>
              <a:ext cx="2622328" cy="282020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208584"/>
              <a:ext cx="6955155" cy="3517265"/>
            </a:xfrm>
            <a:custGeom>
              <a:avLst/>
              <a:gdLst/>
              <a:ahLst/>
              <a:cxnLst/>
              <a:rect l="l" t="t" r="r" b="b"/>
              <a:pathLst>
                <a:path w="6955155" h="3517265">
                  <a:moveTo>
                    <a:pt x="6954990" y="3497973"/>
                  </a:moveTo>
                  <a:lnTo>
                    <a:pt x="0" y="3497973"/>
                  </a:lnTo>
                  <a:lnTo>
                    <a:pt x="0" y="3517125"/>
                  </a:lnTo>
                  <a:lnTo>
                    <a:pt x="6954990" y="3517125"/>
                  </a:lnTo>
                  <a:lnTo>
                    <a:pt x="6954990" y="3497973"/>
                  </a:lnTo>
                  <a:close/>
                </a:path>
                <a:path w="6955155" h="3517265">
                  <a:moveTo>
                    <a:pt x="6954990" y="0"/>
                  </a:moveTo>
                  <a:lnTo>
                    <a:pt x="0" y="0"/>
                  </a:lnTo>
                  <a:lnTo>
                    <a:pt x="0" y="19151"/>
                  </a:lnTo>
                  <a:lnTo>
                    <a:pt x="6954990" y="19151"/>
                  </a:lnTo>
                  <a:lnTo>
                    <a:pt x="6954990" y="0"/>
                  </a:lnTo>
                  <a:close/>
                </a:path>
              </a:pathLst>
            </a:custGeom>
            <a:solidFill>
              <a:srgbClr val="340C0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565"/>
            <a:ext cx="6960234" cy="3909060"/>
            <a:chOff x="0" y="3565"/>
            <a:chExt cx="6960234" cy="3909060"/>
          </a:xfrm>
        </p:grpSpPr>
        <p:sp>
          <p:nvSpPr>
            <p:cNvPr id="3" name="object 3"/>
            <p:cNvSpPr/>
            <p:nvPr/>
          </p:nvSpPr>
          <p:spPr>
            <a:xfrm>
              <a:off x="4976285" y="2131915"/>
              <a:ext cx="1979295" cy="1776095"/>
            </a:xfrm>
            <a:custGeom>
              <a:avLst/>
              <a:gdLst/>
              <a:ahLst/>
              <a:cxnLst/>
              <a:rect l="l" t="t" r="r" b="b"/>
              <a:pathLst>
                <a:path w="1979295" h="1776095">
                  <a:moveTo>
                    <a:pt x="1978708" y="0"/>
                  </a:moveTo>
                  <a:lnTo>
                    <a:pt x="1936610" y="4564"/>
                  </a:lnTo>
                  <a:lnTo>
                    <a:pt x="1886825" y="12226"/>
                  </a:lnTo>
                  <a:lnTo>
                    <a:pt x="1838432" y="21930"/>
                  </a:lnTo>
                  <a:lnTo>
                    <a:pt x="1791387" y="33609"/>
                  </a:lnTo>
                  <a:lnTo>
                    <a:pt x="1745644" y="47198"/>
                  </a:lnTo>
                  <a:lnTo>
                    <a:pt x="1701158" y="62632"/>
                  </a:lnTo>
                  <a:lnTo>
                    <a:pt x="1657885" y="79843"/>
                  </a:lnTo>
                  <a:lnTo>
                    <a:pt x="1615779" y="98767"/>
                  </a:lnTo>
                  <a:lnTo>
                    <a:pt x="1574795" y="119338"/>
                  </a:lnTo>
                  <a:lnTo>
                    <a:pt x="1534890" y="141489"/>
                  </a:lnTo>
                  <a:lnTo>
                    <a:pt x="1496017" y="165155"/>
                  </a:lnTo>
                  <a:lnTo>
                    <a:pt x="1458132" y="190269"/>
                  </a:lnTo>
                  <a:lnTo>
                    <a:pt x="1421191" y="216767"/>
                  </a:lnTo>
                  <a:lnTo>
                    <a:pt x="1385147" y="244582"/>
                  </a:lnTo>
                  <a:lnTo>
                    <a:pt x="1349956" y="273649"/>
                  </a:lnTo>
                  <a:lnTo>
                    <a:pt x="1315574" y="303901"/>
                  </a:lnTo>
                  <a:lnTo>
                    <a:pt x="1281955" y="335272"/>
                  </a:lnTo>
                  <a:lnTo>
                    <a:pt x="1249055" y="367698"/>
                  </a:lnTo>
                  <a:lnTo>
                    <a:pt x="1216828" y="401111"/>
                  </a:lnTo>
                  <a:lnTo>
                    <a:pt x="1185230" y="435446"/>
                  </a:lnTo>
                  <a:lnTo>
                    <a:pt x="1154216" y="470638"/>
                  </a:lnTo>
                  <a:lnTo>
                    <a:pt x="1123740" y="506620"/>
                  </a:lnTo>
                  <a:lnTo>
                    <a:pt x="1093759" y="543326"/>
                  </a:lnTo>
                  <a:lnTo>
                    <a:pt x="1064226" y="580691"/>
                  </a:lnTo>
                  <a:lnTo>
                    <a:pt x="1035098" y="618648"/>
                  </a:lnTo>
                  <a:lnTo>
                    <a:pt x="1006329" y="657133"/>
                  </a:lnTo>
                  <a:lnTo>
                    <a:pt x="977874" y="696079"/>
                  </a:lnTo>
                  <a:lnTo>
                    <a:pt x="949689" y="735419"/>
                  </a:lnTo>
                  <a:lnTo>
                    <a:pt x="921728" y="775089"/>
                  </a:lnTo>
                  <a:lnTo>
                    <a:pt x="893947" y="815023"/>
                  </a:lnTo>
                  <a:lnTo>
                    <a:pt x="866300" y="855154"/>
                  </a:lnTo>
                  <a:lnTo>
                    <a:pt x="838744" y="895417"/>
                  </a:lnTo>
                  <a:lnTo>
                    <a:pt x="811232" y="935745"/>
                  </a:lnTo>
                  <a:lnTo>
                    <a:pt x="783720" y="976074"/>
                  </a:lnTo>
                  <a:lnTo>
                    <a:pt x="756164" y="1016337"/>
                  </a:lnTo>
                  <a:lnTo>
                    <a:pt x="728517" y="1056468"/>
                  </a:lnTo>
                  <a:lnTo>
                    <a:pt x="700736" y="1096401"/>
                  </a:lnTo>
                  <a:lnTo>
                    <a:pt x="672775" y="1136071"/>
                  </a:lnTo>
                  <a:lnTo>
                    <a:pt x="644590" y="1175412"/>
                  </a:lnTo>
                  <a:lnTo>
                    <a:pt x="616135" y="1214357"/>
                  </a:lnTo>
                  <a:lnTo>
                    <a:pt x="587366" y="1252842"/>
                  </a:lnTo>
                  <a:lnTo>
                    <a:pt x="558238" y="1290799"/>
                  </a:lnTo>
                  <a:lnTo>
                    <a:pt x="528705" y="1328164"/>
                  </a:lnTo>
                  <a:lnTo>
                    <a:pt x="498724" y="1364871"/>
                  </a:lnTo>
                  <a:lnTo>
                    <a:pt x="468248" y="1400852"/>
                  </a:lnTo>
                  <a:lnTo>
                    <a:pt x="437234" y="1436044"/>
                  </a:lnTo>
                  <a:lnTo>
                    <a:pt x="405636" y="1470379"/>
                  </a:lnTo>
                  <a:lnTo>
                    <a:pt x="373409" y="1503793"/>
                  </a:lnTo>
                  <a:lnTo>
                    <a:pt x="340509" y="1536218"/>
                  </a:lnTo>
                  <a:lnTo>
                    <a:pt x="306890" y="1567589"/>
                  </a:lnTo>
                  <a:lnTo>
                    <a:pt x="272508" y="1597841"/>
                  </a:lnTo>
                  <a:lnTo>
                    <a:pt x="237317" y="1626908"/>
                  </a:lnTo>
                  <a:lnTo>
                    <a:pt x="201273" y="1654723"/>
                  </a:lnTo>
                  <a:lnTo>
                    <a:pt x="164332" y="1681221"/>
                  </a:lnTo>
                  <a:lnTo>
                    <a:pt x="126447" y="1706336"/>
                  </a:lnTo>
                  <a:lnTo>
                    <a:pt x="87574" y="1730002"/>
                  </a:lnTo>
                  <a:lnTo>
                    <a:pt x="47669" y="1752153"/>
                  </a:lnTo>
                  <a:lnTo>
                    <a:pt x="6685" y="1772723"/>
                  </a:lnTo>
                  <a:lnTo>
                    <a:pt x="0" y="1775728"/>
                  </a:lnTo>
                </a:path>
              </a:pathLst>
            </a:custGeom>
            <a:ln w="9521">
              <a:solidFill>
                <a:srgbClr val="340C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217199" y="1189988"/>
              <a:ext cx="1987098" cy="19870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08355"/>
              <a:ext cx="6955155" cy="3518535"/>
            </a:xfrm>
            <a:custGeom>
              <a:avLst/>
              <a:gdLst/>
              <a:ahLst/>
              <a:cxnLst/>
              <a:rect l="l" t="t" r="r" b="b"/>
              <a:pathLst>
                <a:path w="6955155" h="3518535">
                  <a:moveTo>
                    <a:pt x="6954990" y="3499040"/>
                  </a:moveTo>
                  <a:lnTo>
                    <a:pt x="0" y="3499040"/>
                  </a:lnTo>
                  <a:lnTo>
                    <a:pt x="0" y="3518192"/>
                  </a:lnTo>
                  <a:lnTo>
                    <a:pt x="6954990" y="3518192"/>
                  </a:lnTo>
                  <a:lnTo>
                    <a:pt x="6954990" y="3499040"/>
                  </a:lnTo>
                  <a:close/>
                </a:path>
                <a:path w="6955155" h="3518535">
                  <a:moveTo>
                    <a:pt x="6954990" y="0"/>
                  </a:moveTo>
                  <a:lnTo>
                    <a:pt x="0" y="0"/>
                  </a:lnTo>
                  <a:lnTo>
                    <a:pt x="0" y="19151"/>
                  </a:lnTo>
                  <a:lnTo>
                    <a:pt x="6954990" y="19151"/>
                  </a:lnTo>
                  <a:lnTo>
                    <a:pt x="6954990" y="0"/>
                  </a:lnTo>
                  <a:close/>
                </a:path>
              </a:pathLst>
            </a:custGeom>
            <a:solidFill>
              <a:srgbClr val="340C0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05058" y="1325854"/>
            <a:ext cx="2861310" cy="13169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050" spc="9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050" spc="-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5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-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050" spc="6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7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050" spc="-3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-3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050" spc="-3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050" spc="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uc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2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-3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3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050" spc="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cu</a:t>
            </a:r>
            <a:r>
              <a:rPr sz="1050" spc="-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1050" spc="-3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analysis.</a:t>
            </a:r>
            <a:r>
              <a:rPr sz="1050" spc="-9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b="1" spc="25" dirty="0">
                <a:solidFill>
                  <a:srgbClr val="390D0D"/>
                </a:solidFill>
                <a:latin typeface="Tahoma" panose="020B0604030504040204"/>
                <a:cs typeface="Tahoma" panose="020B0604030504040204"/>
              </a:rPr>
              <a:t>Cl</a:t>
            </a:r>
            <a:r>
              <a:rPr sz="1050" b="1" spc="25" dirty="0">
                <a:solidFill>
                  <a:srgbClr val="340C0C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050" b="1" spc="25" dirty="0">
                <a:solidFill>
                  <a:srgbClr val="390D0D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50" b="1" spc="25" dirty="0">
                <a:solidFill>
                  <a:srgbClr val="340C0C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1050" b="1" spc="25" dirty="0">
                <a:solidFill>
                  <a:srgbClr val="390D0D"/>
                </a:solidFill>
                <a:latin typeface="Tahoma" panose="020B0604030504040204"/>
                <a:cs typeface="Tahoma" panose="020B0604030504040204"/>
              </a:rPr>
              <a:t>se</a:t>
            </a:r>
            <a:r>
              <a:rPr sz="1050" b="1" spc="-10" dirty="0">
                <a:solidFill>
                  <a:srgbClr val="390D0D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50" b="1" spc="45" dirty="0">
                <a:solidFill>
                  <a:srgbClr val="390D0D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50" b="1" spc="45" dirty="0">
                <a:solidFill>
                  <a:srgbClr val="340C0C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1050" b="1" spc="45" dirty="0">
                <a:solidFill>
                  <a:srgbClr val="390D0D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1050" b="1" spc="-10" dirty="0">
                <a:solidFill>
                  <a:srgbClr val="390D0D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50" b="1" spc="20" dirty="0">
                <a:solidFill>
                  <a:srgbClr val="390D0D"/>
                </a:solidFill>
                <a:latin typeface="Tahoma" panose="020B0604030504040204"/>
                <a:cs typeface="Tahoma" panose="020B0604030504040204"/>
              </a:rPr>
              <a:t>tr</a:t>
            </a:r>
            <a:r>
              <a:rPr sz="1050" b="1" spc="20" dirty="0">
                <a:solidFill>
                  <a:srgbClr val="340C0C"/>
                </a:solidFill>
                <a:latin typeface="Tahoma" panose="020B0604030504040204"/>
                <a:cs typeface="Tahoma" panose="020B0604030504040204"/>
              </a:rPr>
              <a:t>ans</a:t>
            </a:r>
            <a:r>
              <a:rPr sz="1050" b="1" spc="20" dirty="0">
                <a:solidFill>
                  <a:srgbClr val="390D0D"/>
                </a:solidFill>
                <a:latin typeface="Tahoma" panose="020B0604030504040204"/>
                <a:cs typeface="Tahoma" panose="020B0604030504040204"/>
              </a:rPr>
              <a:t>for</a:t>
            </a:r>
            <a:r>
              <a:rPr sz="1050" b="1" spc="20" dirty="0">
                <a:solidFill>
                  <a:srgbClr val="340C0C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1050" b="1" spc="-30" dirty="0">
                <a:solidFill>
                  <a:srgbClr val="340C0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1050" spc="-9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1050" spc="-3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remove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2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errors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2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inconsistencies.</a:t>
            </a:r>
            <a:endParaRPr sz="1050">
              <a:latin typeface="Verdana" panose="020B0604030504040204"/>
              <a:cs typeface="Verdana" panose="020B0604030504040204"/>
            </a:endParaRPr>
          </a:p>
          <a:p>
            <a:pPr marL="12700" marR="22860">
              <a:lnSpc>
                <a:spcPct val="101000"/>
              </a:lnSpc>
            </a:pPr>
            <a:r>
              <a:rPr sz="1050" spc="6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ili</a:t>
            </a:r>
            <a:r>
              <a:rPr sz="1050" spc="-3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10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050" spc="-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3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7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050" spc="-13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-7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'</a:t>
            </a:r>
            <a:r>
              <a:rPr sz="1050" spc="-3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050" spc="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1050" spc="-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-8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3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ng  </a:t>
            </a:r>
            <a:r>
              <a:rPr sz="1050" spc="-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tools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2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050" spc="-9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apply</a:t>
            </a:r>
            <a:r>
              <a:rPr sz="1050" spc="-9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3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modeling</a:t>
            </a:r>
            <a:r>
              <a:rPr sz="1050" spc="-9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techniques </a:t>
            </a:r>
            <a:r>
              <a:rPr sz="1050" spc="-3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like 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creating </a:t>
            </a:r>
            <a:r>
              <a:rPr sz="105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relationships </a:t>
            </a:r>
            <a:r>
              <a:rPr sz="1050" spc="2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calculated </a:t>
            </a:r>
            <a:r>
              <a:rPr sz="1050" spc="-3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3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050" spc="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050" spc="9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050" spc="-3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nh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050" spc="3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1050" spc="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050" spc="-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-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7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050" spc="-2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  data.</a:t>
            </a:r>
            <a:endParaRPr sz="10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5386" y="641987"/>
            <a:ext cx="2475865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40" dirty="0"/>
              <a:t>Data</a:t>
            </a:r>
            <a:r>
              <a:rPr sz="2000" spc="-30" dirty="0"/>
              <a:t> </a:t>
            </a:r>
            <a:r>
              <a:rPr sz="2000" spc="20" dirty="0"/>
              <a:t>Preparation</a:t>
            </a:r>
            <a:r>
              <a:rPr sz="2000" spc="-25" dirty="0"/>
              <a:t> </a:t>
            </a:r>
            <a:r>
              <a:rPr sz="2000" spc="20" dirty="0"/>
              <a:t>Tips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565"/>
            <a:ext cx="6960234" cy="3909060"/>
            <a:chOff x="0" y="3565"/>
            <a:chExt cx="6960234" cy="390906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15688" y="1181582"/>
              <a:ext cx="1987098" cy="19870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976285" y="2131915"/>
              <a:ext cx="1979295" cy="1776095"/>
            </a:xfrm>
            <a:custGeom>
              <a:avLst/>
              <a:gdLst/>
              <a:ahLst/>
              <a:cxnLst/>
              <a:rect l="l" t="t" r="r" b="b"/>
              <a:pathLst>
                <a:path w="1979295" h="1776095">
                  <a:moveTo>
                    <a:pt x="1978708" y="0"/>
                  </a:moveTo>
                  <a:lnTo>
                    <a:pt x="1936610" y="4564"/>
                  </a:lnTo>
                  <a:lnTo>
                    <a:pt x="1886825" y="12226"/>
                  </a:lnTo>
                  <a:lnTo>
                    <a:pt x="1838432" y="21930"/>
                  </a:lnTo>
                  <a:lnTo>
                    <a:pt x="1791387" y="33609"/>
                  </a:lnTo>
                  <a:lnTo>
                    <a:pt x="1745644" y="47198"/>
                  </a:lnTo>
                  <a:lnTo>
                    <a:pt x="1701158" y="62632"/>
                  </a:lnTo>
                  <a:lnTo>
                    <a:pt x="1657885" y="79843"/>
                  </a:lnTo>
                  <a:lnTo>
                    <a:pt x="1615779" y="98767"/>
                  </a:lnTo>
                  <a:lnTo>
                    <a:pt x="1574795" y="119338"/>
                  </a:lnTo>
                  <a:lnTo>
                    <a:pt x="1534890" y="141489"/>
                  </a:lnTo>
                  <a:lnTo>
                    <a:pt x="1496017" y="165155"/>
                  </a:lnTo>
                  <a:lnTo>
                    <a:pt x="1458132" y="190269"/>
                  </a:lnTo>
                  <a:lnTo>
                    <a:pt x="1421191" y="216767"/>
                  </a:lnTo>
                  <a:lnTo>
                    <a:pt x="1385147" y="244582"/>
                  </a:lnTo>
                  <a:lnTo>
                    <a:pt x="1349956" y="273649"/>
                  </a:lnTo>
                  <a:lnTo>
                    <a:pt x="1315574" y="303901"/>
                  </a:lnTo>
                  <a:lnTo>
                    <a:pt x="1281955" y="335272"/>
                  </a:lnTo>
                  <a:lnTo>
                    <a:pt x="1249055" y="367698"/>
                  </a:lnTo>
                  <a:lnTo>
                    <a:pt x="1216828" y="401111"/>
                  </a:lnTo>
                  <a:lnTo>
                    <a:pt x="1185230" y="435446"/>
                  </a:lnTo>
                  <a:lnTo>
                    <a:pt x="1154216" y="470638"/>
                  </a:lnTo>
                  <a:lnTo>
                    <a:pt x="1123740" y="506620"/>
                  </a:lnTo>
                  <a:lnTo>
                    <a:pt x="1093759" y="543326"/>
                  </a:lnTo>
                  <a:lnTo>
                    <a:pt x="1064226" y="580691"/>
                  </a:lnTo>
                  <a:lnTo>
                    <a:pt x="1035098" y="618648"/>
                  </a:lnTo>
                  <a:lnTo>
                    <a:pt x="1006329" y="657133"/>
                  </a:lnTo>
                  <a:lnTo>
                    <a:pt x="977874" y="696079"/>
                  </a:lnTo>
                  <a:lnTo>
                    <a:pt x="949689" y="735419"/>
                  </a:lnTo>
                  <a:lnTo>
                    <a:pt x="921728" y="775089"/>
                  </a:lnTo>
                  <a:lnTo>
                    <a:pt x="893947" y="815023"/>
                  </a:lnTo>
                  <a:lnTo>
                    <a:pt x="866300" y="855154"/>
                  </a:lnTo>
                  <a:lnTo>
                    <a:pt x="838744" y="895417"/>
                  </a:lnTo>
                  <a:lnTo>
                    <a:pt x="811232" y="935745"/>
                  </a:lnTo>
                  <a:lnTo>
                    <a:pt x="783720" y="976074"/>
                  </a:lnTo>
                  <a:lnTo>
                    <a:pt x="756164" y="1016337"/>
                  </a:lnTo>
                  <a:lnTo>
                    <a:pt x="728517" y="1056468"/>
                  </a:lnTo>
                  <a:lnTo>
                    <a:pt x="700736" y="1096401"/>
                  </a:lnTo>
                  <a:lnTo>
                    <a:pt x="672775" y="1136071"/>
                  </a:lnTo>
                  <a:lnTo>
                    <a:pt x="644590" y="1175412"/>
                  </a:lnTo>
                  <a:lnTo>
                    <a:pt x="616135" y="1214357"/>
                  </a:lnTo>
                  <a:lnTo>
                    <a:pt x="587366" y="1252842"/>
                  </a:lnTo>
                  <a:lnTo>
                    <a:pt x="558238" y="1290799"/>
                  </a:lnTo>
                  <a:lnTo>
                    <a:pt x="528705" y="1328164"/>
                  </a:lnTo>
                  <a:lnTo>
                    <a:pt x="498724" y="1364871"/>
                  </a:lnTo>
                  <a:lnTo>
                    <a:pt x="468248" y="1400852"/>
                  </a:lnTo>
                  <a:lnTo>
                    <a:pt x="437234" y="1436044"/>
                  </a:lnTo>
                  <a:lnTo>
                    <a:pt x="405636" y="1470379"/>
                  </a:lnTo>
                  <a:lnTo>
                    <a:pt x="373409" y="1503793"/>
                  </a:lnTo>
                  <a:lnTo>
                    <a:pt x="340509" y="1536218"/>
                  </a:lnTo>
                  <a:lnTo>
                    <a:pt x="306890" y="1567589"/>
                  </a:lnTo>
                  <a:lnTo>
                    <a:pt x="272508" y="1597841"/>
                  </a:lnTo>
                  <a:lnTo>
                    <a:pt x="237317" y="1626908"/>
                  </a:lnTo>
                  <a:lnTo>
                    <a:pt x="201273" y="1654723"/>
                  </a:lnTo>
                  <a:lnTo>
                    <a:pt x="164332" y="1681221"/>
                  </a:lnTo>
                  <a:lnTo>
                    <a:pt x="126447" y="1706336"/>
                  </a:lnTo>
                  <a:lnTo>
                    <a:pt x="87574" y="1730002"/>
                  </a:lnTo>
                  <a:lnTo>
                    <a:pt x="47669" y="1752153"/>
                  </a:lnTo>
                  <a:lnTo>
                    <a:pt x="6685" y="1772723"/>
                  </a:lnTo>
                  <a:lnTo>
                    <a:pt x="0" y="1775728"/>
                  </a:lnTo>
                </a:path>
              </a:pathLst>
            </a:custGeom>
            <a:ln w="9521">
              <a:solidFill>
                <a:srgbClr val="340C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08355"/>
              <a:ext cx="6955155" cy="3518535"/>
            </a:xfrm>
            <a:custGeom>
              <a:avLst/>
              <a:gdLst/>
              <a:ahLst/>
              <a:cxnLst/>
              <a:rect l="l" t="t" r="r" b="b"/>
              <a:pathLst>
                <a:path w="6955155" h="3518535">
                  <a:moveTo>
                    <a:pt x="6954990" y="3499040"/>
                  </a:moveTo>
                  <a:lnTo>
                    <a:pt x="0" y="3499040"/>
                  </a:lnTo>
                  <a:lnTo>
                    <a:pt x="0" y="3518192"/>
                  </a:lnTo>
                  <a:lnTo>
                    <a:pt x="6954990" y="3518192"/>
                  </a:lnTo>
                  <a:lnTo>
                    <a:pt x="6954990" y="3499040"/>
                  </a:lnTo>
                  <a:close/>
                </a:path>
                <a:path w="6955155" h="3518535">
                  <a:moveTo>
                    <a:pt x="6954990" y="0"/>
                  </a:moveTo>
                  <a:lnTo>
                    <a:pt x="0" y="0"/>
                  </a:lnTo>
                  <a:lnTo>
                    <a:pt x="0" y="19151"/>
                  </a:lnTo>
                  <a:lnTo>
                    <a:pt x="6954990" y="19151"/>
                  </a:lnTo>
                  <a:lnTo>
                    <a:pt x="6954990" y="0"/>
                  </a:lnTo>
                  <a:close/>
                </a:path>
              </a:pathLst>
            </a:custGeom>
            <a:solidFill>
              <a:srgbClr val="340C0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186578" y="1320153"/>
            <a:ext cx="2814955" cy="11550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050" spc="2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050" spc="-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ea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b="1" spc="-5" dirty="0">
                <a:solidFill>
                  <a:srgbClr val="390D0D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050" b="1" spc="50" dirty="0">
                <a:solidFill>
                  <a:srgbClr val="340C0C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1050" b="1" spc="-5" dirty="0">
                <a:solidFill>
                  <a:srgbClr val="340C0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050" b="1" spc="35" dirty="0">
                <a:solidFill>
                  <a:srgbClr val="390D0D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050" b="1" spc="-15" dirty="0">
                <a:solidFill>
                  <a:srgbClr val="390D0D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1050" b="1" spc="20" dirty="0">
                <a:solidFill>
                  <a:srgbClr val="340C0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50" b="1" spc="70" dirty="0">
                <a:solidFill>
                  <a:srgbClr val="390D0D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1050" b="1" spc="15" dirty="0">
                <a:solidFill>
                  <a:srgbClr val="340C0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050" b="1" spc="-5" dirty="0">
                <a:solidFill>
                  <a:srgbClr val="390D0D"/>
                </a:solidFill>
                <a:latin typeface="Tahoma" panose="020B0604030504040204"/>
                <a:cs typeface="Tahoma" panose="020B0604030504040204"/>
              </a:rPr>
              <a:t>iv</a:t>
            </a:r>
            <a:r>
              <a:rPr sz="1050" b="1" spc="35" dirty="0">
                <a:solidFill>
                  <a:srgbClr val="390D0D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050" b="1" spc="-15" dirty="0">
                <a:solidFill>
                  <a:srgbClr val="390D0D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50" b="1" spc="60" dirty="0">
                <a:solidFill>
                  <a:srgbClr val="340C0C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1050" b="1" spc="15" dirty="0">
                <a:solidFill>
                  <a:srgbClr val="340C0C"/>
                </a:solidFill>
                <a:latin typeface="Tahoma" panose="020B0604030504040204"/>
                <a:cs typeface="Tahoma" panose="020B0604030504040204"/>
              </a:rPr>
              <a:t>as</a:t>
            </a:r>
            <a:r>
              <a:rPr sz="1050" b="1" spc="50" dirty="0">
                <a:solidFill>
                  <a:srgbClr val="340C0C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1050" b="1" spc="55" dirty="0">
                <a:solidFill>
                  <a:srgbClr val="340C0C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1050" b="1" spc="25" dirty="0">
                <a:solidFill>
                  <a:srgbClr val="340C0C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1050" b="1" spc="15" dirty="0">
                <a:solidFill>
                  <a:srgbClr val="340C0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50" b="1" spc="-15" dirty="0">
                <a:solidFill>
                  <a:srgbClr val="390D0D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1050" b="1" spc="60" dirty="0">
                <a:solidFill>
                  <a:srgbClr val="340C0C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1050" b="1" spc="15" dirty="0">
                <a:solidFill>
                  <a:srgbClr val="390D0D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1050" b="1" spc="-15" dirty="0">
                <a:solidFill>
                  <a:srgbClr val="390D0D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50" b="1" spc="15" dirty="0">
                <a:solidFill>
                  <a:srgbClr val="390D0D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050" b="1" spc="55" dirty="0">
                <a:solidFill>
                  <a:srgbClr val="390D0D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1050" b="1" spc="40" dirty="0">
                <a:solidFill>
                  <a:srgbClr val="390D0D"/>
                </a:solidFill>
                <a:latin typeface="Tahoma" panose="020B0604030504040204"/>
                <a:cs typeface="Tahoma" panose="020B0604030504040204"/>
              </a:rPr>
              <a:t>d  </a:t>
            </a:r>
            <a:r>
              <a:rPr sz="1050" b="1" spc="20" dirty="0">
                <a:solidFill>
                  <a:srgbClr val="340C0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1050" b="1" spc="20" dirty="0">
                <a:solidFill>
                  <a:srgbClr val="390D0D"/>
                </a:solidFill>
                <a:latin typeface="Tahoma" panose="020B0604030504040204"/>
                <a:cs typeface="Tahoma" panose="020B0604030504040204"/>
              </a:rPr>
              <a:t>epo</a:t>
            </a:r>
            <a:r>
              <a:rPr sz="1050" b="1" spc="20" dirty="0">
                <a:solidFill>
                  <a:srgbClr val="340C0C"/>
                </a:solidFill>
                <a:latin typeface="Tahoma" panose="020B0604030504040204"/>
                <a:cs typeface="Tahoma" panose="020B0604030504040204"/>
              </a:rPr>
              <a:t>rts</a:t>
            </a:r>
            <a:r>
              <a:rPr sz="1050" b="1" spc="-35" dirty="0">
                <a:solidFill>
                  <a:srgbClr val="340C0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enable</a:t>
            </a:r>
            <a:r>
              <a:rPr sz="1050" spc="-9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users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explore</a:t>
            </a:r>
            <a:r>
              <a:rPr sz="1050" spc="-9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o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-3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6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050" spc="-16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6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ili</a:t>
            </a:r>
            <a:r>
              <a:rPr sz="1050" spc="-3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10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050" spc="-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3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7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050" spc="-13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-7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'</a:t>
            </a:r>
            <a:r>
              <a:rPr sz="1050" spc="-3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-7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1050" spc="-2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ea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050" spc="-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3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050" spc="-2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3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050" spc="3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3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rs</a:t>
            </a:r>
            <a:r>
              <a:rPr sz="1050" spc="-16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6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ﬁ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lt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3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rs</a:t>
            </a:r>
            <a:r>
              <a:rPr sz="1050" spc="-16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050" spc="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050" spc="-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ill</a:t>
            </a:r>
            <a:r>
              <a:rPr sz="1050" spc="-6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-  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050" spc="-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050" spc="6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050" spc="-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050" spc="-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-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3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ea</a:t>
            </a:r>
            <a:r>
              <a:rPr sz="1050" spc="9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3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ss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050" spc="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d  </a:t>
            </a:r>
            <a:r>
              <a:rPr sz="105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intuitive </a:t>
            </a:r>
            <a:r>
              <a:rPr sz="1050" spc="-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user 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experience. </a:t>
            </a:r>
            <a:r>
              <a:rPr sz="1050" spc="2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Empower 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your 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050" spc="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050" spc="3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9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-2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-7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1050" spc="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050" spc="-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-7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-3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050" spc="-3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050" spc="-16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10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42185">
              <a:lnSpc>
                <a:spcPct val="100000"/>
              </a:lnSpc>
              <a:spcBef>
                <a:spcPts val="120"/>
              </a:spcBef>
            </a:pPr>
            <a:r>
              <a:rPr spc="15" dirty="0">
                <a:solidFill>
                  <a:srgbClr val="340C0C"/>
                </a:solidFill>
              </a:rPr>
              <a:t>Interactiv</a:t>
            </a:r>
            <a:r>
              <a:rPr spc="15" dirty="0"/>
              <a:t>e</a:t>
            </a:r>
            <a:r>
              <a:rPr dirty="0"/>
              <a:t> </a:t>
            </a:r>
            <a:r>
              <a:rPr spc="15" dirty="0"/>
              <a:t>Dashboards</a:t>
            </a:r>
            <a:r>
              <a:rPr dirty="0"/>
              <a:t> </a:t>
            </a:r>
            <a:r>
              <a:rPr spc="10" dirty="0"/>
              <a:t>and</a:t>
            </a:r>
            <a:r>
              <a:rPr spc="5" dirty="0"/>
              <a:t> </a:t>
            </a:r>
            <a:r>
              <a:rPr spc="15" dirty="0"/>
              <a:t>Reports</a:t>
            </a:r>
            <a:endParaRPr spc="15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45" y="3565"/>
            <a:ext cx="6960234" cy="3909060"/>
            <a:chOff x="-4745" y="3565"/>
            <a:chExt cx="6960234" cy="3909060"/>
          </a:xfrm>
        </p:grpSpPr>
        <p:sp>
          <p:nvSpPr>
            <p:cNvPr id="3" name="object 3"/>
            <p:cNvSpPr/>
            <p:nvPr/>
          </p:nvSpPr>
          <p:spPr>
            <a:xfrm>
              <a:off x="0" y="2315874"/>
              <a:ext cx="1110615" cy="1591945"/>
            </a:xfrm>
            <a:custGeom>
              <a:avLst/>
              <a:gdLst/>
              <a:ahLst/>
              <a:cxnLst/>
              <a:rect l="l" t="t" r="r" b="b"/>
              <a:pathLst>
                <a:path w="1110615" h="1591945">
                  <a:moveTo>
                    <a:pt x="0" y="0"/>
                  </a:moveTo>
                  <a:lnTo>
                    <a:pt x="60831" y="53358"/>
                  </a:lnTo>
                  <a:lnTo>
                    <a:pt x="92985" y="84567"/>
                  </a:lnTo>
                  <a:lnTo>
                    <a:pt x="124410" y="117070"/>
                  </a:lnTo>
                  <a:lnTo>
                    <a:pt x="155144" y="150800"/>
                  </a:lnTo>
                  <a:lnTo>
                    <a:pt x="185226" y="185690"/>
                  </a:lnTo>
                  <a:lnTo>
                    <a:pt x="214695" y="221669"/>
                  </a:lnTo>
                  <a:lnTo>
                    <a:pt x="243588" y="258672"/>
                  </a:lnTo>
                  <a:lnTo>
                    <a:pt x="271944" y="296628"/>
                  </a:lnTo>
                  <a:lnTo>
                    <a:pt x="299801" y="335471"/>
                  </a:lnTo>
                  <a:lnTo>
                    <a:pt x="327198" y="375132"/>
                  </a:lnTo>
                  <a:lnTo>
                    <a:pt x="354172" y="415542"/>
                  </a:lnTo>
                  <a:lnTo>
                    <a:pt x="380764" y="456634"/>
                  </a:lnTo>
                  <a:lnTo>
                    <a:pt x="407010" y="498340"/>
                  </a:lnTo>
                  <a:lnTo>
                    <a:pt x="432949" y="540591"/>
                  </a:lnTo>
                  <a:lnTo>
                    <a:pt x="458619" y="583319"/>
                  </a:lnTo>
                  <a:lnTo>
                    <a:pt x="484060" y="626456"/>
                  </a:lnTo>
                  <a:lnTo>
                    <a:pt x="509308" y="669934"/>
                  </a:lnTo>
                  <a:lnTo>
                    <a:pt x="534403" y="713685"/>
                  </a:lnTo>
                  <a:lnTo>
                    <a:pt x="559383" y="757640"/>
                  </a:lnTo>
                  <a:lnTo>
                    <a:pt x="584287" y="801731"/>
                  </a:lnTo>
                  <a:lnTo>
                    <a:pt x="609152" y="845891"/>
                  </a:lnTo>
                  <a:lnTo>
                    <a:pt x="634016" y="890050"/>
                  </a:lnTo>
                  <a:lnTo>
                    <a:pt x="658920" y="934142"/>
                  </a:lnTo>
                  <a:lnTo>
                    <a:pt x="683900" y="978097"/>
                  </a:lnTo>
                  <a:lnTo>
                    <a:pt x="708995" y="1021848"/>
                  </a:lnTo>
                  <a:lnTo>
                    <a:pt x="734243" y="1065325"/>
                  </a:lnTo>
                  <a:lnTo>
                    <a:pt x="759684" y="1108463"/>
                  </a:lnTo>
                  <a:lnTo>
                    <a:pt x="785354" y="1151191"/>
                  </a:lnTo>
                  <a:lnTo>
                    <a:pt x="811293" y="1193442"/>
                  </a:lnTo>
                  <a:lnTo>
                    <a:pt x="837539" y="1235147"/>
                  </a:lnTo>
                  <a:lnTo>
                    <a:pt x="864131" y="1276240"/>
                  </a:lnTo>
                  <a:lnTo>
                    <a:pt x="891105" y="1316650"/>
                  </a:lnTo>
                  <a:lnTo>
                    <a:pt x="918502" y="1356311"/>
                  </a:lnTo>
                  <a:lnTo>
                    <a:pt x="946359" y="1395153"/>
                  </a:lnTo>
                  <a:lnTo>
                    <a:pt x="974715" y="1433110"/>
                  </a:lnTo>
                  <a:lnTo>
                    <a:pt x="1003608" y="1470112"/>
                  </a:lnTo>
                  <a:lnTo>
                    <a:pt x="1033077" y="1506092"/>
                  </a:lnTo>
                  <a:lnTo>
                    <a:pt x="1063159" y="1540981"/>
                  </a:lnTo>
                  <a:lnTo>
                    <a:pt x="1093893" y="1574712"/>
                  </a:lnTo>
                  <a:lnTo>
                    <a:pt x="1110385" y="1591769"/>
                  </a:lnTo>
                </a:path>
              </a:pathLst>
            </a:custGeom>
            <a:ln w="9491">
              <a:solidFill>
                <a:srgbClr val="340C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855288" y="461552"/>
              <a:ext cx="2869379" cy="30864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08584"/>
              <a:ext cx="6955155" cy="3517265"/>
            </a:xfrm>
            <a:custGeom>
              <a:avLst/>
              <a:gdLst/>
              <a:ahLst/>
              <a:cxnLst/>
              <a:rect l="l" t="t" r="r" b="b"/>
              <a:pathLst>
                <a:path w="6955155" h="3517265">
                  <a:moveTo>
                    <a:pt x="6954990" y="3497973"/>
                  </a:moveTo>
                  <a:lnTo>
                    <a:pt x="0" y="3497973"/>
                  </a:lnTo>
                  <a:lnTo>
                    <a:pt x="0" y="3517125"/>
                  </a:lnTo>
                  <a:lnTo>
                    <a:pt x="6954990" y="3517125"/>
                  </a:lnTo>
                  <a:lnTo>
                    <a:pt x="6954990" y="3497973"/>
                  </a:lnTo>
                  <a:close/>
                </a:path>
                <a:path w="6955155" h="3517265">
                  <a:moveTo>
                    <a:pt x="6954990" y="0"/>
                  </a:moveTo>
                  <a:lnTo>
                    <a:pt x="0" y="0"/>
                  </a:lnTo>
                  <a:lnTo>
                    <a:pt x="0" y="19151"/>
                  </a:lnTo>
                  <a:lnTo>
                    <a:pt x="6954990" y="19151"/>
                  </a:lnTo>
                  <a:lnTo>
                    <a:pt x="6954990" y="0"/>
                  </a:lnTo>
                  <a:close/>
                </a:path>
              </a:pathLst>
            </a:custGeom>
            <a:solidFill>
              <a:srgbClr val="340C0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06008" y="1320191"/>
            <a:ext cx="2862580" cy="13169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050" spc="-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050" spc="6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050" spc="-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050" spc="-3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050" spc="-1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!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5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050" spc="-7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'v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6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7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050" spc="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050" spc="-3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6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-3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ea</a:t>
            </a:r>
            <a:r>
              <a:rPr sz="1050" spc="-3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050" spc="6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050" spc="-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3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f  </a:t>
            </a:r>
            <a:r>
              <a:rPr sz="1050" spc="10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050" spc="-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3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7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050" spc="-13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-16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2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9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9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050" spc="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3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2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1050" spc="-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6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3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1050" spc="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050" spc="-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3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3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050" spc="-16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-3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050" spc="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050" spc="-3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050" spc="-2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-7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050" spc="-16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050" spc="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d  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continuously 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reﬁne 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your </a:t>
            </a:r>
            <a:r>
              <a:rPr sz="1050" spc="-3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analysis. 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By 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-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3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ss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050" spc="6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050" spc="-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3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10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050" spc="-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3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7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050" spc="-13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-16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7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3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  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-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050" spc="-3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050" spc="-2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-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050" spc="9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050" spc="-3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6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9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ea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050" spc="6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050" spc="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050" spc="4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d  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050" spc="-1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050" spc="5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050" spc="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050" spc="-9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050" spc="-3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050" spc="-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050" spc="6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050" spc="4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050" spc="1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050" spc="-35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050" spc="-160" dirty="0">
                <a:solidFill>
                  <a:srgbClr val="340C0C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10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6337" y="636324"/>
            <a:ext cx="1263015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95" dirty="0"/>
              <a:t>C</a:t>
            </a:r>
            <a:r>
              <a:rPr sz="2000" spc="20" dirty="0"/>
              <a:t>onclusion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0"/>
            <a:ext cx="6964680" cy="3917315"/>
            <a:chOff x="-4762" y="0"/>
            <a:chExt cx="6964680" cy="3917315"/>
          </a:xfrm>
        </p:grpSpPr>
        <p:sp>
          <p:nvSpPr>
            <p:cNvPr id="3" name="object 3"/>
            <p:cNvSpPr/>
            <p:nvPr/>
          </p:nvSpPr>
          <p:spPr>
            <a:xfrm>
              <a:off x="1110385" y="0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90">
                  <a:moveTo>
                    <a:pt x="0" y="0"/>
                  </a:moveTo>
                  <a:lnTo>
                    <a:pt x="0" y="8315"/>
                  </a:lnTo>
                </a:path>
              </a:pathLst>
            </a:custGeom>
            <a:ln w="3175">
              <a:solidFill>
                <a:srgbClr val="340C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3565"/>
              <a:ext cx="6954994" cy="390407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838783" y="3013581"/>
              <a:ext cx="1116330" cy="894080"/>
            </a:xfrm>
            <a:custGeom>
              <a:avLst/>
              <a:gdLst/>
              <a:ahLst/>
              <a:cxnLst/>
              <a:rect l="l" t="t" r="r" b="b"/>
              <a:pathLst>
                <a:path w="1116329" h="894079">
                  <a:moveTo>
                    <a:pt x="1116209" y="0"/>
                  </a:moveTo>
                  <a:lnTo>
                    <a:pt x="1059560" y="14268"/>
                  </a:lnTo>
                  <a:lnTo>
                    <a:pt x="1012202" y="29577"/>
                  </a:lnTo>
                  <a:lnTo>
                    <a:pt x="966848" y="47200"/>
                  </a:lnTo>
                  <a:lnTo>
                    <a:pt x="923372" y="66993"/>
                  </a:lnTo>
                  <a:lnTo>
                    <a:pt x="881650" y="88811"/>
                  </a:lnTo>
                  <a:lnTo>
                    <a:pt x="841555" y="112510"/>
                  </a:lnTo>
                  <a:lnTo>
                    <a:pt x="802964" y="137944"/>
                  </a:lnTo>
                  <a:lnTo>
                    <a:pt x="765750" y="164969"/>
                  </a:lnTo>
                  <a:lnTo>
                    <a:pt x="729788" y="193442"/>
                  </a:lnTo>
                  <a:lnTo>
                    <a:pt x="694953" y="223215"/>
                  </a:lnTo>
                  <a:lnTo>
                    <a:pt x="661120" y="254147"/>
                  </a:lnTo>
                  <a:lnTo>
                    <a:pt x="628164" y="286090"/>
                  </a:lnTo>
                  <a:lnTo>
                    <a:pt x="595959" y="318902"/>
                  </a:lnTo>
                  <a:lnTo>
                    <a:pt x="564380" y="352437"/>
                  </a:lnTo>
                  <a:lnTo>
                    <a:pt x="533302" y="386550"/>
                  </a:lnTo>
                  <a:lnTo>
                    <a:pt x="502600" y="421097"/>
                  </a:lnTo>
                  <a:lnTo>
                    <a:pt x="472148" y="455934"/>
                  </a:lnTo>
                  <a:lnTo>
                    <a:pt x="441821" y="490915"/>
                  </a:lnTo>
                  <a:lnTo>
                    <a:pt x="411495" y="525897"/>
                  </a:lnTo>
                  <a:lnTo>
                    <a:pt x="381043" y="560733"/>
                  </a:lnTo>
                  <a:lnTo>
                    <a:pt x="350341" y="595281"/>
                  </a:lnTo>
                  <a:lnTo>
                    <a:pt x="319263" y="629394"/>
                  </a:lnTo>
                  <a:lnTo>
                    <a:pt x="287684" y="662929"/>
                  </a:lnTo>
                  <a:lnTo>
                    <a:pt x="255479" y="695741"/>
                  </a:lnTo>
                  <a:lnTo>
                    <a:pt x="222523" y="727684"/>
                  </a:lnTo>
                  <a:lnTo>
                    <a:pt x="188690" y="758615"/>
                  </a:lnTo>
                  <a:lnTo>
                    <a:pt x="153855" y="788389"/>
                  </a:lnTo>
                  <a:lnTo>
                    <a:pt x="117894" y="816861"/>
                  </a:lnTo>
                  <a:lnTo>
                    <a:pt x="80680" y="843887"/>
                  </a:lnTo>
                  <a:lnTo>
                    <a:pt x="42088" y="869321"/>
                  </a:lnTo>
                  <a:lnTo>
                    <a:pt x="1993" y="893020"/>
                  </a:lnTo>
                  <a:lnTo>
                    <a:pt x="0" y="894063"/>
                  </a:lnTo>
                </a:path>
              </a:pathLst>
            </a:custGeom>
            <a:ln w="9528">
              <a:solidFill>
                <a:srgbClr val="340C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65"/>
              <a:ext cx="1038860" cy="878840"/>
            </a:xfrm>
            <a:custGeom>
              <a:avLst/>
              <a:gdLst/>
              <a:ahLst/>
              <a:cxnLst/>
              <a:rect l="l" t="t" r="r" b="b"/>
              <a:pathLst>
                <a:path w="1038860" h="878840">
                  <a:moveTo>
                    <a:pt x="1038490" y="0"/>
                  </a:moveTo>
                  <a:lnTo>
                    <a:pt x="969111" y="39012"/>
                  </a:lnTo>
                  <a:lnTo>
                    <a:pt x="930519" y="64447"/>
                  </a:lnTo>
                  <a:lnTo>
                    <a:pt x="893305" y="91472"/>
                  </a:lnTo>
                  <a:lnTo>
                    <a:pt x="857343" y="119944"/>
                  </a:lnTo>
                  <a:lnTo>
                    <a:pt x="822508" y="149718"/>
                  </a:lnTo>
                  <a:lnTo>
                    <a:pt x="788675" y="180649"/>
                  </a:lnTo>
                  <a:lnTo>
                    <a:pt x="755719" y="212593"/>
                  </a:lnTo>
                  <a:lnTo>
                    <a:pt x="723514" y="245404"/>
                  </a:lnTo>
                  <a:lnTo>
                    <a:pt x="691935" y="278939"/>
                  </a:lnTo>
                  <a:lnTo>
                    <a:pt x="660858" y="313053"/>
                  </a:lnTo>
                  <a:lnTo>
                    <a:pt x="630155" y="347600"/>
                  </a:lnTo>
                  <a:lnTo>
                    <a:pt x="599704" y="382437"/>
                  </a:lnTo>
                  <a:lnTo>
                    <a:pt x="569377" y="417418"/>
                  </a:lnTo>
                  <a:lnTo>
                    <a:pt x="539051" y="452399"/>
                  </a:lnTo>
                  <a:lnTo>
                    <a:pt x="508599" y="487236"/>
                  </a:lnTo>
                  <a:lnTo>
                    <a:pt x="477897" y="521783"/>
                  </a:lnTo>
                  <a:lnTo>
                    <a:pt x="446819" y="555897"/>
                  </a:lnTo>
                  <a:lnTo>
                    <a:pt x="415240" y="589432"/>
                  </a:lnTo>
                  <a:lnTo>
                    <a:pt x="383035" y="622243"/>
                  </a:lnTo>
                  <a:lnTo>
                    <a:pt x="350079" y="654187"/>
                  </a:lnTo>
                  <a:lnTo>
                    <a:pt x="316246" y="685118"/>
                  </a:lnTo>
                  <a:lnTo>
                    <a:pt x="281411" y="714892"/>
                  </a:lnTo>
                  <a:lnTo>
                    <a:pt x="245449" y="743364"/>
                  </a:lnTo>
                  <a:lnTo>
                    <a:pt x="208235" y="770390"/>
                  </a:lnTo>
                  <a:lnTo>
                    <a:pt x="169643" y="795824"/>
                  </a:lnTo>
                  <a:lnTo>
                    <a:pt x="129549" y="819522"/>
                  </a:lnTo>
                  <a:lnTo>
                    <a:pt x="87826" y="841341"/>
                  </a:lnTo>
                  <a:lnTo>
                    <a:pt x="44351" y="861134"/>
                  </a:lnTo>
                  <a:lnTo>
                    <a:pt x="0" y="878367"/>
                  </a:lnTo>
                </a:path>
              </a:pathLst>
            </a:custGeom>
            <a:ln w="9527">
              <a:solidFill>
                <a:srgbClr val="340C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203821"/>
              <a:ext cx="6955155" cy="3522979"/>
            </a:xfrm>
            <a:custGeom>
              <a:avLst/>
              <a:gdLst/>
              <a:ahLst/>
              <a:cxnLst/>
              <a:rect l="l" t="t" r="r" b="b"/>
              <a:pathLst>
                <a:path w="6955155" h="3522979">
                  <a:moveTo>
                    <a:pt x="6954990" y="3503434"/>
                  </a:moveTo>
                  <a:lnTo>
                    <a:pt x="0" y="3503434"/>
                  </a:lnTo>
                  <a:lnTo>
                    <a:pt x="0" y="3522586"/>
                  </a:lnTo>
                  <a:lnTo>
                    <a:pt x="6954990" y="3522586"/>
                  </a:lnTo>
                  <a:lnTo>
                    <a:pt x="6954990" y="3503434"/>
                  </a:lnTo>
                  <a:close/>
                </a:path>
                <a:path w="6955155" h="3522979">
                  <a:moveTo>
                    <a:pt x="6954990" y="0"/>
                  </a:moveTo>
                  <a:lnTo>
                    <a:pt x="0" y="0"/>
                  </a:lnTo>
                  <a:lnTo>
                    <a:pt x="0" y="19151"/>
                  </a:lnTo>
                  <a:lnTo>
                    <a:pt x="6954990" y="19151"/>
                  </a:lnTo>
                  <a:lnTo>
                    <a:pt x="6954990" y="0"/>
                  </a:lnTo>
                  <a:close/>
                </a:path>
              </a:pathLst>
            </a:custGeom>
            <a:solidFill>
              <a:srgbClr val="340C0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01861" y="1626538"/>
            <a:ext cx="1540510" cy="596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750" spc="20" dirty="0">
                <a:solidFill>
                  <a:srgbClr val="340C0C"/>
                </a:solidFill>
              </a:rPr>
              <a:t>Than</a:t>
            </a:r>
            <a:r>
              <a:rPr sz="3750" spc="-10" dirty="0">
                <a:solidFill>
                  <a:srgbClr val="340C0C"/>
                </a:solidFill>
              </a:rPr>
              <a:t>k</a:t>
            </a:r>
            <a:r>
              <a:rPr sz="3750" spc="55" dirty="0">
                <a:solidFill>
                  <a:srgbClr val="340C0C"/>
                </a:solidFill>
              </a:rPr>
              <a:t>s</a:t>
            </a:r>
            <a:endParaRPr sz="3750"/>
          </a:p>
        </p:txBody>
      </p:sp>
      <p:grpSp>
        <p:nvGrpSpPr>
          <p:cNvPr id="9" name="object 9"/>
          <p:cNvGrpSpPr/>
          <p:nvPr/>
        </p:nvGrpSpPr>
        <p:grpSpPr>
          <a:xfrm>
            <a:off x="2692150" y="2471755"/>
            <a:ext cx="1567180" cy="420370"/>
            <a:chOff x="2692150" y="2471755"/>
            <a:chExt cx="1567180" cy="420370"/>
          </a:xfrm>
        </p:grpSpPr>
        <p:sp>
          <p:nvSpPr>
            <p:cNvPr id="10" name="object 10"/>
            <p:cNvSpPr/>
            <p:nvPr/>
          </p:nvSpPr>
          <p:spPr>
            <a:xfrm>
              <a:off x="2692146" y="2471762"/>
              <a:ext cx="918844" cy="418465"/>
            </a:xfrm>
            <a:custGeom>
              <a:avLst/>
              <a:gdLst/>
              <a:ahLst/>
              <a:cxnLst/>
              <a:rect l="l" t="t" r="r" b="b"/>
              <a:pathLst>
                <a:path w="918845" h="418464">
                  <a:moveTo>
                    <a:pt x="317398" y="97269"/>
                  </a:moveTo>
                  <a:lnTo>
                    <a:pt x="274561" y="97269"/>
                  </a:lnTo>
                  <a:lnTo>
                    <a:pt x="255473" y="101130"/>
                  </a:lnTo>
                  <a:lnTo>
                    <a:pt x="239877" y="111658"/>
                  </a:lnTo>
                  <a:lnTo>
                    <a:pt x="229349" y="127266"/>
                  </a:lnTo>
                  <a:lnTo>
                    <a:pt x="225488" y="146342"/>
                  </a:lnTo>
                  <a:lnTo>
                    <a:pt x="225488" y="203161"/>
                  </a:lnTo>
                  <a:lnTo>
                    <a:pt x="219964" y="208699"/>
                  </a:lnTo>
                  <a:lnTo>
                    <a:pt x="168732" y="208699"/>
                  </a:lnTo>
                  <a:lnTo>
                    <a:pt x="168732" y="243852"/>
                  </a:lnTo>
                  <a:lnTo>
                    <a:pt x="219964" y="243852"/>
                  </a:lnTo>
                  <a:lnTo>
                    <a:pt x="225488" y="249389"/>
                  </a:lnTo>
                  <a:lnTo>
                    <a:pt x="225488" y="418338"/>
                  </a:lnTo>
                  <a:lnTo>
                    <a:pt x="260654" y="418338"/>
                  </a:lnTo>
                  <a:lnTo>
                    <a:pt x="260654" y="249389"/>
                  </a:lnTo>
                  <a:lnTo>
                    <a:pt x="266179" y="243852"/>
                  </a:lnTo>
                  <a:lnTo>
                    <a:pt x="317398" y="243852"/>
                  </a:lnTo>
                  <a:lnTo>
                    <a:pt x="317398" y="208699"/>
                  </a:lnTo>
                  <a:lnTo>
                    <a:pt x="272999" y="208699"/>
                  </a:lnTo>
                  <a:lnTo>
                    <a:pt x="266179" y="208699"/>
                  </a:lnTo>
                  <a:lnTo>
                    <a:pt x="260654" y="203161"/>
                  </a:lnTo>
                  <a:lnTo>
                    <a:pt x="260654" y="138671"/>
                  </a:lnTo>
                  <a:lnTo>
                    <a:pt x="266890" y="132435"/>
                  </a:lnTo>
                  <a:lnTo>
                    <a:pt x="317398" y="132435"/>
                  </a:lnTo>
                  <a:lnTo>
                    <a:pt x="317398" y="97269"/>
                  </a:lnTo>
                  <a:close/>
                </a:path>
                <a:path w="918845" h="418464">
                  <a:moveTo>
                    <a:pt x="418338" y="50952"/>
                  </a:moveTo>
                  <a:lnTo>
                    <a:pt x="414324" y="31140"/>
                  </a:lnTo>
                  <a:lnTo>
                    <a:pt x="403390" y="14935"/>
                  </a:lnTo>
                  <a:lnTo>
                    <a:pt x="387197" y="4013"/>
                  </a:lnTo>
                  <a:lnTo>
                    <a:pt x="367385" y="0"/>
                  </a:lnTo>
                  <a:lnTo>
                    <a:pt x="50952" y="0"/>
                  </a:lnTo>
                  <a:lnTo>
                    <a:pt x="31140" y="4013"/>
                  </a:lnTo>
                  <a:lnTo>
                    <a:pt x="14935" y="14935"/>
                  </a:lnTo>
                  <a:lnTo>
                    <a:pt x="4013" y="31140"/>
                  </a:lnTo>
                  <a:lnTo>
                    <a:pt x="0" y="50952"/>
                  </a:lnTo>
                  <a:lnTo>
                    <a:pt x="0" y="367385"/>
                  </a:lnTo>
                  <a:lnTo>
                    <a:pt x="4013" y="387197"/>
                  </a:lnTo>
                  <a:lnTo>
                    <a:pt x="14935" y="403390"/>
                  </a:lnTo>
                  <a:lnTo>
                    <a:pt x="31140" y="414324"/>
                  </a:lnTo>
                  <a:lnTo>
                    <a:pt x="50952" y="418338"/>
                  </a:lnTo>
                  <a:lnTo>
                    <a:pt x="200787" y="418338"/>
                  </a:lnTo>
                  <a:lnTo>
                    <a:pt x="200787" y="268554"/>
                  </a:lnTo>
                  <a:lnTo>
                    <a:pt x="149567" y="268554"/>
                  </a:lnTo>
                  <a:lnTo>
                    <a:pt x="144030" y="263029"/>
                  </a:lnTo>
                  <a:lnTo>
                    <a:pt x="144030" y="189522"/>
                  </a:lnTo>
                  <a:lnTo>
                    <a:pt x="149567" y="183984"/>
                  </a:lnTo>
                  <a:lnTo>
                    <a:pt x="200787" y="183984"/>
                  </a:lnTo>
                  <a:lnTo>
                    <a:pt x="200787" y="146342"/>
                  </a:lnTo>
                  <a:lnTo>
                    <a:pt x="206590" y="117652"/>
                  </a:lnTo>
                  <a:lnTo>
                    <a:pt x="222415" y="94208"/>
                  </a:lnTo>
                  <a:lnTo>
                    <a:pt x="245872" y="78371"/>
                  </a:lnTo>
                  <a:lnTo>
                    <a:pt x="274561" y="72567"/>
                  </a:lnTo>
                  <a:lnTo>
                    <a:pt x="336575" y="72567"/>
                  </a:lnTo>
                  <a:lnTo>
                    <a:pt x="342112" y="78105"/>
                  </a:lnTo>
                  <a:lnTo>
                    <a:pt x="342112" y="151612"/>
                  </a:lnTo>
                  <a:lnTo>
                    <a:pt x="336575" y="157137"/>
                  </a:lnTo>
                  <a:lnTo>
                    <a:pt x="285356" y="157137"/>
                  </a:lnTo>
                  <a:lnTo>
                    <a:pt x="285356" y="183984"/>
                  </a:lnTo>
                  <a:lnTo>
                    <a:pt x="336575" y="183984"/>
                  </a:lnTo>
                  <a:lnTo>
                    <a:pt x="342112" y="189522"/>
                  </a:lnTo>
                  <a:lnTo>
                    <a:pt x="342112" y="263029"/>
                  </a:lnTo>
                  <a:lnTo>
                    <a:pt x="336575" y="268554"/>
                  </a:lnTo>
                  <a:lnTo>
                    <a:pt x="285356" y="268554"/>
                  </a:lnTo>
                  <a:lnTo>
                    <a:pt x="285356" y="418338"/>
                  </a:lnTo>
                  <a:lnTo>
                    <a:pt x="367385" y="418338"/>
                  </a:lnTo>
                  <a:lnTo>
                    <a:pt x="387197" y="414324"/>
                  </a:lnTo>
                  <a:lnTo>
                    <a:pt x="403390" y="403390"/>
                  </a:lnTo>
                  <a:lnTo>
                    <a:pt x="414324" y="387197"/>
                  </a:lnTo>
                  <a:lnTo>
                    <a:pt x="418338" y="367385"/>
                  </a:lnTo>
                  <a:lnTo>
                    <a:pt x="418338" y="50952"/>
                  </a:lnTo>
                  <a:close/>
                </a:path>
                <a:path w="918845" h="418464">
                  <a:moveTo>
                    <a:pt x="918260" y="112471"/>
                  </a:moveTo>
                  <a:lnTo>
                    <a:pt x="895794" y="78600"/>
                  </a:lnTo>
                  <a:lnTo>
                    <a:pt x="893749" y="78193"/>
                  </a:lnTo>
                  <a:lnTo>
                    <a:pt x="893749" y="124726"/>
                  </a:lnTo>
                  <a:lnTo>
                    <a:pt x="891819" y="134251"/>
                  </a:lnTo>
                  <a:lnTo>
                    <a:pt x="886561" y="142049"/>
                  </a:lnTo>
                  <a:lnTo>
                    <a:pt x="878763" y="147307"/>
                  </a:lnTo>
                  <a:lnTo>
                    <a:pt x="869238" y="149237"/>
                  </a:lnTo>
                  <a:lnTo>
                    <a:pt x="869238" y="210515"/>
                  </a:lnTo>
                  <a:lnTo>
                    <a:pt x="862482" y="243878"/>
                  </a:lnTo>
                  <a:lnTo>
                    <a:pt x="844080" y="271145"/>
                  </a:lnTo>
                  <a:lnTo>
                    <a:pt x="816800" y="289560"/>
                  </a:lnTo>
                  <a:lnTo>
                    <a:pt x="783450" y="296303"/>
                  </a:lnTo>
                  <a:lnTo>
                    <a:pt x="750087" y="289560"/>
                  </a:lnTo>
                  <a:lnTo>
                    <a:pt x="722807" y="271145"/>
                  </a:lnTo>
                  <a:lnTo>
                    <a:pt x="704405" y="243878"/>
                  </a:lnTo>
                  <a:lnTo>
                    <a:pt x="697649" y="210515"/>
                  </a:lnTo>
                  <a:lnTo>
                    <a:pt x="704405" y="177152"/>
                  </a:lnTo>
                  <a:lnTo>
                    <a:pt x="722807" y="149885"/>
                  </a:lnTo>
                  <a:lnTo>
                    <a:pt x="750087" y="131483"/>
                  </a:lnTo>
                  <a:lnTo>
                    <a:pt x="783450" y="124726"/>
                  </a:lnTo>
                  <a:lnTo>
                    <a:pt x="816800" y="131483"/>
                  </a:lnTo>
                  <a:lnTo>
                    <a:pt x="844080" y="149885"/>
                  </a:lnTo>
                  <a:lnTo>
                    <a:pt x="862482" y="177152"/>
                  </a:lnTo>
                  <a:lnTo>
                    <a:pt x="869238" y="210515"/>
                  </a:lnTo>
                  <a:lnTo>
                    <a:pt x="869238" y="149237"/>
                  </a:lnTo>
                  <a:lnTo>
                    <a:pt x="859701" y="147307"/>
                  </a:lnTo>
                  <a:lnTo>
                    <a:pt x="851916" y="142049"/>
                  </a:lnTo>
                  <a:lnTo>
                    <a:pt x="846658" y="134251"/>
                  </a:lnTo>
                  <a:lnTo>
                    <a:pt x="844727" y="124726"/>
                  </a:lnTo>
                  <a:lnTo>
                    <a:pt x="846658" y="115189"/>
                  </a:lnTo>
                  <a:lnTo>
                    <a:pt x="851916" y="107403"/>
                  </a:lnTo>
                  <a:lnTo>
                    <a:pt x="859701" y="102146"/>
                  </a:lnTo>
                  <a:lnTo>
                    <a:pt x="869238" y="100215"/>
                  </a:lnTo>
                  <a:lnTo>
                    <a:pt x="878763" y="102146"/>
                  </a:lnTo>
                  <a:lnTo>
                    <a:pt x="886561" y="107403"/>
                  </a:lnTo>
                  <a:lnTo>
                    <a:pt x="891819" y="115189"/>
                  </a:lnTo>
                  <a:lnTo>
                    <a:pt x="893749" y="124726"/>
                  </a:lnTo>
                  <a:lnTo>
                    <a:pt x="893749" y="78193"/>
                  </a:lnTo>
                  <a:lnTo>
                    <a:pt x="881494" y="75704"/>
                  </a:lnTo>
                  <a:lnTo>
                    <a:pt x="685393" y="75704"/>
                  </a:lnTo>
                  <a:lnTo>
                    <a:pt x="671106" y="78600"/>
                  </a:lnTo>
                  <a:lnTo>
                    <a:pt x="659409" y="86487"/>
                  </a:lnTo>
                  <a:lnTo>
                    <a:pt x="651522" y="98171"/>
                  </a:lnTo>
                  <a:lnTo>
                    <a:pt x="648627" y="112471"/>
                  </a:lnTo>
                  <a:lnTo>
                    <a:pt x="648627" y="308559"/>
                  </a:lnTo>
                  <a:lnTo>
                    <a:pt x="651522" y="322859"/>
                  </a:lnTo>
                  <a:lnTo>
                    <a:pt x="659409" y="334556"/>
                  </a:lnTo>
                  <a:lnTo>
                    <a:pt x="671106" y="342442"/>
                  </a:lnTo>
                  <a:lnTo>
                    <a:pt x="685393" y="345325"/>
                  </a:lnTo>
                  <a:lnTo>
                    <a:pt x="881494" y="345325"/>
                  </a:lnTo>
                  <a:lnTo>
                    <a:pt x="895794" y="342442"/>
                  </a:lnTo>
                  <a:lnTo>
                    <a:pt x="907478" y="334556"/>
                  </a:lnTo>
                  <a:lnTo>
                    <a:pt x="915365" y="322859"/>
                  </a:lnTo>
                  <a:lnTo>
                    <a:pt x="918260" y="308559"/>
                  </a:lnTo>
                  <a:lnTo>
                    <a:pt x="918260" y="296303"/>
                  </a:lnTo>
                  <a:lnTo>
                    <a:pt x="918260" y="149237"/>
                  </a:lnTo>
                  <a:lnTo>
                    <a:pt x="918260" y="112471"/>
                  </a:lnTo>
                  <a:close/>
                </a:path>
              </a:pathLst>
            </a:custGeom>
            <a:solidFill>
              <a:srgbClr val="340C0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14319" y="2620992"/>
              <a:ext cx="122559" cy="12255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266427" y="2473108"/>
              <a:ext cx="993140" cy="418465"/>
            </a:xfrm>
            <a:custGeom>
              <a:avLst/>
              <a:gdLst/>
              <a:ahLst/>
              <a:cxnLst/>
              <a:rect l="l" t="t" r="r" b="b"/>
              <a:pathLst>
                <a:path w="993139" h="418464">
                  <a:moveTo>
                    <a:pt x="418338" y="62103"/>
                  </a:moveTo>
                  <a:lnTo>
                    <a:pt x="415798" y="49847"/>
                  </a:lnTo>
                  <a:lnTo>
                    <a:pt x="413385" y="38138"/>
                  </a:lnTo>
                  <a:lnTo>
                    <a:pt x="399961" y="18376"/>
                  </a:lnTo>
                  <a:lnTo>
                    <a:pt x="380187" y="4953"/>
                  </a:lnTo>
                  <a:lnTo>
                    <a:pt x="368490" y="2540"/>
                  </a:lnTo>
                  <a:lnTo>
                    <a:pt x="368490" y="111125"/>
                  </a:lnTo>
                  <a:lnTo>
                    <a:pt x="368490" y="307213"/>
                  </a:lnTo>
                  <a:lnTo>
                    <a:pt x="363664" y="331050"/>
                  </a:lnTo>
                  <a:lnTo>
                    <a:pt x="350520" y="350532"/>
                  </a:lnTo>
                  <a:lnTo>
                    <a:pt x="331038" y="363677"/>
                  </a:lnTo>
                  <a:lnTo>
                    <a:pt x="307213" y="368503"/>
                  </a:lnTo>
                  <a:lnTo>
                    <a:pt x="111112" y="368503"/>
                  </a:lnTo>
                  <a:lnTo>
                    <a:pt x="87287" y="363677"/>
                  </a:lnTo>
                  <a:lnTo>
                    <a:pt x="67805" y="350532"/>
                  </a:lnTo>
                  <a:lnTo>
                    <a:pt x="54660" y="331050"/>
                  </a:lnTo>
                  <a:lnTo>
                    <a:pt x="49834" y="307213"/>
                  </a:lnTo>
                  <a:lnTo>
                    <a:pt x="49834" y="111125"/>
                  </a:lnTo>
                  <a:lnTo>
                    <a:pt x="54660" y="87299"/>
                  </a:lnTo>
                  <a:lnTo>
                    <a:pt x="67805" y="67818"/>
                  </a:lnTo>
                  <a:lnTo>
                    <a:pt x="87287" y="54660"/>
                  </a:lnTo>
                  <a:lnTo>
                    <a:pt x="111112" y="49847"/>
                  </a:lnTo>
                  <a:lnTo>
                    <a:pt x="307213" y="49847"/>
                  </a:lnTo>
                  <a:lnTo>
                    <a:pt x="331038" y="54660"/>
                  </a:lnTo>
                  <a:lnTo>
                    <a:pt x="350520" y="67818"/>
                  </a:lnTo>
                  <a:lnTo>
                    <a:pt x="363664" y="87299"/>
                  </a:lnTo>
                  <a:lnTo>
                    <a:pt x="368490" y="111125"/>
                  </a:lnTo>
                  <a:lnTo>
                    <a:pt x="368490" y="2540"/>
                  </a:lnTo>
                  <a:lnTo>
                    <a:pt x="356235" y="0"/>
                  </a:lnTo>
                  <a:lnTo>
                    <a:pt x="62090" y="0"/>
                  </a:lnTo>
                  <a:lnTo>
                    <a:pt x="38138" y="4953"/>
                  </a:lnTo>
                  <a:lnTo>
                    <a:pt x="18376" y="18376"/>
                  </a:lnTo>
                  <a:lnTo>
                    <a:pt x="4953" y="38138"/>
                  </a:lnTo>
                  <a:lnTo>
                    <a:pt x="0" y="62103"/>
                  </a:lnTo>
                  <a:lnTo>
                    <a:pt x="0" y="356247"/>
                  </a:lnTo>
                  <a:lnTo>
                    <a:pt x="4953" y="380199"/>
                  </a:lnTo>
                  <a:lnTo>
                    <a:pt x="18376" y="399961"/>
                  </a:lnTo>
                  <a:lnTo>
                    <a:pt x="38138" y="413385"/>
                  </a:lnTo>
                  <a:lnTo>
                    <a:pt x="62090" y="418338"/>
                  </a:lnTo>
                  <a:lnTo>
                    <a:pt x="356235" y="418338"/>
                  </a:lnTo>
                  <a:lnTo>
                    <a:pt x="380187" y="413385"/>
                  </a:lnTo>
                  <a:lnTo>
                    <a:pt x="399961" y="399961"/>
                  </a:lnTo>
                  <a:lnTo>
                    <a:pt x="413385" y="380199"/>
                  </a:lnTo>
                  <a:lnTo>
                    <a:pt x="415798" y="368503"/>
                  </a:lnTo>
                  <a:lnTo>
                    <a:pt x="418338" y="356247"/>
                  </a:lnTo>
                  <a:lnTo>
                    <a:pt x="418338" y="62103"/>
                  </a:lnTo>
                  <a:close/>
                </a:path>
                <a:path w="993139" h="418464">
                  <a:moveTo>
                    <a:pt x="685304" y="79946"/>
                  </a:moveTo>
                  <a:lnTo>
                    <a:pt x="679805" y="74460"/>
                  </a:lnTo>
                  <a:lnTo>
                    <a:pt x="673049" y="74460"/>
                  </a:lnTo>
                  <a:lnTo>
                    <a:pt x="666280" y="74460"/>
                  </a:lnTo>
                  <a:lnTo>
                    <a:pt x="660793" y="79946"/>
                  </a:lnTo>
                  <a:lnTo>
                    <a:pt x="660793" y="93472"/>
                  </a:lnTo>
                  <a:lnTo>
                    <a:pt x="666280" y="98971"/>
                  </a:lnTo>
                  <a:lnTo>
                    <a:pt x="679805" y="98971"/>
                  </a:lnTo>
                  <a:lnTo>
                    <a:pt x="685304" y="93472"/>
                  </a:lnTo>
                  <a:lnTo>
                    <a:pt x="685304" y="79946"/>
                  </a:lnTo>
                  <a:close/>
                </a:path>
                <a:path w="993139" h="418464">
                  <a:moveTo>
                    <a:pt x="992517" y="62204"/>
                  </a:moveTo>
                  <a:lnTo>
                    <a:pt x="974140" y="18478"/>
                  </a:lnTo>
                  <a:lnTo>
                    <a:pt x="930427" y="101"/>
                  </a:lnTo>
                  <a:lnTo>
                    <a:pt x="930427" y="224434"/>
                  </a:lnTo>
                  <a:lnTo>
                    <a:pt x="930427" y="363118"/>
                  </a:lnTo>
                  <a:lnTo>
                    <a:pt x="924941" y="368604"/>
                  </a:lnTo>
                  <a:lnTo>
                    <a:pt x="862368" y="368604"/>
                  </a:lnTo>
                  <a:lnTo>
                    <a:pt x="856881" y="363118"/>
                  </a:lnTo>
                  <a:lnTo>
                    <a:pt x="856881" y="246037"/>
                  </a:lnTo>
                  <a:lnTo>
                    <a:pt x="854964" y="236512"/>
                  </a:lnTo>
                  <a:lnTo>
                    <a:pt x="849693" y="228714"/>
                  </a:lnTo>
                  <a:lnTo>
                    <a:pt x="841908" y="223456"/>
                  </a:lnTo>
                  <a:lnTo>
                    <a:pt x="832370" y="221526"/>
                  </a:lnTo>
                  <a:lnTo>
                    <a:pt x="822845" y="223456"/>
                  </a:lnTo>
                  <a:lnTo>
                    <a:pt x="815047" y="228714"/>
                  </a:lnTo>
                  <a:lnTo>
                    <a:pt x="809790" y="236512"/>
                  </a:lnTo>
                  <a:lnTo>
                    <a:pt x="807859" y="246037"/>
                  </a:lnTo>
                  <a:lnTo>
                    <a:pt x="807859" y="363118"/>
                  </a:lnTo>
                  <a:lnTo>
                    <a:pt x="802386" y="368604"/>
                  </a:lnTo>
                  <a:lnTo>
                    <a:pt x="739813" y="368604"/>
                  </a:lnTo>
                  <a:lnTo>
                    <a:pt x="734326" y="363118"/>
                  </a:lnTo>
                  <a:lnTo>
                    <a:pt x="734326" y="153479"/>
                  </a:lnTo>
                  <a:lnTo>
                    <a:pt x="739813" y="147993"/>
                  </a:lnTo>
                  <a:lnTo>
                    <a:pt x="801890" y="147993"/>
                  </a:lnTo>
                  <a:lnTo>
                    <a:pt x="807072" y="152730"/>
                  </a:lnTo>
                  <a:lnTo>
                    <a:pt x="807783" y="158826"/>
                  </a:lnTo>
                  <a:lnTo>
                    <a:pt x="820826" y="152781"/>
                  </a:lnTo>
                  <a:lnTo>
                    <a:pt x="834961" y="148996"/>
                  </a:lnTo>
                  <a:lnTo>
                    <a:pt x="845642" y="147993"/>
                  </a:lnTo>
                  <a:lnTo>
                    <a:pt x="849744" y="147612"/>
                  </a:lnTo>
                  <a:lnTo>
                    <a:pt x="864755" y="148742"/>
                  </a:lnTo>
                  <a:lnTo>
                    <a:pt x="891832" y="158153"/>
                  </a:lnTo>
                  <a:lnTo>
                    <a:pt x="912533" y="175298"/>
                  </a:lnTo>
                  <a:lnTo>
                    <a:pt x="925766" y="198094"/>
                  </a:lnTo>
                  <a:lnTo>
                    <a:pt x="930427" y="224434"/>
                  </a:lnTo>
                  <a:lnTo>
                    <a:pt x="930427" y="101"/>
                  </a:lnTo>
                  <a:lnTo>
                    <a:pt x="709815" y="101"/>
                  </a:lnTo>
                  <a:lnTo>
                    <a:pt x="709815" y="86715"/>
                  </a:lnTo>
                  <a:lnTo>
                    <a:pt x="709815" y="153479"/>
                  </a:lnTo>
                  <a:lnTo>
                    <a:pt x="709815" y="363118"/>
                  </a:lnTo>
                  <a:lnTo>
                    <a:pt x="704329" y="368604"/>
                  </a:lnTo>
                  <a:lnTo>
                    <a:pt x="641769" y="368604"/>
                  </a:lnTo>
                  <a:lnTo>
                    <a:pt x="636282" y="363118"/>
                  </a:lnTo>
                  <a:lnTo>
                    <a:pt x="636282" y="153479"/>
                  </a:lnTo>
                  <a:lnTo>
                    <a:pt x="641769" y="147993"/>
                  </a:lnTo>
                  <a:lnTo>
                    <a:pt x="704329" y="147993"/>
                  </a:lnTo>
                  <a:lnTo>
                    <a:pt x="709815" y="153479"/>
                  </a:lnTo>
                  <a:lnTo>
                    <a:pt x="709815" y="86715"/>
                  </a:lnTo>
                  <a:lnTo>
                    <a:pt x="706920" y="101015"/>
                  </a:lnTo>
                  <a:lnTo>
                    <a:pt x="699033" y="112699"/>
                  </a:lnTo>
                  <a:lnTo>
                    <a:pt x="687349" y="120586"/>
                  </a:lnTo>
                  <a:lnTo>
                    <a:pt x="673049" y="123482"/>
                  </a:lnTo>
                  <a:lnTo>
                    <a:pt x="658749" y="120586"/>
                  </a:lnTo>
                  <a:lnTo>
                    <a:pt x="647065" y="112699"/>
                  </a:lnTo>
                  <a:lnTo>
                    <a:pt x="639178" y="101015"/>
                  </a:lnTo>
                  <a:lnTo>
                    <a:pt x="636282" y="86715"/>
                  </a:lnTo>
                  <a:lnTo>
                    <a:pt x="639178" y="72415"/>
                  </a:lnTo>
                  <a:lnTo>
                    <a:pt x="647065" y="60731"/>
                  </a:lnTo>
                  <a:lnTo>
                    <a:pt x="658749" y="52844"/>
                  </a:lnTo>
                  <a:lnTo>
                    <a:pt x="673049" y="49949"/>
                  </a:lnTo>
                  <a:lnTo>
                    <a:pt x="687349" y="52844"/>
                  </a:lnTo>
                  <a:lnTo>
                    <a:pt x="699033" y="60731"/>
                  </a:lnTo>
                  <a:lnTo>
                    <a:pt x="706920" y="72415"/>
                  </a:lnTo>
                  <a:lnTo>
                    <a:pt x="709815" y="86715"/>
                  </a:lnTo>
                  <a:lnTo>
                    <a:pt x="709815" y="101"/>
                  </a:lnTo>
                  <a:lnTo>
                    <a:pt x="636282" y="101"/>
                  </a:lnTo>
                  <a:lnTo>
                    <a:pt x="612317" y="5054"/>
                  </a:lnTo>
                  <a:lnTo>
                    <a:pt x="592556" y="18478"/>
                  </a:lnTo>
                  <a:lnTo>
                    <a:pt x="579132" y="38252"/>
                  </a:lnTo>
                  <a:lnTo>
                    <a:pt x="574179" y="62204"/>
                  </a:lnTo>
                  <a:lnTo>
                    <a:pt x="574179" y="356349"/>
                  </a:lnTo>
                  <a:lnTo>
                    <a:pt x="579132" y="380301"/>
                  </a:lnTo>
                  <a:lnTo>
                    <a:pt x="592556" y="400062"/>
                  </a:lnTo>
                  <a:lnTo>
                    <a:pt x="612317" y="413486"/>
                  </a:lnTo>
                  <a:lnTo>
                    <a:pt x="636282" y="418439"/>
                  </a:lnTo>
                  <a:lnTo>
                    <a:pt x="930427" y="418439"/>
                  </a:lnTo>
                  <a:lnTo>
                    <a:pt x="974140" y="400062"/>
                  </a:lnTo>
                  <a:lnTo>
                    <a:pt x="992517" y="356349"/>
                  </a:lnTo>
                  <a:lnTo>
                    <a:pt x="992517" y="147612"/>
                  </a:lnTo>
                  <a:lnTo>
                    <a:pt x="992517" y="123482"/>
                  </a:lnTo>
                  <a:lnTo>
                    <a:pt x="992517" y="62204"/>
                  </a:lnTo>
                  <a:close/>
                </a:path>
              </a:pathLst>
            </a:custGeom>
            <a:solidFill>
              <a:srgbClr val="340C0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5273" y="2645347"/>
              <a:ext cx="147071" cy="17184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927225" y="2645609"/>
              <a:ext cx="24765" cy="172085"/>
            </a:xfrm>
            <a:custGeom>
              <a:avLst/>
              <a:gdLst/>
              <a:ahLst/>
              <a:cxnLst/>
              <a:rect l="l" t="t" r="r" b="b"/>
              <a:pathLst>
                <a:path w="24764" h="172085">
                  <a:moveTo>
                    <a:pt x="24511" y="171583"/>
                  </a:moveTo>
                  <a:lnTo>
                    <a:pt x="0" y="171583"/>
                  </a:lnTo>
                  <a:lnTo>
                    <a:pt x="0" y="0"/>
                  </a:lnTo>
                  <a:lnTo>
                    <a:pt x="24511" y="0"/>
                  </a:lnTo>
                  <a:lnTo>
                    <a:pt x="24511" y="171583"/>
                  </a:lnTo>
                  <a:close/>
                </a:path>
              </a:pathLst>
            </a:custGeom>
            <a:solidFill>
              <a:srgbClr val="340C0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3" name="object 2"/>
          <p:cNvGrpSpPr/>
          <p:nvPr/>
        </p:nvGrpSpPr>
        <p:grpSpPr>
          <a:xfrm>
            <a:off x="0" y="-34335"/>
            <a:ext cx="6964680" cy="3917315"/>
            <a:chOff x="-4762" y="0"/>
            <a:chExt cx="6964680" cy="3917315"/>
          </a:xfrm>
        </p:grpSpPr>
        <p:sp>
          <p:nvSpPr>
            <p:cNvPr id="4" name="object 3"/>
            <p:cNvSpPr/>
            <p:nvPr/>
          </p:nvSpPr>
          <p:spPr>
            <a:xfrm>
              <a:off x="1110385" y="0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90">
                  <a:moveTo>
                    <a:pt x="0" y="0"/>
                  </a:moveTo>
                  <a:lnTo>
                    <a:pt x="0" y="8315"/>
                  </a:lnTo>
                </a:path>
              </a:pathLst>
            </a:custGeom>
            <a:ln w="3175">
              <a:solidFill>
                <a:srgbClr val="340C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3565"/>
              <a:ext cx="6954994" cy="3904078"/>
            </a:xfrm>
            <a:prstGeom prst="rect">
              <a:avLst/>
            </a:prstGeom>
          </p:spPr>
        </p:pic>
        <p:sp>
          <p:nvSpPr>
            <p:cNvPr id="6" name="object 5"/>
            <p:cNvSpPr/>
            <p:nvPr/>
          </p:nvSpPr>
          <p:spPr>
            <a:xfrm>
              <a:off x="5838783" y="3013581"/>
              <a:ext cx="1116330" cy="894080"/>
            </a:xfrm>
            <a:custGeom>
              <a:avLst/>
              <a:gdLst/>
              <a:ahLst/>
              <a:cxnLst/>
              <a:rect l="l" t="t" r="r" b="b"/>
              <a:pathLst>
                <a:path w="1116329" h="894079">
                  <a:moveTo>
                    <a:pt x="1116209" y="0"/>
                  </a:moveTo>
                  <a:lnTo>
                    <a:pt x="1059560" y="14268"/>
                  </a:lnTo>
                  <a:lnTo>
                    <a:pt x="1012202" y="29577"/>
                  </a:lnTo>
                  <a:lnTo>
                    <a:pt x="966848" y="47200"/>
                  </a:lnTo>
                  <a:lnTo>
                    <a:pt x="923372" y="66993"/>
                  </a:lnTo>
                  <a:lnTo>
                    <a:pt x="881650" y="88811"/>
                  </a:lnTo>
                  <a:lnTo>
                    <a:pt x="841555" y="112510"/>
                  </a:lnTo>
                  <a:lnTo>
                    <a:pt x="802964" y="137944"/>
                  </a:lnTo>
                  <a:lnTo>
                    <a:pt x="765750" y="164969"/>
                  </a:lnTo>
                  <a:lnTo>
                    <a:pt x="729788" y="193442"/>
                  </a:lnTo>
                  <a:lnTo>
                    <a:pt x="694953" y="223215"/>
                  </a:lnTo>
                  <a:lnTo>
                    <a:pt x="661120" y="254147"/>
                  </a:lnTo>
                  <a:lnTo>
                    <a:pt x="628164" y="286090"/>
                  </a:lnTo>
                  <a:lnTo>
                    <a:pt x="595959" y="318902"/>
                  </a:lnTo>
                  <a:lnTo>
                    <a:pt x="564380" y="352437"/>
                  </a:lnTo>
                  <a:lnTo>
                    <a:pt x="533302" y="386550"/>
                  </a:lnTo>
                  <a:lnTo>
                    <a:pt x="502600" y="421097"/>
                  </a:lnTo>
                  <a:lnTo>
                    <a:pt x="472148" y="455934"/>
                  </a:lnTo>
                  <a:lnTo>
                    <a:pt x="441821" y="490915"/>
                  </a:lnTo>
                  <a:lnTo>
                    <a:pt x="411495" y="525897"/>
                  </a:lnTo>
                  <a:lnTo>
                    <a:pt x="381043" y="560733"/>
                  </a:lnTo>
                  <a:lnTo>
                    <a:pt x="350341" y="595281"/>
                  </a:lnTo>
                  <a:lnTo>
                    <a:pt x="319263" y="629394"/>
                  </a:lnTo>
                  <a:lnTo>
                    <a:pt x="287684" y="662929"/>
                  </a:lnTo>
                  <a:lnTo>
                    <a:pt x="255479" y="695741"/>
                  </a:lnTo>
                  <a:lnTo>
                    <a:pt x="222523" y="727684"/>
                  </a:lnTo>
                  <a:lnTo>
                    <a:pt x="188690" y="758615"/>
                  </a:lnTo>
                  <a:lnTo>
                    <a:pt x="153855" y="788389"/>
                  </a:lnTo>
                  <a:lnTo>
                    <a:pt x="117894" y="816861"/>
                  </a:lnTo>
                  <a:lnTo>
                    <a:pt x="80680" y="843887"/>
                  </a:lnTo>
                  <a:lnTo>
                    <a:pt x="42088" y="869321"/>
                  </a:lnTo>
                  <a:lnTo>
                    <a:pt x="1993" y="893020"/>
                  </a:lnTo>
                  <a:lnTo>
                    <a:pt x="0" y="894063"/>
                  </a:lnTo>
                </a:path>
              </a:pathLst>
            </a:custGeom>
            <a:ln w="9528">
              <a:solidFill>
                <a:srgbClr val="340C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6"/>
            <p:cNvSpPr/>
            <p:nvPr/>
          </p:nvSpPr>
          <p:spPr>
            <a:xfrm>
              <a:off x="0" y="3565"/>
              <a:ext cx="1038860" cy="878840"/>
            </a:xfrm>
            <a:custGeom>
              <a:avLst/>
              <a:gdLst/>
              <a:ahLst/>
              <a:cxnLst/>
              <a:rect l="l" t="t" r="r" b="b"/>
              <a:pathLst>
                <a:path w="1038860" h="878840">
                  <a:moveTo>
                    <a:pt x="1038490" y="0"/>
                  </a:moveTo>
                  <a:lnTo>
                    <a:pt x="969111" y="39012"/>
                  </a:lnTo>
                  <a:lnTo>
                    <a:pt x="930519" y="64447"/>
                  </a:lnTo>
                  <a:lnTo>
                    <a:pt x="893305" y="91472"/>
                  </a:lnTo>
                  <a:lnTo>
                    <a:pt x="857343" y="119944"/>
                  </a:lnTo>
                  <a:lnTo>
                    <a:pt x="822508" y="149718"/>
                  </a:lnTo>
                  <a:lnTo>
                    <a:pt x="788675" y="180649"/>
                  </a:lnTo>
                  <a:lnTo>
                    <a:pt x="755719" y="212593"/>
                  </a:lnTo>
                  <a:lnTo>
                    <a:pt x="723514" y="245404"/>
                  </a:lnTo>
                  <a:lnTo>
                    <a:pt x="691935" y="278939"/>
                  </a:lnTo>
                  <a:lnTo>
                    <a:pt x="660858" y="313053"/>
                  </a:lnTo>
                  <a:lnTo>
                    <a:pt x="630155" y="347600"/>
                  </a:lnTo>
                  <a:lnTo>
                    <a:pt x="599704" y="382437"/>
                  </a:lnTo>
                  <a:lnTo>
                    <a:pt x="569377" y="417418"/>
                  </a:lnTo>
                  <a:lnTo>
                    <a:pt x="539051" y="452399"/>
                  </a:lnTo>
                  <a:lnTo>
                    <a:pt x="508599" y="487236"/>
                  </a:lnTo>
                  <a:lnTo>
                    <a:pt x="477897" y="521783"/>
                  </a:lnTo>
                  <a:lnTo>
                    <a:pt x="446819" y="555897"/>
                  </a:lnTo>
                  <a:lnTo>
                    <a:pt x="415240" y="589432"/>
                  </a:lnTo>
                  <a:lnTo>
                    <a:pt x="383035" y="622243"/>
                  </a:lnTo>
                  <a:lnTo>
                    <a:pt x="350079" y="654187"/>
                  </a:lnTo>
                  <a:lnTo>
                    <a:pt x="316246" y="685118"/>
                  </a:lnTo>
                  <a:lnTo>
                    <a:pt x="281411" y="714892"/>
                  </a:lnTo>
                  <a:lnTo>
                    <a:pt x="245449" y="743364"/>
                  </a:lnTo>
                  <a:lnTo>
                    <a:pt x="208235" y="770390"/>
                  </a:lnTo>
                  <a:lnTo>
                    <a:pt x="169643" y="795824"/>
                  </a:lnTo>
                  <a:lnTo>
                    <a:pt x="129549" y="819522"/>
                  </a:lnTo>
                  <a:lnTo>
                    <a:pt x="87826" y="841341"/>
                  </a:lnTo>
                  <a:lnTo>
                    <a:pt x="44351" y="861134"/>
                  </a:lnTo>
                  <a:lnTo>
                    <a:pt x="0" y="878367"/>
                  </a:lnTo>
                </a:path>
              </a:pathLst>
            </a:custGeom>
            <a:ln w="9527">
              <a:solidFill>
                <a:srgbClr val="340C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7"/>
            <p:cNvSpPr/>
            <p:nvPr/>
          </p:nvSpPr>
          <p:spPr>
            <a:xfrm>
              <a:off x="0" y="203821"/>
              <a:ext cx="6955155" cy="3522979"/>
            </a:xfrm>
            <a:custGeom>
              <a:avLst/>
              <a:gdLst/>
              <a:ahLst/>
              <a:cxnLst/>
              <a:rect l="l" t="t" r="r" b="b"/>
              <a:pathLst>
                <a:path w="6955155" h="3522979">
                  <a:moveTo>
                    <a:pt x="6954990" y="3503434"/>
                  </a:moveTo>
                  <a:lnTo>
                    <a:pt x="0" y="3503434"/>
                  </a:lnTo>
                  <a:lnTo>
                    <a:pt x="0" y="3522586"/>
                  </a:lnTo>
                  <a:lnTo>
                    <a:pt x="6954990" y="3522586"/>
                  </a:lnTo>
                  <a:lnTo>
                    <a:pt x="6954990" y="3503434"/>
                  </a:lnTo>
                  <a:close/>
                </a:path>
                <a:path w="6955155" h="3522979">
                  <a:moveTo>
                    <a:pt x="6954990" y="0"/>
                  </a:moveTo>
                  <a:lnTo>
                    <a:pt x="0" y="0"/>
                  </a:lnTo>
                  <a:lnTo>
                    <a:pt x="0" y="19151"/>
                  </a:lnTo>
                  <a:lnTo>
                    <a:pt x="6954990" y="19151"/>
                  </a:lnTo>
                  <a:lnTo>
                    <a:pt x="6954990" y="0"/>
                  </a:lnTo>
                  <a:close/>
                </a:path>
              </a:pathLst>
            </a:custGeom>
            <a:solidFill>
              <a:srgbClr val="340C0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8"/>
          <p:cNvSpPr txBox="1"/>
          <p:nvPr/>
        </p:nvSpPr>
        <p:spPr>
          <a:xfrm>
            <a:off x="2685111" y="762470"/>
            <a:ext cx="1540510" cy="596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400" b="0" i="0">
                <a:solidFill>
                  <a:srgbClr val="390D0D"/>
                </a:solidFill>
                <a:latin typeface="Cambria" panose="02040503050406030204"/>
                <a:ea typeface="+mj-ea"/>
                <a:cs typeface="Cambria" panose="02040503050406030204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en-US" sz="3750" kern="0" spc="20" dirty="0" smtClean="0">
                <a:solidFill>
                  <a:srgbClr val="340C0C"/>
                </a:solidFill>
              </a:rPr>
              <a:t>Project</a:t>
            </a:r>
            <a:endParaRPr lang="en-IN" sz="3750" kern="0" dirty="0"/>
          </a:p>
        </p:txBody>
      </p:sp>
      <p:sp>
        <p:nvSpPr>
          <p:cNvPr id="16" name="object 8"/>
          <p:cNvSpPr txBox="1"/>
          <p:nvPr/>
        </p:nvSpPr>
        <p:spPr>
          <a:xfrm>
            <a:off x="2108200" y="1626957"/>
            <a:ext cx="3124200" cy="58862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400" b="0" i="0">
                <a:solidFill>
                  <a:srgbClr val="390D0D"/>
                </a:solidFill>
                <a:latin typeface="Cambria" panose="02040503050406030204"/>
                <a:ea typeface="+mj-ea"/>
                <a:cs typeface="Cambria" panose="02040503050406030204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en-US" sz="3750" kern="0" spc="20" dirty="0" smtClean="0">
                <a:solidFill>
                  <a:srgbClr val="340C0C"/>
                </a:solidFill>
              </a:rPr>
              <a:t>Investing.com</a:t>
            </a:r>
            <a:endParaRPr lang="en-IN" sz="3750" kern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2005</Words>
  <Application>WPS Presentation</Application>
  <PresentationFormat>Custom</PresentationFormat>
  <Paragraphs>47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SimSun</vt:lpstr>
      <vt:lpstr>Wingdings</vt:lpstr>
      <vt:lpstr>Cambria</vt:lpstr>
      <vt:lpstr>Verdana</vt:lpstr>
      <vt:lpstr>Tahoma</vt:lpstr>
      <vt:lpstr>Times New Roman</vt:lpstr>
      <vt:lpstr>Calibri</vt:lpstr>
      <vt:lpstr>Microsoft YaHei</vt:lpstr>
      <vt:lpstr>Arial Unicode MS</vt:lpstr>
      <vt:lpstr>Office Theme</vt:lpstr>
      <vt:lpstr>PowerPoint 演示文稿</vt:lpstr>
      <vt:lpstr>Introduction</vt:lpstr>
      <vt:lpstr>Understanding Power BI</vt:lpstr>
      <vt:lpstr>Data Visualization Best Practices</vt:lpstr>
      <vt:lpstr>Data Preparation Tips</vt:lpstr>
      <vt:lpstr>Interactive Dashboards and Reports</vt:lpstr>
      <vt:lpstr>Conclusion</vt:lpstr>
      <vt:lpstr>Thanks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By Rutika Warge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HP</cp:lastModifiedBy>
  <cp:revision>5</cp:revision>
  <dcterms:created xsi:type="dcterms:W3CDTF">2023-07-04T10:07:00Z</dcterms:created>
  <dcterms:modified xsi:type="dcterms:W3CDTF">2023-07-06T10:53:12Z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DE5A80596BA341DBBB3C78D2185420FC</vt:lpwstr>
  </property>
  <property fmtid="{D5CDD505-2E9C-101B-9397-08002B2CF9AE}" pid="3" name="KSOProductBuildVer">
    <vt:lpwstr>1033-11.2.0.11537</vt:lpwstr>
  </property>
</Properties>
</file>