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CE7496-4C6E-4CFC-BF67-8B2030D1ED1D}">
  <a:tblStyle styleId="{ACCE7496-4C6E-4CFC-BF67-8B2030D1E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0.png"/><Relationship Id="rId20" Type="http://schemas.openxmlformats.org/officeDocument/2006/relationships/image" Target="../media/image35.png"/><Relationship Id="rId22" Type="http://schemas.openxmlformats.org/officeDocument/2006/relationships/image" Target="../media/image22.png"/><Relationship Id="rId21" Type="http://schemas.openxmlformats.org/officeDocument/2006/relationships/image" Target="../media/image26.png"/><Relationship Id="rId24" Type="http://schemas.openxmlformats.org/officeDocument/2006/relationships/image" Target="../media/image24.png"/><Relationship Id="rId23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3.png"/><Relationship Id="rId26" Type="http://schemas.openxmlformats.org/officeDocument/2006/relationships/image" Target="../media/image31.png"/><Relationship Id="rId25" Type="http://schemas.openxmlformats.org/officeDocument/2006/relationships/image" Target="../media/image25.png"/><Relationship Id="rId28" Type="http://schemas.openxmlformats.org/officeDocument/2006/relationships/image" Target="../media/image27.png"/><Relationship Id="rId27" Type="http://schemas.openxmlformats.org/officeDocument/2006/relationships/image" Target="../media/image3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29" Type="http://schemas.openxmlformats.org/officeDocument/2006/relationships/image" Target="../media/image50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Relationship Id="rId31" Type="http://schemas.openxmlformats.org/officeDocument/2006/relationships/image" Target="../media/image29.png"/><Relationship Id="rId30" Type="http://schemas.openxmlformats.org/officeDocument/2006/relationships/image" Target="../media/image39.png"/><Relationship Id="rId11" Type="http://schemas.openxmlformats.org/officeDocument/2006/relationships/image" Target="../media/image7.png"/><Relationship Id="rId33" Type="http://schemas.openxmlformats.org/officeDocument/2006/relationships/image" Target="../media/image30.png"/><Relationship Id="rId10" Type="http://schemas.openxmlformats.org/officeDocument/2006/relationships/image" Target="../media/image8.png"/><Relationship Id="rId32" Type="http://schemas.openxmlformats.org/officeDocument/2006/relationships/image" Target="../media/image36.png"/><Relationship Id="rId13" Type="http://schemas.openxmlformats.org/officeDocument/2006/relationships/image" Target="../media/image18.png"/><Relationship Id="rId35" Type="http://schemas.openxmlformats.org/officeDocument/2006/relationships/image" Target="../media/image38.png"/><Relationship Id="rId12" Type="http://schemas.openxmlformats.org/officeDocument/2006/relationships/image" Target="../media/image23.png"/><Relationship Id="rId34" Type="http://schemas.openxmlformats.org/officeDocument/2006/relationships/image" Target="../media/image42.png"/><Relationship Id="rId15" Type="http://schemas.openxmlformats.org/officeDocument/2006/relationships/image" Target="../media/image19.png"/><Relationship Id="rId37" Type="http://schemas.openxmlformats.org/officeDocument/2006/relationships/image" Target="../media/image33.png"/><Relationship Id="rId14" Type="http://schemas.openxmlformats.org/officeDocument/2006/relationships/image" Target="../media/image14.png"/><Relationship Id="rId36" Type="http://schemas.openxmlformats.org/officeDocument/2006/relationships/image" Target="../media/image32.png"/><Relationship Id="rId17" Type="http://schemas.openxmlformats.org/officeDocument/2006/relationships/image" Target="../media/image21.png"/><Relationship Id="rId39" Type="http://schemas.openxmlformats.org/officeDocument/2006/relationships/image" Target="../media/image51.png"/><Relationship Id="rId16" Type="http://schemas.openxmlformats.org/officeDocument/2006/relationships/image" Target="../media/image15.png"/><Relationship Id="rId38" Type="http://schemas.openxmlformats.org/officeDocument/2006/relationships/image" Target="../media/image47.png"/><Relationship Id="rId19" Type="http://schemas.openxmlformats.org/officeDocument/2006/relationships/image" Target="../media/image12.png"/><Relationship Id="rId1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85.png"/><Relationship Id="rId20" Type="http://schemas.openxmlformats.org/officeDocument/2006/relationships/image" Target="../media/image54.png"/><Relationship Id="rId42" Type="http://schemas.openxmlformats.org/officeDocument/2006/relationships/image" Target="../media/image93.png"/><Relationship Id="rId41" Type="http://schemas.openxmlformats.org/officeDocument/2006/relationships/image" Target="../media/image65.png"/><Relationship Id="rId22" Type="http://schemas.openxmlformats.org/officeDocument/2006/relationships/image" Target="../media/image52.png"/><Relationship Id="rId21" Type="http://schemas.openxmlformats.org/officeDocument/2006/relationships/image" Target="../media/image56.png"/><Relationship Id="rId24" Type="http://schemas.openxmlformats.org/officeDocument/2006/relationships/image" Target="../media/image66.png"/><Relationship Id="rId23" Type="http://schemas.openxmlformats.org/officeDocument/2006/relationships/image" Target="../media/image5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Relationship Id="rId26" Type="http://schemas.openxmlformats.org/officeDocument/2006/relationships/image" Target="../media/image71.png"/><Relationship Id="rId25" Type="http://schemas.openxmlformats.org/officeDocument/2006/relationships/image" Target="../media/image80.png"/><Relationship Id="rId28" Type="http://schemas.openxmlformats.org/officeDocument/2006/relationships/image" Target="../media/image72.png"/><Relationship Id="rId27" Type="http://schemas.openxmlformats.org/officeDocument/2006/relationships/image" Target="../media/image59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29" Type="http://schemas.openxmlformats.org/officeDocument/2006/relationships/image" Target="../media/image79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Relationship Id="rId31" Type="http://schemas.openxmlformats.org/officeDocument/2006/relationships/image" Target="../media/image70.png"/><Relationship Id="rId30" Type="http://schemas.openxmlformats.org/officeDocument/2006/relationships/image" Target="../media/image74.png"/><Relationship Id="rId11" Type="http://schemas.openxmlformats.org/officeDocument/2006/relationships/image" Target="../media/image61.png"/><Relationship Id="rId33" Type="http://schemas.openxmlformats.org/officeDocument/2006/relationships/image" Target="../media/image76.png"/><Relationship Id="rId10" Type="http://schemas.openxmlformats.org/officeDocument/2006/relationships/image" Target="../media/image44.png"/><Relationship Id="rId32" Type="http://schemas.openxmlformats.org/officeDocument/2006/relationships/image" Target="../media/image73.png"/><Relationship Id="rId13" Type="http://schemas.openxmlformats.org/officeDocument/2006/relationships/image" Target="../media/image57.png"/><Relationship Id="rId35" Type="http://schemas.openxmlformats.org/officeDocument/2006/relationships/image" Target="../media/image78.png"/><Relationship Id="rId12" Type="http://schemas.openxmlformats.org/officeDocument/2006/relationships/image" Target="../media/image55.png"/><Relationship Id="rId34" Type="http://schemas.openxmlformats.org/officeDocument/2006/relationships/image" Target="../media/image67.png"/><Relationship Id="rId15" Type="http://schemas.openxmlformats.org/officeDocument/2006/relationships/image" Target="../media/image60.png"/><Relationship Id="rId37" Type="http://schemas.openxmlformats.org/officeDocument/2006/relationships/image" Target="../media/image69.png"/><Relationship Id="rId14" Type="http://schemas.openxmlformats.org/officeDocument/2006/relationships/image" Target="../media/image63.png"/><Relationship Id="rId36" Type="http://schemas.openxmlformats.org/officeDocument/2006/relationships/image" Target="../media/image82.png"/><Relationship Id="rId17" Type="http://schemas.openxmlformats.org/officeDocument/2006/relationships/image" Target="../media/image45.png"/><Relationship Id="rId39" Type="http://schemas.openxmlformats.org/officeDocument/2006/relationships/image" Target="../media/image81.png"/><Relationship Id="rId16" Type="http://schemas.openxmlformats.org/officeDocument/2006/relationships/image" Target="../media/image68.png"/><Relationship Id="rId38" Type="http://schemas.openxmlformats.org/officeDocument/2006/relationships/image" Target="../media/image77.png"/><Relationship Id="rId19" Type="http://schemas.openxmlformats.org/officeDocument/2006/relationships/image" Target="../media/image62.png"/><Relationship Id="rId18" Type="http://schemas.openxmlformats.org/officeDocument/2006/relationships/image" Target="../media/image64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3.png"/><Relationship Id="rId42" Type="http://schemas.openxmlformats.org/officeDocument/2006/relationships/image" Target="../media/image133.png"/><Relationship Id="rId41" Type="http://schemas.openxmlformats.org/officeDocument/2006/relationships/image" Target="../media/image121.png"/><Relationship Id="rId44" Type="http://schemas.openxmlformats.org/officeDocument/2006/relationships/image" Target="../media/image129.png"/><Relationship Id="rId43" Type="http://schemas.openxmlformats.org/officeDocument/2006/relationships/image" Target="../media/image124.png"/><Relationship Id="rId46" Type="http://schemas.openxmlformats.org/officeDocument/2006/relationships/image" Target="../media/image125.png"/><Relationship Id="rId45" Type="http://schemas.openxmlformats.org/officeDocument/2006/relationships/image" Target="../media/image1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0.png"/><Relationship Id="rId48" Type="http://schemas.openxmlformats.org/officeDocument/2006/relationships/image" Target="../media/image132.png"/><Relationship Id="rId47" Type="http://schemas.openxmlformats.org/officeDocument/2006/relationships/image" Target="../media/image122.png"/><Relationship Id="rId49" Type="http://schemas.openxmlformats.org/officeDocument/2006/relationships/image" Target="../media/image131.png"/><Relationship Id="rId5" Type="http://schemas.openxmlformats.org/officeDocument/2006/relationships/image" Target="../media/image91.png"/><Relationship Id="rId6" Type="http://schemas.openxmlformats.org/officeDocument/2006/relationships/image" Target="../media/image94.png"/><Relationship Id="rId7" Type="http://schemas.openxmlformats.org/officeDocument/2006/relationships/image" Target="../media/image96.png"/><Relationship Id="rId8" Type="http://schemas.openxmlformats.org/officeDocument/2006/relationships/image" Target="../media/image100.png"/><Relationship Id="rId31" Type="http://schemas.openxmlformats.org/officeDocument/2006/relationships/image" Target="../media/image109.png"/><Relationship Id="rId30" Type="http://schemas.openxmlformats.org/officeDocument/2006/relationships/image" Target="../media/image105.png"/><Relationship Id="rId33" Type="http://schemas.openxmlformats.org/officeDocument/2006/relationships/image" Target="../media/image120.png"/><Relationship Id="rId32" Type="http://schemas.openxmlformats.org/officeDocument/2006/relationships/image" Target="../media/image118.png"/><Relationship Id="rId35" Type="http://schemas.openxmlformats.org/officeDocument/2006/relationships/image" Target="../media/image117.png"/><Relationship Id="rId34" Type="http://schemas.openxmlformats.org/officeDocument/2006/relationships/image" Target="../media/image127.png"/><Relationship Id="rId37" Type="http://schemas.openxmlformats.org/officeDocument/2006/relationships/image" Target="../media/image130.png"/><Relationship Id="rId36" Type="http://schemas.openxmlformats.org/officeDocument/2006/relationships/image" Target="../media/image111.png"/><Relationship Id="rId39" Type="http://schemas.openxmlformats.org/officeDocument/2006/relationships/image" Target="../media/image126.png"/><Relationship Id="rId38" Type="http://schemas.openxmlformats.org/officeDocument/2006/relationships/image" Target="../media/image116.png"/><Relationship Id="rId20" Type="http://schemas.openxmlformats.org/officeDocument/2006/relationships/image" Target="../media/image112.png"/><Relationship Id="rId22" Type="http://schemas.openxmlformats.org/officeDocument/2006/relationships/image" Target="../media/image106.png"/><Relationship Id="rId21" Type="http://schemas.openxmlformats.org/officeDocument/2006/relationships/image" Target="../media/image102.png"/><Relationship Id="rId24" Type="http://schemas.openxmlformats.org/officeDocument/2006/relationships/image" Target="../media/image99.png"/><Relationship Id="rId23" Type="http://schemas.openxmlformats.org/officeDocument/2006/relationships/image" Target="../media/image114.png"/><Relationship Id="rId26" Type="http://schemas.openxmlformats.org/officeDocument/2006/relationships/image" Target="../media/image113.png"/><Relationship Id="rId25" Type="http://schemas.openxmlformats.org/officeDocument/2006/relationships/image" Target="../media/image103.png"/><Relationship Id="rId28" Type="http://schemas.openxmlformats.org/officeDocument/2006/relationships/image" Target="../media/image101.png"/><Relationship Id="rId27" Type="http://schemas.openxmlformats.org/officeDocument/2006/relationships/image" Target="../media/image4.png"/><Relationship Id="rId29" Type="http://schemas.openxmlformats.org/officeDocument/2006/relationships/image" Target="../media/image107.png"/><Relationship Id="rId11" Type="http://schemas.openxmlformats.org/officeDocument/2006/relationships/image" Target="../media/image97.png"/><Relationship Id="rId10" Type="http://schemas.openxmlformats.org/officeDocument/2006/relationships/image" Target="../media/image9.png"/><Relationship Id="rId13" Type="http://schemas.openxmlformats.org/officeDocument/2006/relationships/image" Target="../media/image86.png"/><Relationship Id="rId12" Type="http://schemas.openxmlformats.org/officeDocument/2006/relationships/image" Target="../media/image83.png"/><Relationship Id="rId15" Type="http://schemas.openxmlformats.org/officeDocument/2006/relationships/image" Target="../media/image92.png"/><Relationship Id="rId14" Type="http://schemas.openxmlformats.org/officeDocument/2006/relationships/image" Target="../media/image88.png"/><Relationship Id="rId17" Type="http://schemas.openxmlformats.org/officeDocument/2006/relationships/image" Target="../media/image108.png"/><Relationship Id="rId16" Type="http://schemas.openxmlformats.org/officeDocument/2006/relationships/image" Target="../media/image98.png"/><Relationship Id="rId19" Type="http://schemas.openxmlformats.org/officeDocument/2006/relationships/image" Target="../media/image115.png"/><Relationship Id="rId18" Type="http://schemas.openxmlformats.org/officeDocument/2006/relationships/image" Target="../media/image1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{ACCE7496-4C6E-4CFC-BF67-8B2030D1ED1D}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Фамилия Имя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{ACCE7496-4C6E-4CFC-BF67-8B2030D1ED1D}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{ACCE7496-4C6E-4CFC-BF67-8B2030D1ED1D}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{ACCE7496-4C6E-4CFC-BF67-8B2030D1ED1D}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