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40"/>
  </p:notesMasterIdLst>
  <p:sldIdLst>
    <p:sldId id="256" r:id="rId2"/>
    <p:sldId id="301" r:id="rId3"/>
    <p:sldId id="271" r:id="rId4"/>
    <p:sldId id="272" r:id="rId5"/>
    <p:sldId id="274" r:id="rId6"/>
    <p:sldId id="278" r:id="rId7"/>
    <p:sldId id="275" r:id="rId8"/>
    <p:sldId id="279" r:id="rId9"/>
    <p:sldId id="276" r:id="rId10"/>
    <p:sldId id="304" r:id="rId11"/>
    <p:sldId id="300" r:id="rId12"/>
    <p:sldId id="302" r:id="rId13"/>
    <p:sldId id="277" r:id="rId14"/>
    <p:sldId id="306" r:id="rId15"/>
    <p:sldId id="280" r:id="rId16"/>
    <p:sldId id="307" r:id="rId17"/>
    <p:sldId id="281" r:id="rId18"/>
    <p:sldId id="284" r:id="rId19"/>
    <p:sldId id="282" r:id="rId20"/>
    <p:sldId id="283" r:id="rId21"/>
    <p:sldId id="285" r:id="rId22"/>
    <p:sldId id="286" r:id="rId23"/>
    <p:sldId id="288" r:id="rId24"/>
    <p:sldId id="303" r:id="rId25"/>
    <p:sldId id="287" r:id="rId26"/>
    <p:sldId id="291" r:id="rId27"/>
    <p:sldId id="293" r:id="rId28"/>
    <p:sldId id="292" r:id="rId29"/>
    <p:sldId id="294" r:id="rId30"/>
    <p:sldId id="296" r:id="rId31"/>
    <p:sldId id="295" r:id="rId32"/>
    <p:sldId id="305" r:id="rId33"/>
    <p:sldId id="259" r:id="rId34"/>
    <p:sldId id="297" r:id="rId35"/>
    <p:sldId id="298" r:id="rId36"/>
    <p:sldId id="260" r:id="rId37"/>
    <p:sldId id="261" r:id="rId38"/>
    <p:sldId id="268" r:id="rId39"/>
  </p:sldIdLst>
  <p:sldSz cx="18288000" cy="10287000"/>
  <p:notesSz cx="6858000" cy="9144000"/>
  <p:embeddedFontLst>
    <p:embeddedFont>
      <p:font typeface="新細明體" panose="02020500000000000000" pitchFamily="18" charset="-120"/>
      <p:regular r:id="rId41"/>
    </p:embeddedFont>
    <p:embeddedFont>
      <p:font typeface="Microsoft JhengHei UI" panose="020B0604030504040204" pitchFamily="34" charset="-120"/>
      <p:regular r:id="rId42"/>
      <p:bold r:id="rId43"/>
    </p:embeddedFont>
    <p:embeddedFont>
      <p:font typeface="Nunito" panose="020B0604020202020204" charset="0"/>
      <p:regular r:id="rId44"/>
      <p:bold r:id="rId45"/>
      <p:italic r:id="rId46"/>
      <p:boldItalic r:id="rId47"/>
    </p:embeddedFont>
    <p:embeddedFont>
      <p:font typeface="Nunito Bold" panose="020B0604020202020204" charset="0"/>
      <p:regular r:id="rId48"/>
      <p:bold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C42"/>
    <a:srgbClr val="999958"/>
    <a:srgbClr val="B7DEE8"/>
    <a:srgbClr val="E46C0A"/>
    <a:srgbClr val="604A7B"/>
    <a:srgbClr val="31859C"/>
    <a:srgbClr val="F9DCF5"/>
    <a:srgbClr val="F1C1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97FB8C-A1BF-6E4B-8BE0-8A3F3FFB0B2C}" v="727" dt="2024-06-11T09:26:21.121"/>
    <p1510:client id="{2531E1AA-67DA-B84F-8F73-B0E427201D2D}" v="1095" dt="2024-06-11T14:42:18.199"/>
    <p1510:client id="{FA80BF90-ED88-44E7-8820-0A8AF29A9B11}" v="115" dt="2024-06-11T14:09:51.3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昱佑 李" userId="4e53b750a6a762e3" providerId="LiveId" clId="{2297FB8C-A1BF-6E4B-8BE0-8A3F3FFB0B2C}"/>
    <pc:docChg chg="undo redo custSel addSld delSld modSld sldOrd modMainMaster">
      <pc:chgData name="昱佑 李" userId="4e53b750a6a762e3" providerId="LiveId" clId="{2297FB8C-A1BF-6E4B-8BE0-8A3F3FFB0B2C}" dt="2024-06-11T15:03:31.377" v="4444"/>
      <pc:docMkLst>
        <pc:docMk/>
      </pc:docMkLst>
      <pc:sldChg chg="addSp modSp mod modTransition">
        <pc:chgData name="昱佑 李" userId="4e53b750a6a762e3" providerId="LiveId" clId="{2297FB8C-A1BF-6E4B-8BE0-8A3F3FFB0B2C}" dt="2024-06-11T03:50:15.338" v="4198"/>
        <pc:sldMkLst>
          <pc:docMk/>
          <pc:sldMk cId="0" sldId="256"/>
        </pc:sldMkLst>
        <pc:spChg chg="mod">
          <ac:chgData name="昱佑 李" userId="4e53b750a6a762e3" providerId="LiveId" clId="{2297FB8C-A1BF-6E4B-8BE0-8A3F3FFB0B2C}" dt="2024-06-10T13:19:52.644" v="4" actId="113"/>
          <ac:spMkLst>
            <pc:docMk/>
            <pc:sldMk cId="0" sldId="256"/>
            <ac:spMk id="10" creationId="{00000000-0000-0000-0000-000000000000}"/>
          </ac:spMkLst>
        </pc:spChg>
        <pc:spChg chg="mod">
          <ac:chgData name="昱佑 李" userId="4e53b750a6a762e3" providerId="LiveId" clId="{2297FB8C-A1BF-6E4B-8BE0-8A3F3FFB0B2C}" dt="2024-06-10T13:20:56.656" v="56" actId="20577"/>
          <ac:spMkLst>
            <pc:docMk/>
            <pc:sldMk cId="0" sldId="256"/>
            <ac:spMk id="11" creationId="{00000000-0000-0000-0000-000000000000}"/>
          </ac:spMkLst>
        </pc:spChg>
        <pc:spChg chg="mod">
          <ac:chgData name="昱佑 李" userId="4e53b750a6a762e3" providerId="LiveId" clId="{2297FB8C-A1BF-6E4B-8BE0-8A3F3FFB0B2C}" dt="2024-06-10T13:21:19.184" v="59" actId="20577"/>
          <ac:spMkLst>
            <pc:docMk/>
            <pc:sldMk cId="0" sldId="256"/>
            <ac:spMk id="12" creationId="{00000000-0000-0000-0000-000000000000}"/>
          </ac:spMkLst>
        </pc:spChg>
        <pc:spChg chg="mod">
          <ac:chgData name="昱佑 李" userId="4e53b750a6a762e3" providerId="LiveId" clId="{2297FB8C-A1BF-6E4B-8BE0-8A3F3FFB0B2C}" dt="2024-06-10T13:21:37.087" v="90" actId="20577"/>
          <ac:spMkLst>
            <pc:docMk/>
            <pc:sldMk cId="0" sldId="256"/>
            <ac:spMk id="13" creationId="{00000000-0000-0000-0000-000000000000}"/>
          </ac:spMkLst>
        </pc:spChg>
        <pc:spChg chg="add mod">
          <ac:chgData name="昱佑 李" userId="4e53b750a6a762e3" providerId="LiveId" clId="{2297FB8C-A1BF-6E4B-8BE0-8A3F3FFB0B2C}" dt="2024-06-10T15:36:47.921" v="2093"/>
          <ac:spMkLst>
            <pc:docMk/>
            <pc:sldMk cId="0" sldId="256"/>
            <ac:spMk id="15" creationId="{AE186FC3-F58D-0BF4-28A3-E83623235C46}"/>
          </ac:spMkLst>
        </pc:spChg>
      </pc:sldChg>
      <pc:sldChg chg="addSp modSp del">
        <pc:chgData name="昱佑 李" userId="4e53b750a6a762e3" providerId="LiveId" clId="{2297FB8C-A1BF-6E4B-8BE0-8A3F3FFB0B2C}" dt="2024-06-11T03:50:04.473" v="4196" actId="2696"/>
        <pc:sldMkLst>
          <pc:docMk/>
          <pc:sldMk cId="0" sldId="257"/>
        </pc:sldMkLst>
        <pc:spChg chg="add mod">
          <ac:chgData name="昱佑 李" userId="4e53b750a6a762e3" providerId="LiveId" clId="{2297FB8C-A1BF-6E4B-8BE0-8A3F3FFB0B2C}" dt="2024-06-10T15:36:47.921" v="2093"/>
          <ac:spMkLst>
            <pc:docMk/>
            <pc:sldMk cId="0" sldId="257"/>
            <ac:spMk id="19" creationId="{E65A28AC-EE99-B171-9613-2F159E1C46DD}"/>
          </ac:spMkLst>
        </pc:spChg>
      </pc:sldChg>
      <pc:sldChg chg="addSp modSp del">
        <pc:chgData name="昱佑 李" userId="4e53b750a6a762e3" providerId="LiveId" clId="{2297FB8C-A1BF-6E4B-8BE0-8A3F3FFB0B2C}" dt="2024-06-11T02:06:48.630" v="3663" actId="2696"/>
        <pc:sldMkLst>
          <pc:docMk/>
          <pc:sldMk cId="0" sldId="258"/>
        </pc:sldMkLst>
        <pc:spChg chg="add mod">
          <ac:chgData name="昱佑 李" userId="4e53b750a6a762e3" providerId="LiveId" clId="{2297FB8C-A1BF-6E4B-8BE0-8A3F3FFB0B2C}" dt="2024-06-10T15:36:47.921" v="2093"/>
          <ac:spMkLst>
            <pc:docMk/>
            <pc:sldMk cId="0" sldId="258"/>
            <ac:spMk id="19" creationId="{81A34298-0845-F848-6F2E-9A84EACFFC23}"/>
          </ac:spMkLst>
        </pc:spChg>
      </pc:sldChg>
      <pc:sldChg chg="addSp delSp modSp mod modTransition">
        <pc:chgData name="昱佑 李" userId="4e53b750a6a762e3" providerId="LiveId" clId="{2297FB8C-A1BF-6E4B-8BE0-8A3F3FFB0B2C}" dt="2024-06-11T03:45:45.914" v="4117"/>
        <pc:sldMkLst>
          <pc:docMk/>
          <pc:sldMk cId="0" sldId="259"/>
        </pc:sldMkLst>
        <pc:spChg chg="mod">
          <ac:chgData name="昱佑 李" userId="4e53b750a6a762e3" providerId="LiveId" clId="{2297FB8C-A1BF-6E4B-8BE0-8A3F3FFB0B2C}" dt="2024-06-10T17:01:02.245" v="3386" actId="34135"/>
          <ac:spMkLst>
            <pc:docMk/>
            <pc:sldMk cId="0" sldId="259"/>
            <ac:spMk id="6" creationId="{00000000-0000-0000-0000-000000000000}"/>
          </ac:spMkLst>
        </pc:spChg>
        <pc:spChg chg="mod">
          <ac:chgData name="昱佑 李" userId="4e53b750a6a762e3" providerId="LiveId" clId="{2297FB8C-A1BF-6E4B-8BE0-8A3F3FFB0B2C}" dt="2024-06-10T17:01:02.245" v="3386" actId="34135"/>
          <ac:spMkLst>
            <pc:docMk/>
            <pc:sldMk cId="0" sldId="259"/>
            <ac:spMk id="7" creationId="{00000000-0000-0000-0000-000000000000}"/>
          </ac:spMkLst>
        </pc:spChg>
        <pc:spChg chg="del mod">
          <ac:chgData name="昱佑 李" userId="4e53b750a6a762e3" providerId="LiveId" clId="{2297FB8C-A1BF-6E4B-8BE0-8A3F3FFB0B2C}" dt="2024-06-11T03:45:26.371" v="4100" actId="478"/>
          <ac:spMkLst>
            <pc:docMk/>
            <pc:sldMk cId="0" sldId="259"/>
            <ac:spMk id="19" creationId="{00000000-0000-0000-0000-000000000000}"/>
          </ac:spMkLst>
        </pc:spChg>
        <pc:spChg chg="del">
          <ac:chgData name="昱佑 李" userId="4e53b750a6a762e3" providerId="LiveId" clId="{2297FB8C-A1BF-6E4B-8BE0-8A3F3FFB0B2C}" dt="2024-06-10T17:00:52.429" v="3380" actId="478"/>
          <ac:spMkLst>
            <pc:docMk/>
            <pc:sldMk cId="0" sldId="259"/>
            <ac:spMk id="20" creationId="{00000000-0000-0000-0000-000000000000}"/>
          </ac:spMkLst>
        </pc:spChg>
        <pc:spChg chg="del mod">
          <ac:chgData name="昱佑 李" userId="4e53b750a6a762e3" providerId="LiveId" clId="{2297FB8C-A1BF-6E4B-8BE0-8A3F3FFB0B2C}" dt="2024-06-10T17:00:56.275" v="3383" actId="478"/>
          <ac:spMkLst>
            <pc:docMk/>
            <pc:sldMk cId="0" sldId="259"/>
            <ac:spMk id="21" creationId="{00000000-0000-0000-0000-000000000000}"/>
          </ac:spMkLst>
        </pc:spChg>
        <pc:spChg chg="add mod">
          <ac:chgData name="昱佑 李" userId="4e53b750a6a762e3" providerId="LiveId" clId="{2297FB8C-A1BF-6E4B-8BE0-8A3F3FFB0B2C}" dt="2024-06-10T15:36:47.921" v="2093"/>
          <ac:spMkLst>
            <pc:docMk/>
            <pc:sldMk cId="0" sldId="259"/>
            <ac:spMk id="22" creationId="{92232284-7655-9995-57ED-AC2DDFB92C44}"/>
          </ac:spMkLst>
        </pc:spChg>
        <pc:spChg chg="add mod">
          <ac:chgData name="昱佑 李" userId="4e53b750a6a762e3" providerId="LiveId" clId="{2297FB8C-A1BF-6E4B-8BE0-8A3F3FFB0B2C}" dt="2024-06-11T03:29:23.687" v="3954" actId="20577"/>
          <ac:spMkLst>
            <pc:docMk/>
            <pc:sldMk cId="0" sldId="259"/>
            <ac:spMk id="23" creationId="{CFB41247-E08F-C561-7605-4D1694BF3B5A}"/>
          </ac:spMkLst>
        </pc:spChg>
        <pc:spChg chg="mod">
          <ac:chgData name="昱佑 李" userId="4e53b750a6a762e3" providerId="LiveId" clId="{2297FB8C-A1BF-6E4B-8BE0-8A3F3FFB0B2C}" dt="2024-06-11T03:45:27.530" v="4102"/>
          <ac:spMkLst>
            <pc:docMk/>
            <pc:sldMk cId="0" sldId="259"/>
            <ac:spMk id="26" creationId="{C9803480-2FEA-15EA-F600-CD096B420DDC}"/>
          </ac:spMkLst>
        </pc:spChg>
        <pc:spChg chg="mod">
          <ac:chgData name="昱佑 李" userId="4e53b750a6a762e3" providerId="LiveId" clId="{2297FB8C-A1BF-6E4B-8BE0-8A3F3FFB0B2C}" dt="2024-06-11T03:45:27.530" v="4102"/>
          <ac:spMkLst>
            <pc:docMk/>
            <pc:sldMk cId="0" sldId="259"/>
            <ac:spMk id="27" creationId="{897EB611-64C8-34BC-149C-B4795A3F769F}"/>
          </ac:spMkLst>
        </pc:spChg>
        <pc:spChg chg="mod">
          <ac:chgData name="昱佑 李" userId="4e53b750a6a762e3" providerId="LiveId" clId="{2297FB8C-A1BF-6E4B-8BE0-8A3F3FFB0B2C}" dt="2024-06-11T03:45:27.530" v="4102"/>
          <ac:spMkLst>
            <pc:docMk/>
            <pc:sldMk cId="0" sldId="259"/>
            <ac:spMk id="28" creationId="{B24357B7-1267-AFB7-9E37-1FBF3B24C6D3}"/>
          </ac:spMkLst>
        </pc:spChg>
        <pc:grpChg chg="mod">
          <ac:chgData name="昱佑 李" userId="4e53b750a6a762e3" providerId="LiveId" clId="{2297FB8C-A1BF-6E4B-8BE0-8A3F3FFB0B2C}" dt="2024-06-10T17:01:02.245" v="3386" actId="34135"/>
          <ac:grpSpMkLst>
            <pc:docMk/>
            <pc:sldMk cId="0" sldId="259"/>
            <ac:grpSpMk id="5" creationId="{00000000-0000-0000-0000-000000000000}"/>
          </ac:grpSpMkLst>
        </pc:grpChg>
        <pc:grpChg chg="del">
          <ac:chgData name="昱佑 李" userId="4e53b750a6a762e3" providerId="LiveId" clId="{2297FB8C-A1BF-6E4B-8BE0-8A3F3FFB0B2C}" dt="2024-06-11T03:45:27.240" v="4101" actId="478"/>
          <ac:grpSpMkLst>
            <pc:docMk/>
            <pc:sldMk cId="0" sldId="259"/>
            <ac:grpSpMk id="8" creationId="{00000000-0000-0000-0000-000000000000}"/>
          </ac:grpSpMkLst>
        </pc:grpChg>
        <pc:grpChg chg="del">
          <ac:chgData name="昱佑 李" userId="4e53b750a6a762e3" providerId="LiveId" clId="{2297FB8C-A1BF-6E4B-8BE0-8A3F3FFB0B2C}" dt="2024-06-10T17:00:57.289" v="3384" actId="478"/>
          <ac:grpSpMkLst>
            <pc:docMk/>
            <pc:sldMk cId="0" sldId="259"/>
            <ac:grpSpMk id="11" creationId="{00000000-0000-0000-0000-000000000000}"/>
          </ac:grpSpMkLst>
        </pc:grpChg>
        <pc:grpChg chg="del">
          <ac:chgData name="昱佑 李" userId="4e53b750a6a762e3" providerId="LiveId" clId="{2297FB8C-A1BF-6E4B-8BE0-8A3F3FFB0B2C}" dt="2024-06-10T17:00:53.471" v="3381" actId="478"/>
          <ac:grpSpMkLst>
            <pc:docMk/>
            <pc:sldMk cId="0" sldId="259"/>
            <ac:grpSpMk id="14" creationId="{00000000-0000-0000-0000-000000000000}"/>
          </ac:grpSpMkLst>
        </pc:grpChg>
        <pc:grpChg chg="add mod">
          <ac:chgData name="昱佑 李" userId="4e53b750a6a762e3" providerId="LiveId" clId="{2297FB8C-A1BF-6E4B-8BE0-8A3F3FFB0B2C}" dt="2024-06-11T03:45:27.530" v="4102"/>
          <ac:grpSpMkLst>
            <pc:docMk/>
            <pc:sldMk cId="0" sldId="259"/>
            <ac:grpSpMk id="24" creationId="{EDDCC5BB-5461-C4F5-1077-9D7228C274A7}"/>
          </ac:grpSpMkLst>
        </pc:grpChg>
        <pc:grpChg chg="mod">
          <ac:chgData name="昱佑 李" userId="4e53b750a6a762e3" providerId="LiveId" clId="{2297FB8C-A1BF-6E4B-8BE0-8A3F3FFB0B2C}" dt="2024-06-11T03:45:27.530" v="4102"/>
          <ac:grpSpMkLst>
            <pc:docMk/>
            <pc:sldMk cId="0" sldId="259"/>
            <ac:grpSpMk id="25" creationId="{9265D41B-2DB0-E10E-F631-644BF2233ABD}"/>
          </ac:grpSpMkLst>
        </pc:grpChg>
      </pc:sldChg>
      <pc:sldChg chg="addSp delSp modSp mod modTransition modAnim">
        <pc:chgData name="昱佑 李" userId="4e53b750a6a762e3" providerId="LiveId" clId="{2297FB8C-A1BF-6E4B-8BE0-8A3F3FFB0B2C}" dt="2024-06-11T09:27:28.174" v="4361" actId="478"/>
        <pc:sldMkLst>
          <pc:docMk/>
          <pc:sldMk cId="0" sldId="260"/>
        </pc:sldMkLst>
        <pc:spChg chg="mod">
          <ac:chgData name="昱佑 李" userId="4e53b750a6a762e3" providerId="LiveId" clId="{2297FB8C-A1BF-6E4B-8BE0-8A3F3FFB0B2C}" dt="2024-06-11T03:56:43.350" v="4249" actId="165"/>
          <ac:spMkLst>
            <pc:docMk/>
            <pc:sldMk cId="0" sldId="260"/>
            <ac:spMk id="8" creationId="{00000000-0000-0000-0000-000000000000}"/>
          </ac:spMkLst>
        </pc:spChg>
        <pc:spChg chg="mod">
          <ac:chgData name="昱佑 李" userId="4e53b750a6a762e3" providerId="LiveId" clId="{2297FB8C-A1BF-6E4B-8BE0-8A3F3FFB0B2C}" dt="2024-06-11T03:56:43.350" v="4249" actId="165"/>
          <ac:spMkLst>
            <pc:docMk/>
            <pc:sldMk cId="0" sldId="260"/>
            <ac:spMk id="9" creationId="{00000000-0000-0000-0000-000000000000}"/>
          </ac:spMkLst>
        </pc:spChg>
        <pc:spChg chg="mod">
          <ac:chgData name="昱佑 李" userId="4e53b750a6a762e3" providerId="LiveId" clId="{2297FB8C-A1BF-6E4B-8BE0-8A3F3FFB0B2C}" dt="2024-06-11T03:56:43.350" v="4249" actId="165"/>
          <ac:spMkLst>
            <pc:docMk/>
            <pc:sldMk cId="0" sldId="260"/>
            <ac:spMk id="17" creationId="{00000000-0000-0000-0000-000000000000}"/>
          </ac:spMkLst>
        </pc:spChg>
        <pc:spChg chg="mod">
          <ac:chgData name="昱佑 李" userId="4e53b750a6a762e3" providerId="LiveId" clId="{2297FB8C-A1BF-6E4B-8BE0-8A3F3FFB0B2C}" dt="2024-06-11T03:56:43.350" v="4249" actId="165"/>
          <ac:spMkLst>
            <pc:docMk/>
            <pc:sldMk cId="0" sldId="260"/>
            <ac:spMk id="18" creationId="{00000000-0000-0000-0000-000000000000}"/>
          </ac:spMkLst>
        </pc:spChg>
        <pc:spChg chg="mod topLvl">
          <ac:chgData name="昱佑 李" userId="4e53b750a6a762e3" providerId="LiveId" clId="{2297FB8C-A1BF-6E4B-8BE0-8A3F3FFB0B2C}" dt="2024-06-11T02:24:03.611" v="3865" actId="165"/>
          <ac:spMkLst>
            <pc:docMk/>
            <pc:sldMk cId="0" sldId="260"/>
            <ac:spMk id="19" creationId="{00000000-0000-0000-0000-000000000000}"/>
          </ac:spMkLst>
        </pc:spChg>
        <pc:spChg chg="mod">
          <ac:chgData name="昱佑 李" userId="4e53b750a6a762e3" providerId="LiveId" clId="{2297FB8C-A1BF-6E4B-8BE0-8A3F3FFB0B2C}" dt="2024-06-11T03:46:25.670" v="4124" actId="164"/>
          <ac:spMkLst>
            <pc:docMk/>
            <pc:sldMk cId="0" sldId="260"/>
            <ac:spMk id="20" creationId="{00000000-0000-0000-0000-000000000000}"/>
          </ac:spMkLst>
        </pc:spChg>
        <pc:spChg chg="del">
          <ac:chgData name="昱佑 李" userId="4e53b750a6a762e3" providerId="LiveId" clId="{2297FB8C-A1BF-6E4B-8BE0-8A3F3FFB0B2C}" dt="2024-06-10T15:27:03.240" v="1634" actId="478"/>
          <ac:spMkLst>
            <pc:docMk/>
            <pc:sldMk cId="0" sldId="260"/>
            <ac:spMk id="21" creationId="{00000000-0000-0000-0000-000000000000}"/>
          </ac:spMkLst>
        </pc:spChg>
        <pc:spChg chg="del mod">
          <ac:chgData name="昱佑 李" userId="4e53b750a6a762e3" providerId="LiveId" clId="{2297FB8C-A1BF-6E4B-8BE0-8A3F3FFB0B2C}" dt="2024-06-10T15:30:44.252" v="1752" actId="478"/>
          <ac:spMkLst>
            <pc:docMk/>
            <pc:sldMk cId="0" sldId="260"/>
            <ac:spMk id="22" creationId="{00000000-0000-0000-0000-000000000000}"/>
          </ac:spMkLst>
        </pc:spChg>
        <pc:spChg chg="del mod">
          <ac:chgData name="昱佑 李" userId="4e53b750a6a762e3" providerId="LiveId" clId="{2297FB8C-A1BF-6E4B-8BE0-8A3F3FFB0B2C}" dt="2024-06-10T15:30:42.529" v="1751" actId="478"/>
          <ac:spMkLst>
            <pc:docMk/>
            <pc:sldMk cId="0" sldId="260"/>
            <ac:spMk id="23" creationId="{00000000-0000-0000-0000-000000000000}"/>
          </ac:spMkLst>
        </pc:spChg>
        <pc:spChg chg="mod topLvl">
          <ac:chgData name="昱佑 李" userId="4e53b750a6a762e3" providerId="LiveId" clId="{2297FB8C-A1BF-6E4B-8BE0-8A3F3FFB0B2C}" dt="2024-06-11T03:57:25.297" v="4255" actId="20577"/>
          <ac:spMkLst>
            <pc:docMk/>
            <pc:sldMk cId="0" sldId="260"/>
            <ac:spMk id="24" creationId="{00000000-0000-0000-0000-000000000000}"/>
          </ac:spMkLst>
        </pc:spChg>
        <pc:spChg chg="mod topLvl">
          <ac:chgData name="昱佑 李" userId="4e53b750a6a762e3" providerId="LiveId" clId="{2297FB8C-A1BF-6E4B-8BE0-8A3F3FFB0B2C}" dt="2024-06-11T03:57:22.082" v="4253" actId="20577"/>
          <ac:spMkLst>
            <pc:docMk/>
            <pc:sldMk cId="0" sldId="260"/>
            <ac:spMk id="25" creationId="{00000000-0000-0000-0000-000000000000}"/>
          </ac:spMkLst>
        </pc:spChg>
        <pc:spChg chg="mod topLvl">
          <ac:chgData name="昱佑 李" userId="4e53b750a6a762e3" providerId="LiveId" clId="{2297FB8C-A1BF-6E4B-8BE0-8A3F3FFB0B2C}" dt="2024-06-11T02:24:03.611" v="3865" actId="165"/>
          <ac:spMkLst>
            <pc:docMk/>
            <pc:sldMk cId="0" sldId="260"/>
            <ac:spMk id="26" creationId="{00000000-0000-0000-0000-000000000000}"/>
          </ac:spMkLst>
        </pc:spChg>
        <pc:spChg chg="add mod topLvl">
          <ac:chgData name="昱佑 李" userId="4e53b750a6a762e3" providerId="LiveId" clId="{2297FB8C-A1BF-6E4B-8BE0-8A3F3FFB0B2C}" dt="2024-06-11T03:56:43.350" v="4249" actId="165"/>
          <ac:spMkLst>
            <pc:docMk/>
            <pc:sldMk cId="0" sldId="260"/>
            <ac:spMk id="27" creationId="{C6BD389C-F341-6CE9-A7CA-B2C4F9C02060}"/>
          </ac:spMkLst>
        </pc:spChg>
        <pc:spChg chg="add mod topLvl">
          <ac:chgData name="昱佑 李" userId="4e53b750a6a762e3" providerId="LiveId" clId="{2297FB8C-A1BF-6E4B-8BE0-8A3F3FFB0B2C}" dt="2024-06-11T03:56:43.350" v="4249" actId="165"/>
          <ac:spMkLst>
            <pc:docMk/>
            <pc:sldMk cId="0" sldId="260"/>
            <ac:spMk id="28" creationId="{2C9EE6FC-971F-B5FC-EA53-83847AD7B16D}"/>
          </ac:spMkLst>
        </pc:spChg>
        <pc:spChg chg="add mod">
          <ac:chgData name="昱佑 李" userId="4e53b750a6a762e3" providerId="LiveId" clId="{2297FB8C-A1BF-6E4B-8BE0-8A3F3FFB0B2C}" dt="2024-06-10T15:36:47.921" v="2093"/>
          <ac:spMkLst>
            <pc:docMk/>
            <pc:sldMk cId="0" sldId="260"/>
            <ac:spMk id="29" creationId="{72F062F3-5EB2-B6C0-0531-6EC33ACDBF58}"/>
          </ac:spMkLst>
        </pc:spChg>
        <pc:spChg chg="add mod">
          <ac:chgData name="昱佑 李" userId="4e53b750a6a762e3" providerId="LiveId" clId="{2297FB8C-A1BF-6E4B-8BE0-8A3F3FFB0B2C}" dt="2024-06-11T03:55:17.604" v="4233" actId="1076"/>
          <ac:spMkLst>
            <pc:docMk/>
            <pc:sldMk cId="0" sldId="260"/>
            <ac:spMk id="33" creationId="{6E8F0E78-0242-CB27-1900-4DE0F37CC592}"/>
          </ac:spMkLst>
        </pc:spChg>
        <pc:spChg chg="add mod">
          <ac:chgData name="昱佑 李" userId="4e53b750a6a762e3" providerId="LiveId" clId="{2297FB8C-A1BF-6E4B-8BE0-8A3F3FFB0B2C}" dt="2024-06-11T03:55:17.604" v="4233" actId="1076"/>
          <ac:spMkLst>
            <pc:docMk/>
            <pc:sldMk cId="0" sldId="260"/>
            <ac:spMk id="34" creationId="{A0979F86-61DC-A185-7E1B-DB6D72B04524}"/>
          </ac:spMkLst>
        </pc:spChg>
        <pc:spChg chg="add del mod">
          <ac:chgData name="昱佑 李" userId="4e53b750a6a762e3" providerId="LiveId" clId="{2297FB8C-A1BF-6E4B-8BE0-8A3F3FFB0B2C}" dt="2024-06-11T03:56:32.659" v="4248" actId="478"/>
          <ac:spMkLst>
            <pc:docMk/>
            <pc:sldMk cId="0" sldId="260"/>
            <ac:spMk id="35" creationId="{2AB8BFF8-78C2-B131-C21C-1B301E8B3933}"/>
          </ac:spMkLst>
        </pc:spChg>
        <pc:spChg chg="add del mod">
          <ac:chgData name="昱佑 李" userId="4e53b750a6a762e3" providerId="LiveId" clId="{2297FB8C-A1BF-6E4B-8BE0-8A3F3FFB0B2C}" dt="2024-06-11T03:56:30.492" v="4247" actId="478"/>
          <ac:spMkLst>
            <pc:docMk/>
            <pc:sldMk cId="0" sldId="260"/>
            <ac:spMk id="36" creationId="{979A93A6-4498-1556-6630-54A564904B22}"/>
          </ac:spMkLst>
        </pc:spChg>
        <pc:spChg chg="add del mod">
          <ac:chgData name="昱佑 李" userId="4e53b750a6a762e3" providerId="LiveId" clId="{2297FB8C-A1BF-6E4B-8BE0-8A3F3FFB0B2C}" dt="2024-06-11T09:27:28.174" v="4361" actId="478"/>
          <ac:spMkLst>
            <pc:docMk/>
            <pc:sldMk cId="0" sldId="260"/>
            <ac:spMk id="37" creationId="{C86EAE74-889B-1AA8-CD81-77900490E67D}"/>
          </ac:spMkLst>
        </pc:spChg>
        <pc:grpChg chg="mod topLvl">
          <ac:chgData name="昱佑 李" userId="4e53b750a6a762e3" providerId="LiveId" clId="{2297FB8C-A1BF-6E4B-8BE0-8A3F3FFB0B2C}" dt="2024-06-11T03:56:43.350" v="4249" actId="165"/>
          <ac:grpSpMkLst>
            <pc:docMk/>
            <pc:sldMk cId="0" sldId="260"/>
            <ac:grpSpMk id="7" creationId="{00000000-0000-0000-0000-000000000000}"/>
          </ac:grpSpMkLst>
        </pc:grpChg>
        <pc:grpChg chg="mod">
          <ac:chgData name="昱佑 李" userId="4e53b750a6a762e3" providerId="LiveId" clId="{2297FB8C-A1BF-6E4B-8BE0-8A3F3FFB0B2C}" dt="2024-06-11T03:46:25.670" v="4124" actId="164"/>
          <ac:grpSpMkLst>
            <pc:docMk/>
            <pc:sldMk cId="0" sldId="260"/>
            <ac:grpSpMk id="10" creationId="{00000000-0000-0000-0000-000000000000}"/>
          </ac:grpSpMkLst>
        </pc:grpChg>
        <pc:grpChg chg="del">
          <ac:chgData name="昱佑 李" userId="4e53b750a6a762e3" providerId="LiveId" clId="{2297FB8C-A1BF-6E4B-8BE0-8A3F3FFB0B2C}" dt="2024-06-10T15:27:00.564" v="1633" actId="478"/>
          <ac:grpSpMkLst>
            <pc:docMk/>
            <pc:sldMk cId="0" sldId="260"/>
            <ac:grpSpMk id="13" creationId="{00000000-0000-0000-0000-000000000000}"/>
          </ac:grpSpMkLst>
        </pc:grpChg>
        <pc:grpChg chg="mod topLvl">
          <ac:chgData name="昱佑 李" userId="4e53b750a6a762e3" providerId="LiveId" clId="{2297FB8C-A1BF-6E4B-8BE0-8A3F3FFB0B2C}" dt="2024-06-11T03:56:43.350" v="4249" actId="165"/>
          <ac:grpSpMkLst>
            <pc:docMk/>
            <pc:sldMk cId="0" sldId="260"/>
            <ac:grpSpMk id="16" creationId="{00000000-0000-0000-0000-000000000000}"/>
          </ac:grpSpMkLst>
        </pc:grpChg>
        <pc:grpChg chg="add del mod">
          <ac:chgData name="昱佑 李" userId="4e53b750a6a762e3" providerId="LiveId" clId="{2297FB8C-A1BF-6E4B-8BE0-8A3F3FFB0B2C}" dt="2024-06-11T02:24:03.611" v="3865" actId="165"/>
          <ac:grpSpMkLst>
            <pc:docMk/>
            <pc:sldMk cId="0" sldId="260"/>
            <ac:grpSpMk id="30" creationId="{FCA8E218-8FA0-BE95-BCE1-EEBD16E9EF5C}"/>
          </ac:grpSpMkLst>
        </pc:grpChg>
        <pc:grpChg chg="add del mod">
          <ac:chgData name="昱佑 李" userId="4e53b750a6a762e3" providerId="LiveId" clId="{2297FB8C-A1BF-6E4B-8BE0-8A3F3FFB0B2C}" dt="2024-06-11T03:56:43.350" v="4249" actId="165"/>
          <ac:grpSpMkLst>
            <pc:docMk/>
            <pc:sldMk cId="0" sldId="260"/>
            <ac:grpSpMk id="31" creationId="{B951D51C-35A2-3554-2BE3-B21929982999}"/>
          </ac:grpSpMkLst>
        </pc:grpChg>
        <pc:grpChg chg="add mod">
          <ac:chgData name="昱佑 李" userId="4e53b750a6a762e3" providerId="LiveId" clId="{2297FB8C-A1BF-6E4B-8BE0-8A3F3FFB0B2C}" dt="2024-06-11T03:46:25.670" v="4124" actId="164"/>
          <ac:grpSpMkLst>
            <pc:docMk/>
            <pc:sldMk cId="0" sldId="260"/>
            <ac:grpSpMk id="32" creationId="{C3375E5F-82EC-4291-04B2-00B841861930}"/>
          </ac:grpSpMkLst>
        </pc:grpChg>
      </pc:sldChg>
      <pc:sldChg chg="addSp delSp modSp mod ord modTransition">
        <pc:chgData name="昱佑 李" userId="4e53b750a6a762e3" providerId="LiveId" clId="{2297FB8C-A1BF-6E4B-8BE0-8A3F3FFB0B2C}" dt="2024-06-11T03:56:05.660" v="4245" actId="1076"/>
        <pc:sldMkLst>
          <pc:docMk/>
          <pc:sldMk cId="0" sldId="261"/>
        </pc:sldMkLst>
        <pc:spChg chg="del">
          <ac:chgData name="昱佑 李" userId="4e53b750a6a762e3" providerId="LiveId" clId="{2297FB8C-A1BF-6E4B-8BE0-8A3F3FFB0B2C}" dt="2024-06-11T03:31:55.936" v="3991" actId="478"/>
          <ac:spMkLst>
            <pc:docMk/>
            <pc:sldMk cId="0" sldId="261"/>
            <ac:spMk id="15" creationId="{00000000-0000-0000-0000-000000000000}"/>
          </ac:spMkLst>
        </pc:spChg>
        <pc:spChg chg="del mod">
          <ac:chgData name="昱佑 李" userId="4e53b750a6a762e3" providerId="LiveId" clId="{2297FB8C-A1BF-6E4B-8BE0-8A3F3FFB0B2C}" dt="2024-06-11T03:41:54.616" v="4061" actId="478"/>
          <ac:spMkLst>
            <pc:docMk/>
            <pc:sldMk cId="0" sldId="261"/>
            <ac:spMk id="16" creationId="{00000000-0000-0000-0000-000000000000}"/>
          </ac:spMkLst>
        </pc:spChg>
        <pc:spChg chg="del">
          <ac:chgData name="昱佑 李" userId="4e53b750a6a762e3" providerId="LiveId" clId="{2297FB8C-A1BF-6E4B-8BE0-8A3F3FFB0B2C}" dt="2024-06-11T03:42:41.737" v="4087" actId="478"/>
          <ac:spMkLst>
            <pc:docMk/>
            <pc:sldMk cId="0" sldId="261"/>
            <ac:spMk id="17" creationId="{00000000-0000-0000-0000-000000000000}"/>
          </ac:spMkLst>
        </pc:spChg>
        <pc:spChg chg="del mod">
          <ac:chgData name="昱佑 李" userId="4e53b750a6a762e3" providerId="LiveId" clId="{2297FB8C-A1BF-6E4B-8BE0-8A3F3FFB0B2C}" dt="2024-06-11T03:55:29.152" v="4234" actId="478"/>
          <ac:spMkLst>
            <pc:docMk/>
            <pc:sldMk cId="0" sldId="261"/>
            <ac:spMk id="21" creationId="{00000000-0000-0000-0000-000000000000}"/>
          </ac:spMkLst>
        </pc:spChg>
        <pc:spChg chg="del mod">
          <ac:chgData name="昱佑 李" userId="4e53b750a6a762e3" providerId="LiveId" clId="{2297FB8C-A1BF-6E4B-8BE0-8A3F3FFB0B2C}" dt="2024-06-11T03:55:53.532" v="4241" actId="478"/>
          <ac:spMkLst>
            <pc:docMk/>
            <pc:sldMk cId="0" sldId="261"/>
            <ac:spMk id="22" creationId="{00000000-0000-0000-0000-000000000000}"/>
          </ac:spMkLst>
        </pc:spChg>
        <pc:spChg chg="del mod">
          <ac:chgData name="昱佑 李" userId="4e53b750a6a762e3" providerId="LiveId" clId="{2297FB8C-A1BF-6E4B-8BE0-8A3F3FFB0B2C}" dt="2024-06-11T03:41:55.973" v="4062" actId="478"/>
          <ac:spMkLst>
            <pc:docMk/>
            <pc:sldMk cId="0" sldId="261"/>
            <ac:spMk id="23" creationId="{00000000-0000-0000-0000-000000000000}"/>
          </ac:spMkLst>
        </pc:spChg>
        <pc:spChg chg="mod">
          <ac:chgData name="昱佑 李" userId="4e53b750a6a762e3" providerId="LiveId" clId="{2297FB8C-A1BF-6E4B-8BE0-8A3F3FFB0B2C}" dt="2024-06-11T03:32:41.202" v="4058" actId="1038"/>
          <ac:spMkLst>
            <pc:docMk/>
            <pc:sldMk cId="0" sldId="261"/>
            <ac:spMk id="24" creationId="{00000000-0000-0000-0000-000000000000}"/>
          </ac:spMkLst>
        </pc:spChg>
        <pc:spChg chg="mod">
          <ac:chgData name="昱佑 李" userId="4e53b750a6a762e3" providerId="LiveId" clId="{2297FB8C-A1BF-6E4B-8BE0-8A3F3FFB0B2C}" dt="2024-06-11T03:32:41.202" v="4058" actId="1038"/>
          <ac:spMkLst>
            <pc:docMk/>
            <pc:sldMk cId="0" sldId="261"/>
            <ac:spMk id="25" creationId="{00000000-0000-0000-0000-000000000000}"/>
          </ac:spMkLst>
        </pc:spChg>
        <pc:spChg chg="add mod">
          <ac:chgData name="昱佑 李" userId="4e53b750a6a762e3" providerId="LiveId" clId="{2297FB8C-A1BF-6E4B-8BE0-8A3F3FFB0B2C}" dt="2024-06-10T15:36:47.921" v="2093"/>
          <ac:spMkLst>
            <pc:docMk/>
            <pc:sldMk cId="0" sldId="261"/>
            <ac:spMk id="27" creationId="{C157353F-89C5-77CD-5685-098B2F97FC0E}"/>
          </ac:spMkLst>
        </pc:spChg>
        <pc:spChg chg="mod">
          <ac:chgData name="昱佑 李" userId="4e53b750a6a762e3" providerId="LiveId" clId="{2297FB8C-A1BF-6E4B-8BE0-8A3F3FFB0B2C}" dt="2024-06-11T03:31:52.748" v="3990"/>
          <ac:spMkLst>
            <pc:docMk/>
            <pc:sldMk cId="0" sldId="261"/>
            <ac:spMk id="29" creationId="{D25E1565-1F25-D4C8-846F-3C690EDE8A9E}"/>
          </ac:spMkLst>
        </pc:spChg>
        <pc:spChg chg="mod">
          <ac:chgData name="昱佑 李" userId="4e53b750a6a762e3" providerId="LiveId" clId="{2297FB8C-A1BF-6E4B-8BE0-8A3F3FFB0B2C}" dt="2024-06-11T03:31:52.748" v="3990"/>
          <ac:spMkLst>
            <pc:docMk/>
            <pc:sldMk cId="0" sldId="261"/>
            <ac:spMk id="30" creationId="{3FE2E1F3-1A08-155D-2595-F03C905A4639}"/>
          </ac:spMkLst>
        </pc:spChg>
        <pc:spChg chg="mod">
          <ac:chgData name="昱佑 李" userId="4e53b750a6a762e3" providerId="LiveId" clId="{2297FB8C-A1BF-6E4B-8BE0-8A3F3FFB0B2C}" dt="2024-06-11T03:31:56.245" v="3992"/>
          <ac:spMkLst>
            <pc:docMk/>
            <pc:sldMk cId="0" sldId="261"/>
            <ac:spMk id="32" creationId="{72B4C4FA-E112-8A41-3036-585C3DF3AEE2}"/>
          </ac:spMkLst>
        </pc:spChg>
        <pc:spChg chg="mod">
          <ac:chgData name="昱佑 李" userId="4e53b750a6a762e3" providerId="LiveId" clId="{2297FB8C-A1BF-6E4B-8BE0-8A3F3FFB0B2C}" dt="2024-06-11T03:31:56.245" v="3992"/>
          <ac:spMkLst>
            <pc:docMk/>
            <pc:sldMk cId="0" sldId="261"/>
            <ac:spMk id="33" creationId="{E05B2E3D-6BBB-C784-D761-BC4DA82E09C4}"/>
          </ac:spMkLst>
        </pc:spChg>
        <pc:spChg chg="mod">
          <ac:chgData name="昱佑 李" userId="4e53b750a6a762e3" providerId="LiveId" clId="{2297FB8C-A1BF-6E4B-8BE0-8A3F3FFB0B2C}" dt="2024-06-11T03:32:08.350" v="3996"/>
          <ac:spMkLst>
            <pc:docMk/>
            <pc:sldMk cId="0" sldId="261"/>
            <ac:spMk id="36" creationId="{122DB1A8-53A9-A15C-B8CC-0308D26D18B4}"/>
          </ac:spMkLst>
        </pc:spChg>
        <pc:spChg chg="mod">
          <ac:chgData name="昱佑 李" userId="4e53b750a6a762e3" providerId="LiveId" clId="{2297FB8C-A1BF-6E4B-8BE0-8A3F3FFB0B2C}" dt="2024-06-11T03:32:08.350" v="3996"/>
          <ac:spMkLst>
            <pc:docMk/>
            <pc:sldMk cId="0" sldId="261"/>
            <ac:spMk id="37" creationId="{F3F5E565-12C2-9175-FDE3-D56C72773830}"/>
          </ac:spMkLst>
        </pc:spChg>
        <pc:spChg chg="mod">
          <ac:chgData name="昱佑 李" userId="4e53b750a6a762e3" providerId="LiveId" clId="{2297FB8C-A1BF-6E4B-8BE0-8A3F3FFB0B2C}" dt="2024-06-11T03:32:08.350" v="3996"/>
          <ac:spMkLst>
            <pc:docMk/>
            <pc:sldMk cId="0" sldId="261"/>
            <ac:spMk id="38" creationId="{C7D97724-F6A0-28B0-8024-EBF26631A39F}"/>
          </ac:spMkLst>
        </pc:spChg>
        <pc:spChg chg="add del mod">
          <ac:chgData name="昱佑 李" userId="4e53b750a6a762e3" providerId="LiveId" clId="{2297FB8C-A1BF-6E4B-8BE0-8A3F3FFB0B2C}" dt="2024-06-11T03:42:05.642" v="4065" actId="478"/>
          <ac:spMkLst>
            <pc:docMk/>
            <pc:sldMk cId="0" sldId="261"/>
            <ac:spMk id="39" creationId="{25A1A122-2491-909D-18C9-7089DDD2A329}"/>
          </ac:spMkLst>
        </pc:spChg>
        <pc:spChg chg="add mod">
          <ac:chgData name="昱佑 李" userId="4e53b750a6a762e3" providerId="LiveId" clId="{2297FB8C-A1BF-6E4B-8BE0-8A3F3FFB0B2C}" dt="2024-06-11T03:42:26.745" v="4083" actId="403"/>
          <ac:spMkLst>
            <pc:docMk/>
            <pc:sldMk cId="0" sldId="261"/>
            <ac:spMk id="40" creationId="{DD28A40F-4692-D6A7-7016-FE1AF58711FE}"/>
          </ac:spMkLst>
        </pc:spChg>
        <pc:spChg chg="add mod">
          <ac:chgData name="昱佑 李" userId="4e53b750a6a762e3" providerId="LiveId" clId="{2297FB8C-A1BF-6E4B-8BE0-8A3F3FFB0B2C}" dt="2024-06-11T03:42:36.524" v="4085" actId="1076"/>
          <ac:spMkLst>
            <pc:docMk/>
            <pc:sldMk cId="0" sldId="261"/>
            <ac:spMk id="41" creationId="{5BCC9A7C-3041-75DA-73D6-744DE3EEDDCC}"/>
          </ac:spMkLst>
        </pc:spChg>
        <pc:spChg chg="add mod">
          <ac:chgData name="昱佑 李" userId="4e53b750a6a762e3" providerId="LiveId" clId="{2297FB8C-A1BF-6E4B-8BE0-8A3F3FFB0B2C}" dt="2024-06-11T03:55:45.133" v="4239" actId="14100"/>
          <ac:spMkLst>
            <pc:docMk/>
            <pc:sldMk cId="0" sldId="261"/>
            <ac:spMk id="42" creationId="{5EB23896-D15B-DC7A-CA5C-8AE7071865C9}"/>
          </ac:spMkLst>
        </pc:spChg>
        <pc:spChg chg="add mod">
          <ac:chgData name="昱佑 李" userId="4e53b750a6a762e3" providerId="LiveId" clId="{2297FB8C-A1BF-6E4B-8BE0-8A3F3FFB0B2C}" dt="2024-06-11T03:56:05.660" v="4245" actId="1076"/>
          <ac:spMkLst>
            <pc:docMk/>
            <pc:sldMk cId="0" sldId="261"/>
            <ac:spMk id="43" creationId="{46A0C906-74D2-D2E1-58D7-C5A4908EA8A4}"/>
          </ac:spMkLst>
        </pc:spChg>
        <pc:grpChg chg="del">
          <ac:chgData name="昱佑 李" userId="4e53b750a6a762e3" providerId="LiveId" clId="{2297FB8C-A1BF-6E4B-8BE0-8A3F3FFB0B2C}" dt="2024-06-11T03:31:52.427" v="3989" actId="478"/>
          <ac:grpSpMkLst>
            <pc:docMk/>
            <pc:sldMk cId="0" sldId="261"/>
            <ac:grpSpMk id="8" creationId="{00000000-0000-0000-0000-000000000000}"/>
          </ac:grpSpMkLst>
        </pc:grpChg>
        <pc:grpChg chg="del">
          <ac:chgData name="昱佑 李" userId="4e53b750a6a762e3" providerId="LiveId" clId="{2297FB8C-A1BF-6E4B-8BE0-8A3F3FFB0B2C}" dt="2024-06-11T03:42:40.450" v="4086" actId="478"/>
          <ac:grpSpMkLst>
            <pc:docMk/>
            <pc:sldMk cId="0" sldId="261"/>
            <ac:grpSpMk id="11" creationId="{00000000-0000-0000-0000-000000000000}"/>
          </ac:grpSpMkLst>
        </pc:grpChg>
        <pc:grpChg chg="add mod">
          <ac:chgData name="昱佑 李" userId="4e53b750a6a762e3" providerId="LiveId" clId="{2297FB8C-A1BF-6E4B-8BE0-8A3F3FFB0B2C}" dt="2024-06-11T03:31:52.748" v="3990"/>
          <ac:grpSpMkLst>
            <pc:docMk/>
            <pc:sldMk cId="0" sldId="261"/>
            <ac:grpSpMk id="28" creationId="{E6138AC7-1573-848E-0210-45B66F63AFAF}"/>
          </ac:grpSpMkLst>
        </pc:grpChg>
        <pc:grpChg chg="add del mod">
          <ac:chgData name="昱佑 李" userId="4e53b750a6a762e3" providerId="LiveId" clId="{2297FB8C-A1BF-6E4B-8BE0-8A3F3FFB0B2C}" dt="2024-06-11T03:32:08.111" v="3995" actId="478"/>
          <ac:grpSpMkLst>
            <pc:docMk/>
            <pc:sldMk cId="0" sldId="261"/>
            <ac:grpSpMk id="31" creationId="{A36F75AE-A483-DB4B-BFCD-63467184CC44}"/>
          </ac:grpSpMkLst>
        </pc:grpChg>
        <pc:grpChg chg="add mod">
          <ac:chgData name="昱佑 李" userId="4e53b750a6a762e3" providerId="LiveId" clId="{2297FB8C-A1BF-6E4B-8BE0-8A3F3FFB0B2C}" dt="2024-06-11T03:32:08.350" v="3996"/>
          <ac:grpSpMkLst>
            <pc:docMk/>
            <pc:sldMk cId="0" sldId="261"/>
            <ac:grpSpMk id="34" creationId="{0EEA5D44-3776-7CF2-40F2-501530DC13A2}"/>
          </ac:grpSpMkLst>
        </pc:grpChg>
        <pc:grpChg chg="mod">
          <ac:chgData name="昱佑 李" userId="4e53b750a6a762e3" providerId="LiveId" clId="{2297FB8C-A1BF-6E4B-8BE0-8A3F3FFB0B2C}" dt="2024-06-11T03:32:08.350" v="3996"/>
          <ac:grpSpMkLst>
            <pc:docMk/>
            <pc:sldMk cId="0" sldId="261"/>
            <ac:grpSpMk id="35" creationId="{F2953F47-A3B3-4389-EBFB-0A81A8296775}"/>
          </ac:grpSpMkLst>
        </pc:grpChg>
      </pc:sldChg>
      <pc:sldChg chg="addSp modSp del">
        <pc:chgData name="昱佑 李" userId="4e53b750a6a762e3" providerId="LiveId" clId="{2297FB8C-A1BF-6E4B-8BE0-8A3F3FFB0B2C}" dt="2024-06-11T03:44:29.613" v="4093" actId="2696"/>
        <pc:sldMkLst>
          <pc:docMk/>
          <pc:sldMk cId="0" sldId="262"/>
        </pc:sldMkLst>
        <pc:spChg chg="add mod">
          <ac:chgData name="昱佑 李" userId="4e53b750a6a762e3" providerId="LiveId" clId="{2297FB8C-A1BF-6E4B-8BE0-8A3F3FFB0B2C}" dt="2024-06-10T15:36:47.921" v="2093"/>
          <ac:spMkLst>
            <pc:docMk/>
            <pc:sldMk cId="0" sldId="262"/>
            <ac:spMk id="40" creationId="{FCD45747-68C2-BDB8-671B-27FAF8E62DB5}"/>
          </ac:spMkLst>
        </pc:spChg>
      </pc:sldChg>
      <pc:sldChg chg="addSp modSp del">
        <pc:chgData name="昱佑 李" userId="4e53b750a6a762e3" providerId="LiveId" clId="{2297FB8C-A1BF-6E4B-8BE0-8A3F3FFB0B2C}" dt="2024-06-11T03:44:29.756" v="4095" actId="2696"/>
        <pc:sldMkLst>
          <pc:docMk/>
          <pc:sldMk cId="0" sldId="263"/>
        </pc:sldMkLst>
        <pc:spChg chg="add mod">
          <ac:chgData name="昱佑 李" userId="4e53b750a6a762e3" providerId="LiveId" clId="{2297FB8C-A1BF-6E4B-8BE0-8A3F3FFB0B2C}" dt="2024-06-10T15:36:47.921" v="2093"/>
          <ac:spMkLst>
            <pc:docMk/>
            <pc:sldMk cId="0" sldId="263"/>
            <ac:spMk id="17" creationId="{15CAE397-8CBF-0CBE-CCCE-2F3350A2A26A}"/>
          </ac:spMkLst>
        </pc:spChg>
      </pc:sldChg>
      <pc:sldChg chg="addSp modSp del">
        <pc:chgData name="昱佑 李" userId="4e53b750a6a762e3" providerId="LiveId" clId="{2297FB8C-A1BF-6E4B-8BE0-8A3F3FFB0B2C}" dt="2024-06-11T03:44:29.681" v="4094" actId="2696"/>
        <pc:sldMkLst>
          <pc:docMk/>
          <pc:sldMk cId="0" sldId="264"/>
        </pc:sldMkLst>
        <pc:spChg chg="add mod">
          <ac:chgData name="昱佑 李" userId="4e53b750a6a762e3" providerId="LiveId" clId="{2297FB8C-A1BF-6E4B-8BE0-8A3F3FFB0B2C}" dt="2024-06-10T15:36:47.921" v="2093"/>
          <ac:spMkLst>
            <pc:docMk/>
            <pc:sldMk cId="0" sldId="264"/>
            <ac:spMk id="40" creationId="{0BE6A81F-4956-123A-E337-82174FDD25DF}"/>
          </ac:spMkLst>
        </pc:spChg>
      </pc:sldChg>
      <pc:sldChg chg="addSp modSp del">
        <pc:chgData name="昱佑 李" userId="4e53b750a6a762e3" providerId="LiveId" clId="{2297FB8C-A1BF-6E4B-8BE0-8A3F3FFB0B2C}" dt="2024-06-11T03:44:29.466" v="4091" actId="2696"/>
        <pc:sldMkLst>
          <pc:docMk/>
          <pc:sldMk cId="0" sldId="265"/>
        </pc:sldMkLst>
        <pc:spChg chg="add mod">
          <ac:chgData name="昱佑 李" userId="4e53b750a6a762e3" providerId="LiveId" clId="{2297FB8C-A1BF-6E4B-8BE0-8A3F3FFB0B2C}" dt="2024-06-10T15:36:47.921" v="2093"/>
          <ac:spMkLst>
            <pc:docMk/>
            <pc:sldMk cId="0" sldId="265"/>
            <ac:spMk id="19" creationId="{7754E0AF-DB68-AC47-E3AA-A4BAAD7EB635}"/>
          </ac:spMkLst>
        </pc:spChg>
      </pc:sldChg>
      <pc:sldChg chg="addSp modSp del">
        <pc:chgData name="昱佑 李" userId="4e53b750a6a762e3" providerId="LiveId" clId="{2297FB8C-A1BF-6E4B-8BE0-8A3F3FFB0B2C}" dt="2024-06-11T03:44:29.538" v="4092" actId="2696"/>
        <pc:sldMkLst>
          <pc:docMk/>
          <pc:sldMk cId="0" sldId="266"/>
        </pc:sldMkLst>
        <pc:spChg chg="add mod">
          <ac:chgData name="昱佑 李" userId="4e53b750a6a762e3" providerId="LiveId" clId="{2297FB8C-A1BF-6E4B-8BE0-8A3F3FFB0B2C}" dt="2024-06-10T15:36:47.921" v="2093"/>
          <ac:spMkLst>
            <pc:docMk/>
            <pc:sldMk cId="0" sldId="266"/>
            <ac:spMk id="24" creationId="{CB12EBA3-40ED-5E16-62C8-3DAC5F86EC37}"/>
          </ac:spMkLst>
        </pc:spChg>
      </pc:sldChg>
      <pc:sldChg chg="addSp modSp del">
        <pc:chgData name="昱佑 李" userId="4e53b750a6a762e3" providerId="LiveId" clId="{2297FB8C-A1BF-6E4B-8BE0-8A3F3FFB0B2C}" dt="2024-06-11T03:44:29.394" v="4090" actId="2696"/>
        <pc:sldMkLst>
          <pc:docMk/>
          <pc:sldMk cId="0" sldId="267"/>
        </pc:sldMkLst>
        <pc:spChg chg="add mod">
          <ac:chgData name="昱佑 李" userId="4e53b750a6a762e3" providerId="LiveId" clId="{2297FB8C-A1BF-6E4B-8BE0-8A3F3FFB0B2C}" dt="2024-06-10T15:36:47.921" v="2093"/>
          <ac:spMkLst>
            <pc:docMk/>
            <pc:sldMk cId="0" sldId="267"/>
            <ac:spMk id="27" creationId="{D6C444BC-97E8-D37D-675F-32D08CAFF932}"/>
          </ac:spMkLst>
        </pc:spChg>
      </pc:sldChg>
      <pc:sldChg chg="addSp modSp del mod">
        <pc:chgData name="昱佑 李" userId="4e53b750a6a762e3" providerId="LiveId" clId="{2297FB8C-A1BF-6E4B-8BE0-8A3F3FFB0B2C}" dt="2024-06-11T01:51:27.052" v="3608" actId="2696"/>
        <pc:sldMkLst>
          <pc:docMk/>
          <pc:sldMk cId="1481077332" sldId="268"/>
        </pc:sldMkLst>
        <pc:spChg chg="mod">
          <ac:chgData name="昱佑 李" userId="4e53b750a6a762e3" providerId="LiveId" clId="{2297FB8C-A1BF-6E4B-8BE0-8A3F3FFB0B2C}" dt="2024-06-11T01:50:53.566" v="3605"/>
          <ac:spMkLst>
            <pc:docMk/>
            <pc:sldMk cId="1481077332" sldId="268"/>
            <ac:spMk id="11" creationId="{00000000-0000-0000-0000-000000000000}"/>
          </ac:spMkLst>
        </pc:spChg>
        <pc:spChg chg="mod">
          <ac:chgData name="昱佑 李" userId="4e53b750a6a762e3" providerId="LiveId" clId="{2297FB8C-A1BF-6E4B-8BE0-8A3F3FFB0B2C}" dt="2024-06-11T01:51:02.931" v="3606"/>
          <ac:spMkLst>
            <pc:docMk/>
            <pc:sldMk cId="1481077332" sldId="268"/>
            <ac:spMk id="12" creationId="{00000000-0000-0000-0000-000000000000}"/>
          </ac:spMkLst>
        </pc:spChg>
        <pc:spChg chg="mod">
          <ac:chgData name="昱佑 李" userId="4e53b750a6a762e3" providerId="LiveId" clId="{2297FB8C-A1BF-6E4B-8BE0-8A3F3FFB0B2C}" dt="2024-06-11T01:51:11.873" v="3607"/>
          <ac:spMkLst>
            <pc:docMk/>
            <pc:sldMk cId="1481077332" sldId="268"/>
            <ac:spMk id="13" creationId="{00000000-0000-0000-0000-000000000000}"/>
          </ac:spMkLst>
        </pc:spChg>
        <pc:spChg chg="add mod">
          <ac:chgData name="昱佑 李" userId="4e53b750a6a762e3" providerId="LiveId" clId="{2297FB8C-A1BF-6E4B-8BE0-8A3F3FFB0B2C}" dt="2024-06-10T15:36:47.921" v="2093"/>
          <ac:spMkLst>
            <pc:docMk/>
            <pc:sldMk cId="1481077332" sldId="268"/>
            <ac:spMk id="14" creationId="{CA8932BE-1568-452A-3F13-E550973C6BBA}"/>
          </ac:spMkLst>
        </pc:spChg>
        <pc:grpChg chg="del">
          <ac:chgData name="昱佑 李" userId="4e53b750a6a762e3" providerId="LiveId" clId="{2297FB8C-A1BF-6E4B-8BE0-8A3F3FFB0B2C}" dt="2024-06-11T01:52:13.901" v="3610" actId="478"/>
          <ac:grpSpMkLst>
            <pc:docMk/>
            <pc:sldMk cId="1481077332" sldId="268"/>
            <ac:grpSpMk id="5" creationId="{00000000-0000-0000-0000-000000000000}"/>
          </ac:grpSpMkLst>
        </pc:grpChg>
      </pc:sldChg>
      <pc:sldChg chg="addSp delSp modSp add del mod modTransition">
        <pc:chgData name="昱佑 李" userId="4e53b750a6a762e3" providerId="LiveId" clId="{2297FB8C-A1BF-6E4B-8BE0-8A3F3FFB0B2C}" dt="2024-06-11T02:04:22.362" v="3643" actId="2696"/>
        <pc:sldMkLst>
          <pc:docMk/>
          <pc:sldMk cId="1327373500" sldId="269"/>
        </pc:sldMkLst>
        <pc:spChg chg="mod">
          <ac:chgData name="昱佑 李" userId="4e53b750a6a762e3" providerId="LiveId" clId="{2297FB8C-A1BF-6E4B-8BE0-8A3F3FFB0B2C}" dt="2024-06-10T13:22:57.930" v="95" actId="34135"/>
          <ac:spMkLst>
            <pc:docMk/>
            <pc:sldMk cId="1327373500" sldId="269"/>
            <ac:spMk id="3" creationId="{00000000-0000-0000-0000-000000000000}"/>
          </ac:spMkLst>
        </pc:spChg>
        <pc:spChg chg="mod">
          <ac:chgData name="昱佑 李" userId="4e53b750a6a762e3" providerId="LiveId" clId="{2297FB8C-A1BF-6E4B-8BE0-8A3F3FFB0B2C}" dt="2024-06-10T13:23:00.755" v="96" actId="34135"/>
          <ac:spMkLst>
            <pc:docMk/>
            <pc:sldMk cId="1327373500" sldId="269"/>
            <ac:spMk id="4" creationId="{00000000-0000-0000-0000-000000000000}"/>
          </ac:spMkLst>
        </pc:spChg>
        <pc:spChg chg="mod">
          <ac:chgData name="昱佑 李" userId="4e53b750a6a762e3" providerId="LiveId" clId="{2297FB8C-A1BF-6E4B-8BE0-8A3F3FFB0B2C}" dt="2024-06-11T02:03:35.159" v="3635" actId="164"/>
          <ac:spMkLst>
            <pc:docMk/>
            <pc:sldMk cId="1327373500" sldId="269"/>
            <ac:spMk id="14" creationId="{00000000-0000-0000-0000-000000000000}"/>
          </ac:spMkLst>
        </pc:spChg>
        <pc:spChg chg="del">
          <ac:chgData name="昱佑 李" userId="4e53b750a6a762e3" providerId="LiveId" clId="{2297FB8C-A1BF-6E4B-8BE0-8A3F3FFB0B2C}" dt="2024-06-10T13:23:31.327" v="100" actId="478"/>
          <ac:spMkLst>
            <pc:docMk/>
            <pc:sldMk cId="1327373500" sldId="269"/>
            <ac:spMk id="15" creationId="{00000000-0000-0000-0000-000000000000}"/>
          </ac:spMkLst>
        </pc:spChg>
        <pc:spChg chg="del">
          <ac:chgData name="昱佑 李" userId="4e53b750a6a762e3" providerId="LiveId" clId="{2297FB8C-A1BF-6E4B-8BE0-8A3F3FFB0B2C}" dt="2024-06-10T13:22:46.623" v="94" actId="478"/>
          <ac:spMkLst>
            <pc:docMk/>
            <pc:sldMk cId="1327373500" sldId="269"/>
            <ac:spMk id="16" creationId="{00000000-0000-0000-0000-000000000000}"/>
          </ac:spMkLst>
        </pc:spChg>
        <pc:spChg chg="add mod">
          <ac:chgData name="昱佑 李" userId="4e53b750a6a762e3" providerId="LiveId" clId="{2297FB8C-A1BF-6E4B-8BE0-8A3F3FFB0B2C}" dt="2024-06-10T15:36:47.921" v="2093"/>
          <ac:spMkLst>
            <pc:docMk/>
            <pc:sldMk cId="1327373500" sldId="269"/>
            <ac:spMk id="19" creationId="{D4C203A5-DA6F-67CA-50F5-C18337B32B23}"/>
          </ac:spMkLst>
        </pc:spChg>
        <pc:spChg chg="mod">
          <ac:chgData name="昱佑 李" userId="4e53b750a6a762e3" providerId="LiveId" clId="{2297FB8C-A1BF-6E4B-8BE0-8A3F3FFB0B2C}" dt="2024-06-11T02:03:15.204" v="3633"/>
          <ac:spMkLst>
            <pc:docMk/>
            <pc:sldMk cId="1327373500" sldId="269"/>
            <ac:spMk id="22" creationId="{D8DE595B-7E03-782C-955F-CDDAFDEBC90B}"/>
          </ac:spMkLst>
        </pc:spChg>
        <pc:spChg chg="mod">
          <ac:chgData name="昱佑 李" userId="4e53b750a6a762e3" providerId="LiveId" clId="{2297FB8C-A1BF-6E4B-8BE0-8A3F3FFB0B2C}" dt="2024-06-11T02:03:15.204" v="3633"/>
          <ac:spMkLst>
            <pc:docMk/>
            <pc:sldMk cId="1327373500" sldId="269"/>
            <ac:spMk id="23" creationId="{BBAB2AA0-5577-F4B9-24AC-D935588D116F}"/>
          </ac:spMkLst>
        </pc:spChg>
        <pc:spChg chg="mod">
          <ac:chgData name="昱佑 李" userId="4e53b750a6a762e3" providerId="LiveId" clId="{2297FB8C-A1BF-6E4B-8BE0-8A3F3FFB0B2C}" dt="2024-06-11T02:03:15.204" v="3633"/>
          <ac:spMkLst>
            <pc:docMk/>
            <pc:sldMk cId="1327373500" sldId="269"/>
            <ac:spMk id="24" creationId="{166A4316-5CE4-188C-A0C8-81FD041FE023}"/>
          </ac:spMkLst>
        </pc:spChg>
        <pc:grpChg chg="add del mod">
          <ac:chgData name="昱佑 李" userId="4e53b750a6a762e3" providerId="LiveId" clId="{2297FB8C-A1BF-6E4B-8BE0-8A3F3FFB0B2C}" dt="2024-06-11T02:03:35.159" v="3635" actId="164"/>
          <ac:grpSpMkLst>
            <pc:docMk/>
            <pc:sldMk cId="1327373500" sldId="269"/>
            <ac:grpSpMk id="8" creationId="{00000000-0000-0000-0000-000000000000}"/>
          </ac:grpSpMkLst>
        </pc:grpChg>
        <pc:grpChg chg="del">
          <ac:chgData name="昱佑 李" userId="4e53b750a6a762e3" providerId="LiveId" clId="{2297FB8C-A1BF-6E4B-8BE0-8A3F3FFB0B2C}" dt="2024-06-10T13:22:46.623" v="94" actId="478"/>
          <ac:grpSpMkLst>
            <pc:docMk/>
            <pc:sldMk cId="1327373500" sldId="269"/>
            <ac:grpSpMk id="11" creationId="{00000000-0000-0000-0000-000000000000}"/>
          </ac:grpSpMkLst>
        </pc:grpChg>
        <pc:grpChg chg="add mod">
          <ac:chgData name="昱佑 李" userId="4e53b750a6a762e3" providerId="LiveId" clId="{2297FB8C-A1BF-6E4B-8BE0-8A3F3FFB0B2C}" dt="2024-06-11T02:03:15.204" v="3633"/>
          <ac:grpSpMkLst>
            <pc:docMk/>
            <pc:sldMk cId="1327373500" sldId="269"/>
            <ac:grpSpMk id="20" creationId="{EC88EBC0-1323-13A5-B920-134478415D4D}"/>
          </ac:grpSpMkLst>
        </pc:grpChg>
        <pc:grpChg chg="mod">
          <ac:chgData name="昱佑 李" userId="4e53b750a6a762e3" providerId="LiveId" clId="{2297FB8C-A1BF-6E4B-8BE0-8A3F3FFB0B2C}" dt="2024-06-11T02:03:15.204" v="3633"/>
          <ac:grpSpMkLst>
            <pc:docMk/>
            <pc:sldMk cId="1327373500" sldId="269"/>
            <ac:grpSpMk id="21" creationId="{FCA4E504-4F35-3F94-697F-3083788CA21A}"/>
          </ac:grpSpMkLst>
        </pc:grpChg>
        <pc:grpChg chg="add mod">
          <ac:chgData name="昱佑 李" userId="4e53b750a6a762e3" providerId="LiveId" clId="{2297FB8C-A1BF-6E4B-8BE0-8A3F3FFB0B2C}" dt="2024-06-11T02:03:35.159" v="3635" actId="164"/>
          <ac:grpSpMkLst>
            <pc:docMk/>
            <pc:sldMk cId="1327373500" sldId="269"/>
            <ac:grpSpMk id="25" creationId="{485205A5-0B32-5C62-A090-D5F84D45FDD3}"/>
          </ac:grpSpMkLst>
        </pc:grpChg>
      </pc:sldChg>
      <pc:sldChg chg="new del">
        <pc:chgData name="昱佑 李" userId="4e53b750a6a762e3" providerId="LiveId" clId="{2297FB8C-A1BF-6E4B-8BE0-8A3F3FFB0B2C}" dt="2024-06-10T13:22:15.064" v="92" actId="2696"/>
        <pc:sldMkLst>
          <pc:docMk/>
          <pc:sldMk cId="3159019435" sldId="269"/>
        </pc:sldMkLst>
      </pc:sldChg>
      <pc:sldChg chg="addSp delSp modSp new del mod">
        <pc:chgData name="昱佑 李" userId="4e53b750a6a762e3" providerId="LiveId" clId="{2297FB8C-A1BF-6E4B-8BE0-8A3F3FFB0B2C}" dt="2024-06-10T14:40:47.482" v="750" actId="2696"/>
        <pc:sldMkLst>
          <pc:docMk/>
          <pc:sldMk cId="3414109239" sldId="270"/>
        </pc:sldMkLst>
        <pc:spChg chg="add mod">
          <ac:chgData name="昱佑 李" userId="4e53b750a6a762e3" providerId="LiveId" clId="{2297FB8C-A1BF-6E4B-8BE0-8A3F3FFB0B2C}" dt="2024-06-10T13:54:35.358" v="303" actId="164"/>
          <ac:spMkLst>
            <pc:docMk/>
            <pc:sldMk cId="3414109239" sldId="270"/>
            <ac:spMk id="4" creationId="{DAB3C5C0-13D2-53BA-2B71-CF96EBB201B1}"/>
          </ac:spMkLst>
        </pc:spChg>
        <pc:spChg chg="add del">
          <ac:chgData name="昱佑 李" userId="4e53b750a6a762e3" providerId="LiveId" clId="{2297FB8C-A1BF-6E4B-8BE0-8A3F3FFB0B2C}" dt="2024-06-10T13:36:54.198" v="129" actId="478"/>
          <ac:spMkLst>
            <pc:docMk/>
            <pc:sldMk cId="3414109239" sldId="270"/>
            <ac:spMk id="6" creationId="{28F1DA56-BC70-08A2-B250-E908F87BA8B6}"/>
          </ac:spMkLst>
        </pc:spChg>
        <pc:spChg chg="add mod topLvl">
          <ac:chgData name="昱佑 李" userId="4e53b750a6a762e3" providerId="LiveId" clId="{2297FB8C-A1BF-6E4B-8BE0-8A3F3FFB0B2C}" dt="2024-06-10T13:55:09.224" v="308" actId="164"/>
          <ac:spMkLst>
            <pc:docMk/>
            <pc:sldMk cId="3414109239" sldId="270"/>
            <ac:spMk id="16" creationId="{5458F0C0-1A6C-F670-3D2D-50D363E93417}"/>
          </ac:spMkLst>
        </pc:spChg>
        <pc:spChg chg="add mod">
          <ac:chgData name="昱佑 李" userId="4e53b750a6a762e3" providerId="LiveId" clId="{2297FB8C-A1BF-6E4B-8BE0-8A3F3FFB0B2C}" dt="2024-06-10T13:55:03.129" v="307" actId="165"/>
          <ac:spMkLst>
            <pc:docMk/>
            <pc:sldMk cId="3414109239" sldId="270"/>
            <ac:spMk id="17" creationId="{8DC2264A-0254-427C-52A7-7FC47F1C407E}"/>
          </ac:spMkLst>
        </pc:spChg>
        <pc:spChg chg="add mod">
          <ac:chgData name="昱佑 李" userId="4e53b750a6a762e3" providerId="LiveId" clId="{2297FB8C-A1BF-6E4B-8BE0-8A3F3FFB0B2C}" dt="2024-06-10T13:52:20.648" v="251" actId="164"/>
          <ac:spMkLst>
            <pc:docMk/>
            <pc:sldMk cId="3414109239" sldId="270"/>
            <ac:spMk id="26" creationId="{77337925-630C-E10E-6EDF-86F5A4AF39C4}"/>
          </ac:spMkLst>
        </pc:spChg>
        <pc:spChg chg="add mod">
          <ac:chgData name="昱佑 李" userId="4e53b750a6a762e3" providerId="LiveId" clId="{2297FB8C-A1BF-6E4B-8BE0-8A3F3FFB0B2C}" dt="2024-06-10T13:52:20.648" v="251" actId="164"/>
          <ac:spMkLst>
            <pc:docMk/>
            <pc:sldMk cId="3414109239" sldId="270"/>
            <ac:spMk id="27" creationId="{64C9DC9F-99EC-6ECD-A6AB-DEE37AB8A6D6}"/>
          </ac:spMkLst>
        </pc:spChg>
        <pc:spChg chg="add mod">
          <ac:chgData name="昱佑 李" userId="4e53b750a6a762e3" providerId="LiveId" clId="{2297FB8C-A1BF-6E4B-8BE0-8A3F3FFB0B2C}" dt="2024-06-10T13:53:28.328" v="292" actId="1076"/>
          <ac:spMkLst>
            <pc:docMk/>
            <pc:sldMk cId="3414109239" sldId="270"/>
            <ac:spMk id="31" creationId="{FC31F98F-4856-302E-1D45-2EC6514524DC}"/>
          </ac:spMkLst>
        </pc:spChg>
        <pc:spChg chg="add del mod">
          <ac:chgData name="昱佑 李" userId="4e53b750a6a762e3" providerId="LiveId" clId="{2297FB8C-A1BF-6E4B-8BE0-8A3F3FFB0B2C}" dt="2024-06-10T13:53:34.056" v="295" actId="478"/>
          <ac:spMkLst>
            <pc:docMk/>
            <pc:sldMk cId="3414109239" sldId="270"/>
            <ac:spMk id="33" creationId="{1E3BEAD3-0244-B57C-EC13-F6EA1E7C5042}"/>
          </ac:spMkLst>
        </pc:spChg>
        <pc:grpChg chg="add mod">
          <ac:chgData name="昱佑 李" userId="4e53b750a6a762e3" providerId="LiveId" clId="{2297FB8C-A1BF-6E4B-8BE0-8A3F3FFB0B2C}" dt="2024-06-10T13:55:03.129" v="307" actId="165"/>
          <ac:grpSpMkLst>
            <pc:docMk/>
            <pc:sldMk cId="3414109239" sldId="270"/>
            <ac:grpSpMk id="15" creationId="{E7F2C845-3216-5211-BC8F-5B5FF9EA5EB5}"/>
          </ac:grpSpMkLst>
        </pc:grpChg>
        <pc:grpChg chg="add mod">
          <ac:chgData name="昱佑 李" userId="4e53b750a6a762e3" providerId="LiveId" clId="{2297FB8C-A1BF-6E4B-8BE0-8A3F3FFB0B2C}" dt="2024-06-10T13:52:25.553" v="252" actId="167"/>
          <ac:grpSpMkLst>
            <pc:docMk/>
            <pc:sldMk cId="3414109239" sldId="270"/>
            <ac:grpSpMk id="28" creationId="{7B64AD1F-BD1D-860C-F543-24F83AFE9122}"/>
          </ac:grpSpMkLst>
        </pc:grpChg>
        <pc:grpChg chg="add mod">
          <ac:chgData name="昱佑 李" userId="4e53b750a6a762e3" providerId="LiveId" clId="{2297FB8C-A1BF-6E4B-8BE0-8A3F3FFB0B2C}" dt="2024-06-10T13:54:35.358" v="303" actId="164"/>
          <ac:grpSpMkLst>
            <pc:docMk/>
            <pc:sldMk cId="3414109239" sldId="270"/>
            <ac:grpSpMk id="34" creationId="{68A4620B-D064-D218-75D3-B91EBAB6387D}"/>
          </ac:grpSpMkLst>
        </pc:grpChg>
        <pc:grpChg chg="add mod topLvl">
          <ac:chgData name="昱佑 李" userId="4e53b750a6a762e3" providerId="LiveId" clId="{2297FB8C-A1BF-6E4B-8BE0-8A3F3FFB0B2C}" dt="2024-06-10T13:55:03.129" v="307" actId="165"/>
          <ac:grpSpMkLst>
            <pc:docMk/>
            <pc:sldMk cId="3414109239" sldId="270"/>
            <ac:grpSpMk id="35" creationId="{AE734C46-CE04-0001-B8D9-E205A2A617BF}"/>
          </ac:grpSpMkLst>
        </pc:grpChg>
        <pc:grpChg chg="add del mod">
          <ac:chgData name="昱佑 李" userId="4e53b750a6a762e3" providerId="LiveId" clId="{2297FB8C-A1BF-6E4B-8BE0-8A3F3FFB0B2C}" dt="2024-06-10T13:55:03.129" v="307" actId="165"/>
          <ac:grpSpMkLst>
            <pc:docMk/>
            <pc:sldMk cId="3414109239" sldId="270"/>
            <ac:grpSpMk id="36" creationId="{63D333BE-4109-1F62-44AA-4B64C43521CE}"/>
          </ac:grpSpMkLst>
        </pc:grpChg>
        <pc:grpChg chg="add mod">
          <ac:chgData name="昱佑 李" userId="4e53b750a6a762e3" providerId="LiveId" clId="{2297FB8C-A1BF-6E4B-8BE0-8A3F3FFB0B2C}" dt="2024-06-10T13:55:09.224" v="308" actId="164"/>
          <ac:grpSpMkLst>
            <pc:docMk/>
            <pc:sldMk cId="3414109239" sldId="270"/>
            <ac:grpSpMk id="37" creationId="{A90E2A04-1DD8-1E0A-7581-C3050AC8EEBC}"/>
          </ac:grpSpMkLst>
        </pc:grpChg>
        <pc:picChg chg="add mod">
          <ac:chgData name="昱佑 李" userId="4e53b750a6a762e3" providerId="LiveId" clId="{2297FB8C-A1BF-6E4B-8BE0-8A3F3FFB0B2C}" dt="2024-06-10T13:54:35.358" v="303" actId="164"/>
          <ac:picMkLst>
            <pc:docMk/>
            <pc:sldMk cId="3414109239" sldId="270"/>
            <ac:picMk id="3" creationId="{E661893F-693B-AE86-38C5-F6BB8FFD0923}"/>
          </ac:picMkLst>
        </pc:picChg>
        <pc:picChg chg="add mod topLvl">
          <ac:chgData name="昱佑 李" userId="4e53b750a6a762e3" providerId="LiveId" clId="{2297FB8C-A1BF-6E4B-8BE0-8A3F3FFB0B2C}" dt="2024-06-10T13:55:09.224" v="308" actId="164"/>
          <ac:picMkLst>
            <pc:docMk/>
            <pc:sldMk cId="3414109239" sldId="270"/>
            <ac:picMk id="8" creationId="{9031EA83-AF30-DDF9-5E29-AB45822A5D41}"/>
          </ac:picMkLst>
        </pc:picChg>
        <pc:picChg chg="add mod">
          <ac:chgData name="昱佑 李" userId="4e53b750a6a762e3" providerId="LiveId" clId="{2297FB8C-A1BF-6E4B-8BE0-8A3F3FFB0B2C}" dt="2024-06-10T13:55:03.129" v="307" actId="165"/>
          <ac:picMkLst>
            <pc:docMk/>
            <pc:sldMk cId="3414109239" sldId="270"/>
            <ac:picMk id="10" creationId="{059F8F1C-1EB9-5828-F742-7A6039138F4A}"/>
          </ac:picMkLst>
        </pc:picChg>
        <pc:picChg chg="add mod">
          <ac:chgData name="昱佑 李" userId="4e53b750a6a762e3" providerId="LiveId" clId="{2297FB8C-A1BF-6E4B-8BE0-8A3F3FFB0B2C}" dt="2024-06-10T13:55:03.129" v="307" actId="165"/>
          <ac:picMkLst>
            <pc:docMk/>
            <pc:sldMk cId="3414109239" sldId="270"/>
            <ac:picMk id="12" creationId="{1C3B8073-C31F-2465-93FC-75207A6E66DB}"/>
          </ac:picMkLst>
        </pc:picChg>
        <pc:picChg chg="add mod">
          <ac:chgData name="昱佑 李" userId="4e53b750a6a762e3" providerId="LiveId" clId="{2297FB8C-A1BF-6E4B-8BE0-8A3F3FFB0B2C}" dt="2024-06-10T13:55:03.129" v="307" actId="165"/>
          <ac:picMkLst>
            <pc:docMk/>
            <pc:sldMk cId="3414109239" sldId="270"/>
            <ac:picMk id="14" creationId="{F82227FA-CB76-306C-2910-C8F94FD67AFE}"/>
          </ac:picMkLst>
        </pc:picChg>
        <pc:picChg chg="add mod">
          <ac:chgData name="昱佑 李" userId="4e53b750a6a762e3" providerId="LiveId" clId="{2297FB8C-A1BF-6E4B-8BE0-8A3F3FFB0B2C}" dt="2024-06-10T13:51:54.991" v="236" actId="1076"/>
          <ac:picMkLst>
            <pc:docMk/>
            <pc:sldMk cId="3414109239" sldId="270"/>
            <ac:picMk id="19" creationId="{9A644313-EFDA-901F-2BBD-CCDAA38C8475}"/>
          </ac:picMkLst>
        </pc:picChg>
        <pc:picChg chg="add mod">
          <ac:chgData name="昱佑 李" userId="4e53b750a6a762e3" providerId="LiveId" clId="{2297FB8C-A1BF-6E4B-8BE0-8A3F3FFB0B2C}" dt="2024-06-10T13:51:54.991" v="236" actId="1076"/>
          <ac:picMkLst>
            <pc:docMk/>
            <pc:sldMk cId="3414109239" sldId="270"/>
            <ac:picMk id="21" creationId="{B9C8B3DE-4C07-46AA-70FF-211EDB9493A3}"/>
          </ac:picMkLst>
        </pc:picChg>
        <pc:picChg chg="add mod">
          <ac:chgData name="昱佑 李" userId="4e53b750a6a762e3" providerId="LiveId" clId="{2297FB8C-A1BF-6E4B-8BE0-8A3F3FFB0B2C}" dt="2024-06-10T13:51:54.991" v="236" actId="1076"/>
          <ac:picMkLst>
            <pc:docMk/>
            <pc:sldMk cId="3414109239" sldId="270"/>
            <ac:picMk id="23" creationId="{39E4C8C6-C2B2-40E4-3AF3-8BF52249F4CF}"/>
          </ac:picMkLst>
        </pc:picChg>
        <pc:picChg chg="add mod">
          <ac:chgData name="昱佑 李" userId="4e53b750a6a762e3" providerId="LiveId" clId="{2297FB8C-A1BF-6E4B-8BE0-8A3F3FFB0B2C}" dt="2024-06-10T13:52:20.648" v="251" actId="164"/>
          <ac:picMkLst>
            <pc:docMk/>
            <pc:sldMk cId="3414109239" sldId="270"/>
            <ac:picMk id="25" creationId="{5C72DEED-1E89-B3FB-4859-0499195EEE97}"/>
          </ac:picMkLst>
        </pc:picChg>
        <pc:cxnChg chg="add mod">
          <ac:chgData name="昱佑 李" userId="4e53b750a6a762e3" providerId="LiveId" clId="{2297FB8C-A1BF-6E4B-8BE0-8A3F3FFB0B2C}" dt="2024-06-10T13:53:58.260" v="297" actId="208"/>
          <ac:cxnSpMkLst>
            <pc:docMk/>
            <pc:sldMk cId="3414109239" sldId="270"/>
            <ac:cxnSpMk id="30" creationId="{65F87483-A8E6-71C6-F176-A8E6942E8E0A}"/>
          </ac:cxnSpMkLst>
        </pc:cxnChg>
        <pc:cxnChg chg="add del mod">
          <ac:chgData name="昱佑 李" userId="4e53b750a6a762e3" providerId="LiveId" clId="{2297FB8C-A1BF-6E4B-8BE0-8A3F3FFB0B2C}" dt="2024-06-10T13:53:34.056" v="295" actId="478"/>
          <ac:cxnSpMkLst>
            <pc:docMk/>
            <pc:sldMk cId="3414109239" sldId="270"/>
            <ac:cxnSpMk id="32" creationId="{C4143757-9E91-CDE1-737F-941D4C5A5043}"/>
          </ac:cxnSpMkLst>
        </pc:cxnChg>
      </pc:sldChg>
      <pc:sldChg chg="addSp delSp modSp add mod modTransition">
        <pc:chgData name="昱佑 李" userId="4e53b750a6a762e3" providerId="LiveId" clId="{2297FB8C-A1BF-6E4B-8BE0-8A3F3FFB0B2C}" dt="2024-06-11T02:19:30.325" v="3810" actId="478"/>
        <pc:sldMkLst>
          <pc:docMk/>
          <pc:sldMk cId="2603394196" sldId="271"/>
        </pc:sldMkLst>
        <pc:spChg chg="add mod">
          <ac:chgData name="昱佑 李" userId="4e53b750a6a762e3" providerId="LiveId" clId="{2297FB8C-A1BF-6E4B-8BE0-8A3F3FFB0B2C}" dt="2024-06-10T15:36:47.921" v="2093"/>
          <ac:spMkLst>
            <pc:docMk/>
            <pc:sldMk cId="2603394196" sldId="271"/>
            <ac:spMk id="11" creationId="{071AC269-8438-A23D-D991-3CF92817F957}"/>
          </ac:spMkLst>
        </pc:spChg>
        <pc:spChg chg="del">
          <ac:chgData name="昱佑 李" userId="4e53b750a6a762e3" providerId="LiveId" clId="{2297FB8C-A1BF-6E4B-8BE0-8A3F3FFB0B2C}" dt="2024-06-11T02:04:19.365" v="3641" actId="478"/>
          <ac:spMkLst>
            <pc:docMk/>
            <pc:sldMk cId="2603394196" sldId="271"/>
            <ac:spMk id="14" creationId="{00000000-0000-0000-0000-000000000000}"/>
          </ac:spMkLst>
        </pc:spChg>
        <pc:spChg chg="mod">
          <ac:chgData name="昱佑 李" userId="4e53b750a6a762e3" providerId="LiveId" clId="{2297FB8C-A1BF-6E4B-8BE0-8A3F3FFB0B2C}" dt="2024-06-11T02:04:19.764" v="3642"/>
          <ac:spMkLst>
            <pc:docMk/>
            <pc:sldMk cId="2603394196" sldId="271"/>
            <ac:spMk id="15" creationId="{412D5EBF-34EA-9593-5822-1ED5E1B5FBA7}"/>
          </ac:spMkLst>
        </pc:spChg>
        <pc:spChg chg="mod">
          <ac:chgData name="昱佑 李" userId="4e53b750a6a762e3" providerId="LiveId" clId="{2297FB8C-A1BF-6E4B-8BE0-8A3F3FFB0B2C}" dt="2024-06-11T02:04:19.764" v="3642"/>
          <ac:spMkLst>
            <pc:docMk/>
            <pc:sldMk cId="2603394196" sldId="271"/>
            <ac:spMk id="16" creationId="{0163BD85-2D8B-B9BC-B74E-35769DA3E411}"/>
          </ac:spMkLst>
        </pc:spChg>
        <pc:spChg chg="mod">
          <ac:chgData name="昱佑 李" userId="4e53b750a6a762e3" providerId="LiveId" clId="{2297FB8C-A1BF-6E4B-8BE0-8A3F3FFB0B2C}" dt="2024-06-10T13:54:20.886" v="301" actId="1076"/>
          <ac:spMkLst>
            <pc:docMk/>
            <pc:sldMk cId="2603394196" sldId="271"/>
            <ac:spMk id="18" creationId="{00000000-0000-0000-0000-000000000000}"/>
          </ac:spMkLst>
        </pc:spChg>
        <pc:spChg chg="mod">
          <ac:chgData name="昱佑 李" userId="4e53b750a6a762e3" providerId="LiveId" clId="{2297FB8C-A1BF-6E4B-8BE0-8A3F3FFB0B2C}" dt="2024-06-11T02:04:19.764" v="3642"/>
          <ac:spMkLst>
            <pc:docMk/>
            <pc:sldMk cId="2603394196" sldId="271"/>
            <ac:spMk id="19" creationId="{38A87F3D-7A36-5B70-C6BB-96F7B5117258}"/>
          </ac:spMkLst>
        </pc:spChg>
        <pc:spChg chg="mod">
          <ac:chgData name="昱佑 李" userId="4e53b750a6a762e3" providerId="LiveId" clId="{2297FB8C-A1BF-6E4B-8BE0-8A3F3FFB0B2C}" dt="2024-06-11T02:19:26.164" v="3809"/>
          <ac:spMkLst>
            <pc:docMk/>
            <pc:sldMk cId="2603394196" sldId="271"/>
            <ac:spMk id="21" creationId="{E9B323BF-8CD7-4746-CD11-77D800196B72}"/>
          </ac:spMkLst>
        </pc:spChg>
        <pc:spChg chg="mod">
          <ac:chgData name="昱佑 李" userId="4e53b750a6a762e3" providerId="LiveId" clId="{2297FB8C-A1BF-6E4B-8BE0-8A3F3FFB0B2C}" dt="2024-06-11T02:19:26.164" v="3809"/>
          <ac:spMkLst>
            <pc:docMk/>
            <pc:sldMk cId="2603394196" sldId="271"/>
            <ac:spMk id="22" creationId="{7846F359-71D0-25B6-7877-D4ABCDC69043}"/>
          </ac:spMkLst>
        </pc:spChg>
        <pc:grpChg chg="mod">
          <ac:chgData name="昱佑 李" userId="4e53b750a6a762e3" providerId="LiveId" clId="{2297FB8C-A1BF-6E4B-8BE0-8A3F3FFB0B2C}" dt="2024-06-10T13:54:15.740" v="299" actId="14100"/>
          <ac:grpSpMkLst>
            <pc:docMk/>
            <pc:sldMk cId="2603394196" sldId="271"/>
            <ac:grpSpMk id="5" creationId="{00000000-0000-0000-0000-000000000000}"/>
          </ac:grpSpMkLst>
        </pc:grpChg>
        <pc:grpChg chg="del">
          <ac:chgData name="昱佑 李" userId="4e53b750a6a762e3" providerId="LiveId" clId="{2297FB8C-A1BF-6E4B-8BE0-8A3F3FFB0B2C}" dt="2024-06-11T02:04:17.095" v="3640" actId="478"/>
          <ac:grpSpMkLst>
            <pc:docMk/>
            <pc:sldMk cId="2603394196" sldId="271"/>
            <ac:grpSpMk id="8" creationId="{00000000-0000-0000-0000-000000000000}"/>
          </ac:grpSpMkLst>
        </pc:grpChg>
        <pc:grpChg chg="add del mod">
          <ac:chgData name="昱佑 李" userId="4e53b750a6a762e3" providerId="LiveId" clId="{2297FB8C-A1BF-6E4B-8BE0-8A3F3FFB0B2C}" dt="2024-06-11T02:19:30.325" v="3810" actId="478"/>
          <ac:grpSpMkLst>
            <pc:docMk/>
            <pc:sldMk cId="2603394196" sldId="271"/>
            <ac:grpSpMk id="12" creationId="{F30FFB9B-6463-75D4-22AE-BA1E30B48D51}"/>
          </ac:grpSpMkLst>
        </pc:grpChg>
        <pc:grpChg chg="mod">
          <ac:chgData name="昱佑 李" userId="4e53b750a6a762e3" providerId="LiveId" clId="{2297FB8C-A1BF-6E4B-8BE0-8A3F3FFB0B2C}" dt="2024-06-11T02:04:19.764" v="3642"/>
          <ac:grpSpMkLst>
            <pc:docMk/>
            <pc:sldMk cId="2603394196" sldId="271"/>
            <ac:grpSpMk id="13" creationId="{02B17A3E-FF9D-E8EE-D4CC-4A88E6122083}"/>
          </ac:grpSpMkLst>
        </pc:grpChg>
        <pc:grpChg chg="add mod">
          <ac:chgData name="昱佑 李" userId="4e53b750a6a762e3" providerId="LiveId" clId="{2297FB8C-A1BF-6E4B-8BE0-8A3F3FFB0B2C}" dt="2024-06-11T02:19:26.164" v="3809"/>
          <ac:grpSpMkLst>
            <pc:docMk/>
            <pc:sldMk cId="2603394196" sldId="271"/>
            <ac:grpSpMk id="20" creationId="{AE8E1FB0-9793-D199-1898-8DEE5920D360}"/>
          </ac:grpSpMkLst>
        </pc:grpChg>
      </pc:sldChg>
      <pc:sldChg chg="addSp delSp modSp add mod modTransition modAnim">
        <pc:chgData name="昱佑 李" userId="4e53b750a6a762e3" providerId="LiveId" clId="{2297FB8C-A1BF-6E4B-8BE0-8A3F3FFB0B2C}" dt="2024-06-11T02:19:39.252" v="3813"/>
        <pc:sldMkLst>
          <pc:docMk/>
          <pc:sldMk cId="3950214757" sldId="272"/>
        </pc:sldMkLst>
        <pc:spChg chg="mod">
          <ac:chgData name="昱佑 李" userId="4e53b750a6a762e3" providerId="LiveId" clId="{2297FB8C-A1BF-6E4B-8BE0-8A3F3FFB0B2C}" dt="2024-06-10T13:55:16.864" v="310" actId="34135"/>
          <ac:spMkLst>
            <pc:docMk/>
            <pc:sldMk cId="3950214757" sldId="272"/>
            <ac:spMk id="6" creationId="{00000000-0000-0000-0000-000000000000}"/>
          </ac:spMkLst>
        </pc:spChg>
        <pc:spChg chg="mod">
          <ac:chgData name="昱佑 李" userId="4e53b750a6a762e3" providerId="LiveId" clId="{2297FB8C-A1BF-6E4B-8BE0-8A3F3FFB0B2C}" dt="2024-06-10T13:55:16.864" v="310" actId="34135"/>
          <ac:spMkLst>
            <pc:docMk/>
            <pc:sldMk cId="3950214757" sldId="272"/>
            <ac:spMk id="7" creationId="{00000000-0000-0000-0000-000000000000}"/>
          </ac:spMkLst>
        </pc:spChg>
        <pc:spChg chg="mod">
          <ac:chgData name="昱佑 李" userId="4e53b750a6a762e3" providerId="LiveId" clId="{2297FB8C-A1BF-6E4B-8BE0-8A3F3FFB0B2C}" dt="2024-06-10T13:54:51.323" v="306"/>
          <ac:spMkLst>
            <pc:docMk/>
            <pc:sldMk cId="3950214757" sldId="272"/>
            <ac:spMk id="12" creationId="{764EFB54-EEA2-6D87-5F00-7D6530097079}"/>
          </ac:spMkLst>
        </pc:spChg>
        <pc:spChg chg="del">
          <ac:chgData name="昱佑 李" userId="4e53b750a6a762e3" providerId="LiveId" clId="{2297FB8C-A1BF-6E4B-8BE0-8A3F3FFB0B2C}" dt="2024-06-11T02:19:38.896" v="3812" actId="478"/>
          <ac:spMkLst>
            <pc:docMk/>
            <pc:sldMk cId="3950214757" sldId="272"/>
            <ac:spMk id="14" creationId="{00000000-0000-0000-0000-000000000000}"/>
          </ac:spMkLst>
        </pc:spChg>
        <pc:spChg chg="mod">
          <ac:chgData name="昱佑 李" userId="4e53b750a6a762e3" providerId="LiveId" clId="{2297FB8C-A1BF-6E4B-8BE0-8A3F3FFB0B2C}" dt="2024-06-10T13:54:51.323" v="306"/>
          <ac:spMkLst>
            <pc:docMk/>
            <pc:sldMk cId="3950214757" sldId="272"/>
            <ac:spMk id="15" creationId="{8D89E76B-7FE5-F6F7-EEBF-DE94960C6173}"/>
          </ac:spMkLst>
        </pc:spChg>
        <pc:spChg chg="del">
          <ac:chgData name="昱佑 李" userId="4e53b750a6a762e3" providerId="LiveId" clId="{2297FB8C-A1BF-6E4B-8BE0-8A3F3FFB0B2C}" dt="2024-06-10T13:58:08.548" v="336" actId="478"/>
          <ac:spMkLst>
            <pc:docMk/>
            <pc:sldMk cId="3950214757" sldId="272"/>
            <ac:spMk id="18" creationId="{00000000-0000-0000-0000-000000000000}"/>
          </ac:spMkLst>
        </pc:spChg>
        <pc:spChg chg="mod">
          <ac:chgData name="昱佑 李" userId="4e53b750a6a762e3" providerId="LiveId" clId="{2297FB8C-A1BF-6E4B-8BE0-8A3F3FFB0B2C}" dt="2024-06-10T13:56:05.103" v="317" actId="122"/>
          <ac:spMkLst>
            <pc:docMk/>
            <pc:sldMk cId="3950214757" sldId="272"/>
            <ac:spMk id="20" creationId="{8D554033-CAC0-782A-8A43-3031B815F766}"/>
          </ac:spMkLst>
        </pc:spChg>
        <pc:spChg chg="mod topLvl">
          <ac:chgData name="昱佑 李" userId="4e53b750a6a762e3" providerId="LiveId" clId="{2297FB8C-A1BF-6E4B-8BE0-8A3F3FFB0B2C}" dt="2024-06-10T14:04:12.407" v="396" actId="164"/>
          <ac:spMkLst>
            <pc:docMk/>
            <pc:sldMk cId="3950214757" sldId="272"/>
            <ac:spMk id="23" creationId="{2A5A406B-42D4-02D4-CD1E-103762D6FB5C}"/>
          </ac:spMkLst>
        </pc:spChg>
        <pc:spChg chg="mod topLvl">
          <ac:chgData name="昱佑 李" userId="4e53b750a6a762e3" providerId="LiveId" clId="{2297FB8C-A1BF-6E4B-8BE0-8A3F3FFB0B2C}" dt="2024-06-10T14:04:16.458" v="397" actId="164"/>
          <ac:spMkLst>
            <pc:docMk/>
            <pc:sldMk cId="3950214757" sldId="272"/>
            <ac:spMk id="26" creationId="{25D8C0A6-2C36-5BBA-9BB2-480E0FB05923}"/>
          </ac:spMkLst>
        </pc:spChg>
        <pc:spChg chg="add mod">
          <ac:chgData name="昱佑 李" userId="4e53b750a6a762e3" providerId="LiveId" clId="{2297FB8C-A1BF-6E4B-8BE0-8A3F3FFB0B2C}" dt="2024-06-10T14:04:49.187" v="400" actId="164"/>
          <ac:spMkLst>
            <pc:docMk/>
            <pc:sldMk cId="3950214757" sldId="272"/>
            <ac:spMk id="31" creationId="{9FF741A9-43A8-4913-C222-6278F916F96C}"/>
          </ac:spMkLst>
        </pc:spChg>
        <pc:spChg chg="add mod">
          <ac:chgData name="昱佑 李" userId="4e53b750a6a762e3" providerId="LiveId" clId="{2297FB8C-A1BF-6E4B-8BE0-8A3F3FFB0B2C}" dt="2024-06-10T14:02:23.829" v="380" actId="164"/>
          <ac:spMkLst>
            <pc:docMk/>
            <pc:sldMk cId="3950214757" sldId="272"/>
            <ac:spMk id="35" creationId="{7DC8A72B-44C8-68AE-916C-F4FBAC0C7271}"/>
          </ac:spMkLst>
        </pc:spChg>
        <pc:spChg chg="mod">
          <ac:chgData name="昱佑 李" userId="4e53b750a6a762e3" providerId="LiveId" clId="{2297FB8C-A1BF-6E4B-8BE0-8A3F3FFB0B2C}" dt="2024-06-10T14:02:26.685" v="381" actId="571"/>
          <ac:spMkLst>
            <pc:docMk/>
            <pc:sldMk cId="3950214757" sldId="272"/>
            <ac:spMk id="40" creationId="{88B37498-8E80-2AD6-B24D-3056F782EB1E}"/>
          </ac:spMkLst>
        </pc:spChg>
        <pc:spChg chg="mod">
          <ac:chgData name="昱佑 李" userId="4e53b750a6a762e3" providerId="LiveId" clId="{2297FB8C-A1BF-6E4B-8BE0-8A3F3FFB0B2C}" dt="2024-06-10T14:03:45.759" v="395" actId="688"/>
          <ac:spMkLst>
            <pc:docMk/>
            <pc:sldMk cId="3950214757" sldId="272"/>
            <ac:spMk id="43" creationId="{BBB5BB34-1B30-BFFC-499E-415DAE5765F2}"/>
          </ac:spMkLst>
        </pc:spChg>
        <pc:spChg chg="add mod">
          <ac:chgData name="昱佑 李" userId="4e53b750a6a762e3" providerId="LiveId" clId="{2297FB8C-A1BF-6E4B-8BE0-8A3F3FFB0B2C}" dt="2024-06-10T15:36:47.921" v="2093"/>
          <ac:spMkLst>
            <pc:docMk/>
            <pc:sldMk cId="3950214757" sldId="272"/>
            <ac:spMk id="47" creationId="{23065974-7009-E129-2867-08D61378BEFF}"/>
          </ac:spMkLst>
        </pc:spChg>
        <pc:spChg chg="mod">
          <ac:chgData name="昱佑 李" userId="4e53b750a6a762e3" providerId="LiveId" clId="{2297FB8C-A1BF-6E4B-8BE0-8A3F3FFB0B2C}" dt="2024-06-11T02:19:39.252" v="3813"/>
          <ac:spMkLst>
            <pc:docMk/>
            <pc:sldMk cId="3950214757" sldId="272"/>
            <ac:spMk id="50" creationId="{64B7D7B1-1328-1A6E-F92A-B2166BF860E3}"/>
          </ac:spMkLst>
        </pc:spChg>
        <pc:spChg chg="mod">
          <ac:chgData name="昱佑 李" userId="4e53b750a6a762e3" providerId="LiveId" clId="{2297FB8C-A1BF-6E4B-8BE0-8A3F3FFB0B2C}" dt="2024-06-11T02:19:39.252" v="3813"/>
          <ac:spMkLst>
            <pc:docMk/>
            <pc:sldMk cId="3950214757" sldId="272"/>
            <ac:spMk id="51" creationId="{1E9DC6CC-2698-B077-D24A-46068FB14ACC}"/>
          </ac:spMkLst>
        </pc:spChg>
        <pc:spChg chg="mod">
          <ac:chgData name="昱佑 李" userId="4e53b750a6a762e3" providerId="LiveId" clId="{2297FB8C-A1BF-6E4B-8BE0-8A3F3FFB0B2C}" dt="2024-06-11T02:19:39.252" v="3813"/>
          <ac:spMkLst>
            <pc:docMk/>
            <pc:sldMk cId="3950214757" sldId="272"/>
            <ac:spMk id="52" creationId="{883A8C76-A3E3-070F-B49F-4427554DA241}"/>
          </ac:spMkLst>
        </pc:spChg>
        <pc:grpChg chg="mod">
          <ac:chgData name="昱佑 李" userId="4e53b750a6a762e3" providerId="LiveId" clId="{2297FB8C-A1BF-6E4B-8BE0-8A3F3FFB0B2C}" dt="2024-06-10T13:55:16.864" v="310" actId="34135"/>
          <ac:grpSpMkLst>
            <pc:docMk/>
            <pc:sldMk cId="3950214757" sldId="272"/>
            <ac:grpSpMk id="5" creationId="{00000000-0000-0000-0000-000000000000}"/>
          </ac:grpSpMkLst>
        </pc:grpChg>
        <pc:grpChg chg="del">
          <ac:chgData name="昱佑 李" userId="4e53b750a6a762e3" providerId="LiveId" clId="{2297FB8C-A1BF-6E4B-8BE0-8A3F3FFB0B2C}" dt="2024-06-11T02:19:36.310" v="3811" actId="478"/>
          <ac:grpSpMkLst>
            <pc:docMk/>
            <pc:sldMk cId="3950214757" sldId="272"/>
            <ac:grpSpMk id="8" creationId="{00000000-0000-0000-0000-000000000000}"/>
          </ac:grpSpMkLst>
        </pc:grpChg>
        <pc:grpChg chg="add mod">
          <ac:chgData name="昱佑 李" userId="4e53b750a6a762e3" providerId="LiveId" clId="{2297FB8C-A1BF-6E4B-8BE0-8A3F3FFB0B2C}" dt="2024-06-10T13:57:57.504" v="335" actId="1076"/>
          <ac:grpSpMkLst>
            <pc:docMk/>
            <pc:sldMk cId="3950214757" sldId="272"/>
            <ac:grpSpMk id="11" creationId="{7AB46B0C-76B7-0A2D-2AEE-95AD25400627}"/>
          </ac:grpSpMkLst>
        </pc:grpChg>
        <pc:grpChg chg="add mod">
          <ac:chgData name="昱佑 李" userId="4e53b750a6a762e3" providerId="LiveId" clId="{2297FB8C-A1BF-6E4B-8BE0-8A3F3FFB0B2C}" dt="2024-06-10T13:56:49.835" v="326" actId="1076"/>
          <ac:grpSpMkLst>
            <pc:docMk/>
            <pc:sldMk cId="3950214757" sldId="272"/>
            <ac:grpSpMk id="16" creationId="{88281A21-D494-5927-BD8C-E4BC52DE3D13}"/>
          </ac:grpSpMkLst>
        </pc:grpChg>
        <pc:grpChg chg="add del mod">
          <ac:chgData name="昱佑 李" userId="4e53b750a6a762e3" providerId="LiveId" clId="{2297FB8C-A1BF-6E4B-8BE0-8A3F3FFB0B2C}" dt="2024-06-10T13:57:08.572" v="329" actId="165"/>
          <ac:grpSpMkLst>
            <pc:docMk/>
            <pc:sldMk cId="3950214757" sldId="272"/>
            <ac:grpSpMk id="21" creationId="{A474CA74-0865-B34B-1AFC-DAC233CA5D37}"/>
          </ac:grpSpMkLst>
        </pc:grpChg>
        <pc:grpChg chg="add del mod">
          <ac:chgData name="昱佑 李" userId="4e53b750a6a762e3" providerId="LiveId" clId="{2297FB8C-A1BF-6E4B-8BE0-8A3F3FFB0B2C}" dt="2024-06-10T13:57:30.502" v="332" actId="165"/>
          <ac:grpSpMkLst>
            <pc:docMk/>
            <pc:sldMk cId="3950214757" sldId="272"/>
            <ac:grpSpMk id="24" creationId="{73D00284-6F46-A23C-0B83-B4E75D86BF4A}"/>
          </ac:grpSpMkLst>
        </pc:grpChg>
        <pc:grpChg chg="mod topLvl">
          <ac:chgData name="昱佑 李" userId="4e53b750a6a762e3" providerId="LiveId" clId="{2297FB8C-A1BF-6E4B-8BE0-8A3F3FFB0B2C}" dt="2024-06-10T14:04:16.458" v="397" actId="164"/>
          <ac:grpSpMkLst>
            <pc:docMk/>
            <pc:sldMk cId="3950214757" sldId="272"/>
            <ac:grpSpMk id="25" creationId="{43BF561E-B3A2-24FD-241D-8F7AFC72AE7A}"/>
          </ac:grpSpMkLst>
        </pc:grpChg>
        <pc:grpChg chg="add mod">
          <ac:chgData name="昱佑 李" userId="4e53b750a6a762e3" providerId="LiveId" clId="{2297FB8C-A1BF-6E4B-8BE0-8A3F3FFB0B2C}" dt="2024-06-10T14:02:23.829" v="380" actId="164"/>
          <ac:grpSpMkLst>
            <pc:docMk/>
            <pc:sldMk cId="3950214757" sldId="272"/>
            <ac:grpSpMk id="37" creationId="{3AFC60F0-BAD9-40FF-5CC3-9C9DD0F2FC4F}"/>
          </ac:grpSpMkLst>
        </pc:grpChg>
        <pc:grpChg chg="add mod">
          <ac:chgData name="昱佑 李" userId="4e53b750a6a762e3" providerId="LiveId" clId="{2297FB8C-A1BF-6E4B-8BE0-8A3F3FFB0B2C}" dt="2024-06-10T14:02:53.586" v="387" actId="1076"/>
          <ac:grpSpMkLst>
            <pc:docMk/>
            <pc:sldMk cId="3950214757" sldId="272"/>
            <ac:grpSpMk id="38" creationId="{730D9F48-965A-61EB-F411-99CC46127698}"/>
          </ac:grpSpMkLst>
        </pc:grpChg>
        <pc:grpChg chg="add mod">
          <ac:chgData name="昱佑 李" userId="4e53b750a6a762e3" providerId="LiveId" clId="{2297FB8C-A1BF-6E4B-8BE0-8A3F3FFB0B2C}" dt="2024-06-10T14:07:35.303" v="414" actId="1076"/>
          <ac:grpSpMkLst>
            <pc:docMk/>
            <pc:sldMk cId="3950214757" sldId="272"/>
            <ac:grpSpMk id="41" creationId="{67C0C59F-5D1A-2FEB-3F67-81A176910D39}"/>
          </ac:grpSpMkLst>
        </pc:grpChg>
        <pc:grpChg chg="add mod">
          <ac:chgData name="昱佑 李" userId="4e53b750a6a762e3" providerId="LiveId" clId="{2297FB8C-A1BF-6E4B-8BE0-8A3F3FFB0B2C}" dt="2024-06-10T14:04:12.407" v="396" actId="164"/>
          <ac:grpSpMkLst>
            <pc:docMk/>
            <pc:sldMk cId="3950214757" sldId="272"/>
            <ac:grpSpMk id="44" creationId="{DA340FDB-2859-5962-058D-7CFE7B9E830D}"/>
          </ac:grpSpMkLst>
        </pc:grpChg>
        <pc:grpChg chg="add mod">
          <ac:chgData name="昱佑 李" userId="4e53b750a6a762e3" providerId="LiveId" clId="{2297FB8C-A1BF-6E4B-8BE0-8A3F3FFB0B2C}" dt="2024-06-10T14:04:16.458" v="397" actId="164"/>
          <ac:grpSpMkLst>
            <pc:docMk/>
            <pc:sldMk cId="3950214757" sldId="272"/>
            <ac:grpSpMk id="45" creationId="{2409DB39-EABB-9198-73F3-33A245EBC0DA}"/>
          </ac:grpSpMkLst>
        </pc:grpChg>
        <pc:grpChg chg="add mod">
          <ac:chgData name="昱佑 李" userId="4e53b750a6a762e3" providerId="LiveId" clId="{2297FB8C-A1BF-6E4B-8BE0-8A3F3FFB0B2C}" dt="2024-06-10T14:04:49.187" v="400" actId="164"/>
          <ac:grpSpMkLst>
            <pc:docMk/>
            <pc:sldMk cId="3950214757" sldId="272"/>
            <ac:grpSpMk id="46" creationId="{79519F51-C2BB-1D8A-4B9C-87B594EE4A1B}"/>
          </ac:grpSpMkLst>
        </pc:grpChg>
        <pc:grpChg chg="add mod">
          <ac:chgData name="昱佑 李" userId="4e53b750a6a762e3" providerId="LiveId" clId="{2297FB8C-A1BF-6E4B-8BE0-8A3F3FFB0B2C}" dt="2024-06-11T02:19:39.252" v="3813"/>
          <ac:grpSpMkLst>
            <pc:docMk/>
            <pc:sldMk cId="3950214757" sldId="272"/>
            <ac:grpSpMk id="48" creationId="{0F2140F5-EC49-A797-4417-DC6C48693B85}"/>
          </ac:grpSpMkLst>
        </pc:grpChg>
        <pc:grpChg chg="mod">
          <ac:chgData name="昱佑 李" userId="4e53b750a6a762e3" providerId="LiveId" clId="{2297FB8C-A1BF-6E4B-8BE0-8A3F3FFB0B2C}" dt="2024-06-11T02:19:39.252" v="3813"/>
          <ac:grpSpMkLst>
            <pc:docMk/>
            <pc:sldMk cId="3950214757" sldId="272"/>
            <ac:grpSpMk id="49" creationId="{12114D01-21B6-8D66-F96D-A865B160EDB9}"/>
          </ac:grpSpMkLst>
        </pc:grpChg>
        <pc:picChg chg="mod">
          <ac:chgData name="昱佑 李" userId="4e53b750a6a762e3" providerId="LiveId" clId="{2297FB8C-A1BF-6E4B-8BE0-8A3F3FFB0B2C}" dt="2024-06-10T13:54:51.323" v="306"/>
          <ac:picMkLst>
            <pc:docMk/>
            <pc:sldMk cId="3950214757" sldId="272"/>
            <ac:picMk id="13" creationId="{5491A5D6-B5C7-8F5A-A74A-704856E0FDF2}"/>
          </ac:picMkLst>
        </pc:picChg>
        <pc:picChg chg="mod">
          <ac:chgData name="昱佑 李" userId="4e53b750a6a762e3" providerId="LiveId" clId="{2297FB8C-A1BF-6E4B-8BE0-8A3F3FFB0B2C}" dt="2024-06-10T13:54:51.323" v="306"/>
          <ac:picMkLst>
            <pc:docMk/>
            <pc:sldMk cId="3950214757" sldId="272"/>
            <ac:picMk id="19" creationId="{CE91CAAD-6FB8-9050-4C49-8EB120EC724C}"/>
          </ac:picMkLst>
        </pc:picChg>
        <pc:picChg chg="mod topLvl">
          <ac:chgData name="昱佑 李" userId="4e53b750a6a762e3" providerId="LiveId" clId="{2297FB8C-A1BF-6E4B-8BE0-8A3F3FFB0B2C}" dt="2024-06-10T14:04:12.407" v="396" actId="164"/>
          <ac:picMkLst>
            <pc:docMk/>
            <pc:sldMk cId="3950214757" sldId="272"/>
            <ac:picMk id="22" creationId="{23B772FE-6221-300D-9904-85437D72275D}"/>
          </ac:picMkLst>
        </pc:picChg>
        <pc:picChg chg="mod">
          <ac:chgData name="昱佑 李" userId="4e53b750a6a762e3" providerId="LiveId" clId="{2297FB8C-A1BF-6E4B-8BE0-8A3F3FFB0B2C}" dt="2024-06-10T13:57:30.502" v="332" actId="165"/>
          <ac:picMkLst>
            <pc:docMk/>
            <pc:sldMk cId="3950214757" sldId="272"/>
            <ac:picMk id="27" creationId="{142929B8-3B23-F5C8-41EC-590BC28F02C4}"/>
          </ac:picMkLst>
        </pc:picChg>
        <pc:picChg chg="mod">
          <ac:chgData name="昱佑 李" userId="4e53b750a6a762e3" providerId="LiveId" clId="{2297FB8C-A1BF-6E4B-8BE0-8A3F3FFB0B2C}" dt="2024-06-10T13:57:30.502" v="332" actId="165"/>
          <ac:picMkLst>
            <pc:docMk/>
            <pc:sldMk cId="3950214757" sldId="272"/>
            <ac:picMk id="28" creationId="{B126F1F3-4279-78D9-3074-CCAE4356B850}"/>
          </ac:picMkLst>
        </pc:picChg>
        <pc:picChg chg="mod">
          <ac:chgData name="昱佑 李" userId="4e53b750a6a762e3" providerId="LiveId" clId="{2297FB8C-A1BF-6E4B-8BE0-8A3F3FFB0B2C}" dt="2024-06-10T13:57:30.502" v="332" actId="165"/>
          <ac:picMkLst>
            <pc:docMk/>
            <pc:sldMk cId="3950214757" sldId="272"/>
            <ac:picMk id="29" creationId="{E74A8F67-FD85-6564-D585-57FC75C2357C}"/>
          </ac:picMkLst>
        </pc:picChg>
        <pc:cxnChg chg="add mod">
          <ac:chgData name="昱佑 李" userId="4e53b750a6a762e3" providerId="LiveId" clId="{2297FB8C-A1BF-6E4B-8BE0-8A3F3FFB0B2C}" dt="2024-06-10T14:04:49.187" v="400" actId="164"/>
          <ac:cxnSpMkLst>
            <pc:docMk/>
            <pc:sldMk cId="3950214757" sldId="272"/>
            <ac:cxnSpMk id="30" creationId="{419C8E34-304E-EF34-8CC9-DF9A5C4A881B}"/>
          </ac:cxnSpMkLst>
        </pc:cxnChg>
        <pc:cxnChg chg="add mod">
          <ac:chgData name="昱佑 李" userId="4e53b750a6a762e3" providerId="LiveId" clId="{2297FB8C-A1BF-6E4B-8BE0-8A3F3FFB0B2C}" dt="2024-06-10T14:02:23.829" v="380" actId="164"/>
          <ac:cxnSpMkLst>
            <pc:docMk/>
            <pc:sldMk cId="3950214757" sldId="272"/>
            <ac:cxnSpMk id="34" creationId="{B6742429-F270-7206-F119-2416C5C9EE64}"/>
          </ac:cxnSpMkLst>
        </pc:cxnChg>
        <pc:cxnChg chg="mod">
          <ac:chgData name="昱佑 李" userId="4e53b750a6a762e3" providerId="LiveId" clId="{2297FB8C-A1BF-6E4B-8BE0-8A3F3FFB0B2C}" dt="2024-06-10T14:02:26.685" v="381" actId="571"/>
          <ac:cxnSpMkLst>
            <pc:docMk/>
            <pc:sldMk cId="3950214757" sldId="272"/>
            <ac:cxnSpMk id="39" creationId="{595459D0-F54B-3E1E-3685-CFAF884FC594}"/>
          </ac:cxnSpMkLst>
        </pc:cxnChg>
        <pc:cxnChg chg="mod">
          <ac:chgData name="昱佑 李" userId="4e53b750a6a762e3" providerId="LiveId" clId="{2297FB8C-A1BF-6E4B-8BE0-8A3F3FFB0B2C}" dt="2024-06-10T14:03:01.309" v="388" actId="571"/>
          <ac:cxnSpMkLst>
            <pc:docMk/>
            <pc:sldMk cId="3950214757" sldId="272"/>
            <ac:cxnSpMk id="42" creationId="{BF0392A3-9B3A-C96D-8DF3-BA044040AA47}"/>
          </ac:cxnSpMkLst>
        </pc:cxnChg>
      </pc:sldChg>
      <pc:sldChg chg="add del">
        <pc:chgData name="昱佑 李" userId="4e53b750a6a762e3" providerId="LiveId" clId="{2297FB8C-A1BF-6E4B-8BE0-8A3F3FFB0B2C}" dt="2024-06-10T14:09:18.457" v="419" actId="2696"/>
        <pc:sldMkLst>
          <pc:docMk/>
          <pc:sldMk cId="11486705" sldId="273"/>
        </pc:sldMkLst>
      </pc:sldChg>
      <pc:sldChg chg="addSp delSp modSp add mod modTransition delAnim modAnim">
        <pc:chgData name="昱佑 李" userId="4e53b750a6a762e3" providerId="LiveId" clId="{2297FB8C-A1BF-6E4B-8BE0-8A3F3FFB0B2C}" dt="2024-06-11T02:19:43.035" v="3815"/>
        <pc:sldMkLst>
          <pc:docMk/>
          <pc:sldMk cId="1320253622" sldId="274"/>
        </pc:sldMkLst>
        <pc:spChg chg="del">
          <ac:chgData name="昱佑 李" userId="4e53b750a6a762e3" providerId="LiveId" clId="{2297FB8C-A1BF-6E4B-8BE0-8A3F3FFB0B2C}" dt="2024-06-11T02:19:42.531" v="3814" actId="478"/>
          <ac:spMkLst>
            <pc:docMk/>
            <pc:sldMk cId="1320253622" sldId="274"/>
            <ac:spMk id="14" creationId="{00000000-0000-0000-0000-000000000000}"/>
          </ac:spMkLst>
        </pc:spChg>
        <pc:spChg chg="add mod topLvl">
          <ac:chgData name="昱佑 李" userId="4e53b750a6a762e3" providerId="LiveId" clId="{2297FB8C-A1BF-6E4B-8BE0-8A3F3FFB0B2C}" dt="2024-06-10T14:27:41.003" v="602" actId="164"/>
          <ac:spMkLst>
            <pc:docMk/>
            <pc:sldMk cId="1320253622" sldId="274"/>
            <ac:spMk id="33" creationId="{3AE6B60D-337C-723A-7CD1-4EA2088E49FA}"/>
          </ac:spMkLst>
        </pc:spChg>
        <pc:spChg chg="add mod">
          <ac:chgData name="昱佑 李" userId="4e53b750a6a762e3" providerId="LiveId" clId="{2297FB8C-A1BF-6E4B-8BE0-8A3F3FFB0B2C}" dt="2024-06-10T14:13:43.074" v="459" actId="1076"/>
          <ac:spMkLst>
            <pc:docMk/>
            <pc:sldMk cId="1320253622" sldId="274"/>
            <ac:spMk id="36" creationId="{02A2C5DF-D181-97D0-F4AF-65D48AEE9C28}"/>
          </ac:spMkLst>
        </pc:spChg>
        <pc:spChg chg="add mod topLvl">
          <ac:chgData name="昱佑 李" userId="4e53b750a6a762e3" providerId="LiveId" clId="{2297FB8C-A1BF-6E4B-8BE0-8A3F3FFB0B2C}" dt="2024-06-10T14:27:41.003" v="602" actId="164"/>
          <ac:spMkLst>
            <pc:docMk/>
            <pc:sldMk cId="1320253622" sldId="274"/>
            <ac:spMk id="47" creationId="{575B3844-6E64-E301-4C61-996D7EB0D772}"/>
          </ac:spMkLst>
        </pc:spChg>
        <pc:spChg chg="add mod topLvl">
          <ac:chgData name="昱佑 李" userId="4e53b750a6a762e3" providerId="LiveId" clId="{2297FB8C-A1BF-6E4B-8BE0-8A3F3FFB0B2C}" dt="2024-06-10T14:27:41.003" v="602" actId="164"/>
          <ac:spMkLst>
            <pc:docMk/>
            <pc:sldMk cId="1320253622" sldId="274"/>
            <ac:spMk id="48" creationId="{727A5CE9-5860-2AC7-AD9D-6459FC53E671}"/>
          </ac:spMkLst>
        </pc:spChg>
        <pc:spChg chg="mod">
          <ac:chgData name="昱佑 李" userId="4e53b750a6a762e3" providerId="LiveId" clId="{2297FB8C-A1BF-6E4B-8BE0-8A3F3FFB0B2C}" dt="2024-06-10T14:15:55.293" v="487"/>
          <ac:spMkLst>
            <pc:docMk/>
            <pc:sldMk cId="1320253622" sldId="274"/>
            <ac:spMk id="51" creationId="{CE911A0D-8059-0786-CE17-18D1A2F27BF0}"/>
          </ac:spMkLst>
        </pc:spChg>
        <pc:spChg chg="mod">
          <ac:chgData name="昱佑 李" userId="4e53b750a6a762e3" providerId="LiveId" clId="{2297FB8C-A1BF-6E4B-8BE0-8A3F3FFB0B2C}" dt="2024-06-10T14:15:55.293" v="487"/>
          <ac:spMkLst>
            <pc:docMk/>
            <pc:sldMk cId="1320253622" sldId="274"/>
            <ac:spMk id="52" creationId="{B8263BD2-7A7D-2E21-7108-C968A9EA3FB4}"/>
          </ac:spMkLst>
        </pc:spChg>
        <pc:spChg chg="mod">
          <ac:chgData name="昱佑 李" userId="4e53b750a6a762e3" providerId="LiveId" clId="{2297FB8C-A1BF-6E4B-8BE0-8A3F3FFB0B2C}" dt="2024-06-10T14:15:55.293" v="487"/>
          <ac:spMkLst>
            <pc:docMk/>
            <pc:sldMk cId="1320253622" sldId="274"/>
            <ac:spMk id="53" creationId="{BF0D7334-7B2D-3421-5BDC-F611112C8619}"/>
          </ac:spMkLst>
        </pc:spChg>
        <pc:spChg chg="mod">
          <ac:chgData name="昱佑 李" userId="4e53b750a6a762e3" providerId="LiveId" clId="{2297FB8C-A1BF-6E4B-8BE0-8A3F3FFB0B2C}" dt="2024-06-10T14:16:04.241" v="491"/>
          <ac:spMkLst>
            <pc:docMk/>
            <pc:sldMk cId="1320253622" sldId="274"/>
            <ac:spMk id="55" creationId="{C67258BE-B750-F82E-E123-4EF817956860}"/>
          </ac:spMkLst>
        </pc:spChg>
        <pc:spChg chg="mod">
          <ac:chgData name="昱佑 李" userId="4e53b750a6a762e3" providerId="LiveId" clId="{2297FB8C-A1BF-6E4B-8BE0-8A3F3FFB0B2C}" dt="2024-06-10T14:16:04.241" v="491"/>
          <ac:spMkLst>
            <pc:docMk/>
            <pc:sldMk cId="1320253622" sldId="274"/>
            <ac:spMk id="56" creationId="{11AB40F2-CC9D-E923-8A7A-F80E4AE079EB}"/>
          </ac:spMkLst>
        </pc:spChg>
        <pc:spChg chg="mod">
          <ac:chgData name="昱佑 李" userId="4e53b750a6a762e3" providerId="LiveId" clId="{2297FB8C-A1BF-6E4B-8BE0-8A3F3FFB0B2C}" dt="2024-06-10T14:16:04.241" v="491"/>
          <ac:spMkLst>
            <pc:docMk/>
            <pc:sldMk cId="1320253622" sldId="274"/>
            <ac:spMk id="57" creationId="{8785542C-5210-0BD0-8BB8-6A5B471B5159}"/>
          </ac:spMkLst>
        </pc:spChg>
        <pc:spChg chg="add mod">
          <ac:chgData name="昱佑 李" userId="4e53b750a6a762e3" providerId="LiveId" clId="{2297FB8C-A1BF-6E4B-8BE0-8A3F3FFB0B2C}" dt="2024-06-10T14:26:33.916" v="592" actId="164"/>
          <ac:spMkLst>
            <pc:docMk/>
            <pc:sldMk cId="1320253622" sldId="274"/>
            <ac:spMk id="62" creationId="{1E08562B-FE85-698E-2427-ADC8165B621E}"/>
          </ac:spMkLst>
        </pc:spChg>
        <pc:spChg chg="add mod">
          <ac:chgData name="昱佑 李" userId="4e53b750a6a762e3" providerId="LiveId" clId="{2297FB8C-A1BF-6E4B-8BE0-8A3F3FFB0B2C}" dt="2024-06-10T14:26:55.472" v="596" actId="164"/>
          <ac:spMkLst>
            <pc:docMk/>
            <pc:sldMk cId="1320253622" sldId="274"/>
            <ac:spMk id="63" creationId="{24E2F2F3-2F87-1174-4B7C-AA33030C96C6}"/>
          </ac:spMkLst>
        </pc:spChg>
        <pc:spChg chg="add mod">
          <ac:chgData name="昱佑 李" userId="4e53b750a6a762e3" providerId="LiveId" clId="{2297FB8C-A1BF-6E4B-8BE0-8A3F3FFB0B2C}" dt="2024-06-10T14:27:26.277" v="600" actId="164"/>
          <ac:spMkLst>
            <pc:docMk/>
            <pc:sldMk cId="1320253622" sldId="274"/>
            <ac:spMk id="64" creationId="{351BBDB6-50F1-2C94-F05F-0541EDF38CAE}"/>
          </ac:spMkLst>
        </pc:spChg>
        <pc:spChg chg="mod">
          <ac:chgData name="昱佑 李" userId="4e53b750a6a762e3" providerId="LiveId" clId="{2297FB8C-A1BF-6E4B-8BE0-8A3F3FFB0B2C}" dt="2024-06-10T14:27:59.201" v="604"/>
          <ac:spMkLst>
            <pc:docMk/>
            <pc:sldMk cId="1320253622" sldId="274"/>
            <ac:spMk id="71" creationId="{71B6EB46-1B47-B0F4-9444-D80D1A20E5D8}"/>
          </ac:spMkLst>
        </pc:spChg>
        <pc:spChg chg="mod">
          <ac:chgData name="昱佑 李" userId="4e53b750a6a762e3" providerId="LiveId" clId="{2297FB8C-A1BF-6E4B-8BE0-8A3F3FFB0B2C}" dt="2024-06-10T14:27:59.201" v="604"/>
          <ac:spMkLst>
            <pc:docMk/>
            <pc:sldMk cId="1320253622" sldId="274"/>
            <ac:spMk id="72" creationId="{BF123B7E-AC6E-2121-7B6C-D2DE46C26831}"/>
          </ac:spMkLst>
        </pc:spChg>
        <pc:spChg chg="mod">
          <ac:chgData name="昱佑 李" userId="4e53b750a6a762e3" providerId="LiveId" clId="{2297FB8C-A1BF-6E4B-8BE0-8A3F3FFB0B2C}" dt="2024-06-10T14:27:59.201" v="604"/>
          <ac:spMkLst>
            <pc:docMk/>
            <pc:sldMk cId="1320253622" sldId="274"/>
            <ac:spMk id="73" creationId="{521DDDD9-376D-0B77-1237-B39C9F861554}"/>
          </ac:spMkLst>
        </pc:spChg>
        <pc:spChg chg="mod">
          <ac:chgData name="昱佑 李" userId="4e53b750a6a762e3" providerId="LiveId" clId="{2297FB8C-A1BF-6E4B-8BE0-8A3F3FFB0B2C}" dt="2024-06-10T14:27:59.201" v="604"/>
          <ac:spMkLst>
            <pc:docMk/>
            <pc:sldMk cId="1320253622" sldId="274"/>
            <ac:spMk id="79" creationId="{F24E7E38-8E4E-1E41-0E5B-3BBA71E236BE}"/>
          </ac:spMkLst>
        </pc:spChg>
        <pc:spChg chg="mod">
          <ac:chgData name="昱佑 李" userId="4e53b750a6a762e3" providerId="LiveId" clId="{2297FB8C-A1BF-6E4B-8BE0-8A3F3FFB0B2C}" dt="2024-06-10T14:27:59.201" v="604"/>
          <ac:spMkLst>
            <pc:docMk/>
            <pc:sldMk cId="1320253622" sldId="274"/>
            <ac:spMk id="81" creationId="{500DF6A9-EF37-4F1C-7E0D-B52C8E8D1364}"/>
          </ac:spMkLst>
        </pc:spChg>
        <pc:spChg chg="mod">
          <ac:chgData name="昱佑 李" userId="4e53b750a6a762e3" providerId="LiveId" clId="{2297FB8C-A1BF-6E4B-8BE0-8A3F3FFB0B2C}" dt="2024-06-10T14:27:59.201" v="604"/>
          <ac:spMkLst>
            <pc:docMk/>
            <pc:sldMk cId="1320253622" sldId="274"/>
            <ac:spMk id="83" creationId="{607D32F8-851F-D120-0CBD-4648CE403408}"/>
          </ac:spMkLst>
        </pc:spChg>
        <pc:spChg chg="add mod">
          <ac:chgData name="昱佑 李" userId="4e53b750a6a762e3" providerId="LiveId" clId="{2297FB8C-A1BF-6E4B-8BE0-8A3F3FFB0B2C}" dt="2024-06-10T15:36:47.921" v="2093"/>
          <ac:spMkLst>
            <pc:docMk/>
            <pc:sldMk cId="1320253622" sldId="274"/>
            <ac:spMk id="86" creationId="{30B20501-B526-0855-3DE9-F380EEEC900B}"/>
          </ac:spMkLst>
        </pc:spChg>
        <pc:spChg chg="mod">
          <ac:chgData name="昱佑 李" userId="4e53b750a6a762e3" providerId="LiveId" clId="{2297FB8C-A1BF-6E4B-8BE0-8A3F3FFB0B2C}" dt="2024-06-11T02:19:43.035" v="3815"/>
          <ac:spMkLst>
            <pc:docMk/>
            <pc:sldMk cId="1320253622" sldId="274"/>
            <ac:spMk id="89" creationId="{6CC80966-8A49-33AF-021D-A492780FB680}"/>
          </ac:spMkLst>
        </pc:spChg>
        <pc:spChg chg="mod">
          <ac:chgData name="昱佑 李" userId="4e53b750a6a762e3" providerId="LiveId" clId="{2297FB8C-A1BF-6E4B-8BE0-8A3F3FFB0B2C}" dt="2024-06-11T02:19:43.035" v="3815"/>
          <ac:spMkLst>
            <pc:docMk/>
            <pc:sldMk cId="1320253622" sldId="274"/>
            <ac:spMk id="90" creationId="{1B0114CD-208E-850A-99E5-E45BD41FAEE4}"/>
          </ac:spMkLst>
        </pc:spChg>
        <pc:spChg chg="mod">
          <ac:chgData name="昱佑 李" userId="4e53b750a6a762e3" providerId="LiveId" clId="{2297FB8C-A1BF-6E4B-8BE0-8A3F3FFB0B2C}" dt="2024-06-11T02:19:43.035" v="3815"/>
          <ac:spMkLst>
            <pc:docMk/>
            <pc:sldMk cId="1320253622" sldId="274"/>
            <ac:spMk id="91" creationId="{7EA4D660-D2C0-E186-7095-D107A91988B8}"/>
          </ac:spMkLst>
        </pc:spChg>
        <pc:grpChg chg="del">
          <ac:chgData name="昱佑 李" userId="4e53b750a6a762e3" providerId="LiveId" clId="{2297FB8C-A1BF-6E4B-8BE0-8A3F3FFB0B2C}" dt="2024-06-11T02:19:42.531" v="3814" actId="478"/>
          <ac:grpSpMkLst>
            <pc:docMk/>
            <pc:sldMk cId="1320253622" sldId="274"/>
            <ac:grpSpMk id="8" creationId="{00000000-0000-0000-0000-000000000000}"/>
          </ac:grpSpMkLst>
        </pc:grpChg>
        <pc:grpChg chg="add del mod">
          <ac:chgData name="昱佑 李" userId="4e53b750a6a762e3" providerId="LiveId" clId="{2297FB8C-A1BF-6E4B-8BE0-8A3F3FFB0B2C}" dt="2024-06-10T14:25:17.988" v="577" actId="165"/>
          <ac:grpSpMkLst>
            <pc:docMk/>
            <pc:sldMk cId="1320253622" sldId="274"/>
            <ac:grpSpMk id="32" creationId="{BBE9B291-323A-7574-0FE4-F27643BB79C8}"/>
          </ac:grpSpMkLst>
        </pc:grpChg>
        <pc:grpChg chg="del">
          <ac:chgData name="昱佑 李" userId="4e53b750a6a762e3" providerId="LiveId" clId="{2297FB8C-A1BF-6E4B-8BE0-8A3F3FFB0B2C}" dt="2024-06-10T14:09:59.045" v="421" actId="478"/>
          <ac:grpSpMkLst>
            <pc:docMk/>
            <pc:sldMk cId="1320253622" sldId="274"/>
            <ac:grpSpMk id="37" creationId="{3AFC60F0-BAD9-40FF-5CC3-9C9DD0F2FC4F}"/>
          </ac:grpSpMkLst>
        </pc:grpChg>
        <pc:grpChg chg="del">
          <ac:chgData name="昱佑 李" userId="4e53b750a6a762e3" providerId="LiveId" clId="{2297FB8C-A1BF-6E4B-8BE0-8A3F3FFB0B2C}" dt="2024-06-10T14:09:59.045" v="421" actId="478"/>
          <ac:grpSpMkLst>
            <pc:docMk/>
            <pc:sldMk cId="1320253622" sldId="274"/>
            <ac:grpSpMk id="38" creationId="{730D9F48-965A-61EB-F411-99CC46127698}"/>
          </ac:grpSpMkLst>
        </pc:grpChg>
        <pc:grpChg chg="del">
          <ac:chgData name="昱佑 李" userId="4e53b750a6a762e3" providerId="LiveId" clId="{2297FB8C-A1BF-6E4B-8BE0-8A3F3FFB0B2C}" dt="2024-06-10T14:09:59.045" v="421" actId="478"/>
          <ac:grpSpMkLst>
            <pc:docMk/>
            <pc:sldMk cId="1320253622" sldId="274"/>
            <ac:grpSpMk id="41" creationId="{67C0C59F-5D1A-2FEB-3F67-81A176910D39}"/>
          </ac:grpSpMkLst>
        </pc:grpChg>
        <pc:grpChg chg="del">
          <ac:chgData name="昱佑 李" userId="4e53b750a6a762e3" providerId="LiveId" clId="{2297FB8C-A1BF-6E4B-8BE0-8A3F3FFB0B2C}" dt="2024-06-10T14:09:59.045" v="421" actId="478"/>
          <ac:grpSpMkLst>
            <pc:docMk/>
            <pc:sldMk cId="1320253622" sldId="274"/>
            <ac:grpSpMk id="46" creationId="{79519F51-C2BB-1D8A-4B9C-87B594EE4A1B}"/>
          </ac:grpSpMkLst>
        </pc:grpChg>
        <pc:grpChg chg="add del mod">
          <ac:chgData name="昱佑 李" userId="4e53b750a6a762e3" providerId="LiveId" clId="{2297FB8C-A1BF-6E4B-8BE0-8A3F3FFB0B2C}" dt="2024-06-10T14:25:13.780" v="576" actId="165"/>
          <ac:grpSpMkLst>
            <pc:docMk/>
            <pc:sldMk cId="1320253622" sldId="274"/>
            <ac:grpSpMk id="49" creationId="{370EBE8D-8187-13AE-B14A-FCC304257A8C}"/>
          </ac:grpSpMkLst>
        </pc:grpChg>
        <pc:grpChg chg="add mod">
          <ac:chgData name="昱佑 李" userId="4e53b750a6a762e3" providerId="LiveId" clId="{2297FB8C-A1BF-6E4B-8BE0-8A3F3FFB0B2C}" dt="2024-06-10T14:15:59.007" v="489" actId="1076"/>
          <ac:grpSpMkLst>
            <pc:docMk/>
            <pc:sldMk cId="1320253622" sldId="274"/>
            <ac:grpSpMk id="50" creationId="{68C9304A-8B3A-28B1-013E-42AF881E079F}"/>
          </ac:grpSpMkLst>
        </pc:grpChg>
        <pc:grpChg chg="add del mod">
          <ac:chgData name="昱佑 李" userId="4e53b750a6a762e3" providerId="LiveId" clId="{2297FB8C-A1BF-6E4B-8BE0-8A3F3FFB0B2C}" dt="2024-06-10T14:17:15.488" v="495" actId="478"/>
          <ac:grpSpMkLst>
            <pc:docMk/>
            <pc:sldMk cId="1320253622" sldId="274"/>
            <ac:grpSpMk id="54" creationId="{E0B516DC-A96E-8C68-0C42-820BE5C0D4BC}"/>
          </ac:grpSpMkLst>
        </pc:grpChg>
        <pc:grpChg chg="add del mod">
          <ac:chgData name="昱佑 李" userId="4e53b750a6a762e3" providerId="LiveId" clId="{2297FB8C-A1BF-6E4B-8BE0-8A3F3FFB0B2C}" dt="2024-06-10T14:17:16.101" v="496" actId="478"/>
          <ac:grpSpMkLst>
            <pc:docMk/>
            <pc:sldMk cId="1320253622" sldId="274"/>
            <ac:grpSpMk id="58" creationId="{C3815F31-D23B-48F9-D9E2-C2ECF5D5D66F}"/>
          </ac:grpSpMkLst>
        </pc:grpChg>
        <pc:grpChg chg="add mod">
          <ac:chgData name="昱佑 李" userId="4e53b750a6a762e3" providerId="LiveId" clId="{2297FB8C-A1BF-6E4B-8BE0-8A3F3FFB0B2C}" dt="2024-06-10T14:27:35.791" v="601" actId="164"/>
          <ac:grpSpMkLst>
            <pc:docMk/>
            <pc:sldMk cId="1320253622" sldId="274"/>
            <ac:grpSpMk id="65" creationId="{A82081B9-87D9-CEBF-CA9D-13FF8B473555}"/>
          </ac:grpSpMkLst>
        </pc:grpChg>
        <pc:grpChg chg="add mod">
          <ac:chgData name="昱佑 李" userId="4e53b750a6a762e3" providerId="LiveId" clId="{2297FB8C-A1BF-6E4B-8BE0-8A3F3FFB0B2C}" dt="2024-06-10T14:27:35.791" v="601" actId="164"/>
          <ac:grpSpMkLst>
            <pc:docMk/>
            <pc:sldMk cId="1320253622" sldId="274"/>
            <ac:grpSpMk id="66" creationId="{E4EA3603-8D2C-469A-D798-5E2D0EB8990A}"/>
          </ac:grpSpMkLst>
        </pc:grpChg>
        <pc:grpChg chg="add mod">
          <ac:chgData name="昱佑 李" userId="4e53b750a6a762e3" providerId="LiveId" clId="{2297FB8C-A1BF-6E4B-8BE0-8A3F3FFB0B2C}" dt="2024-06-10T14:27:35.791" v="601" actId="164"/>
          <ac:grpSpMkLst>
            <pc:docMk/>
            <pc:sldMk cId="1320253622" sldId="274"/>
            <ac:grpSpMk id="67" creationId="{3E7C566B-87BE-EEAA-3416-E74A262484D5}"/>
          </ac:grpSpMkLst>
        </pc:grpChg>
        <pc:grpChg chg="add mod">
          <ac:chgData name="昱佑 李" userId="4e53b750a6a762e3" providerId="LiveId" clId="{2297FB8C-A1BF-6E4B-8BE0-8A3F3FFB0B2C}" dt="2024-06-10T14:29:29.535" v="608" actId="164"/>
          <ac:grpSpMkLst>
            <pc:docMk/>
            <pc:sldMk cId="1320253622" sldId="274"/>
            <ac:grpSpMk id="68" creationId="{7BA6D9D0-C47E-E3C2-A81F-5DAF8E4FA8A1}"/>
          </ac:grpSpMkLst>
        </pc:grpChg>
        <pc:grpChg chg="add mod">
          <ac:chgData name="昱佑 李" userId="4e53b750a6a762e3" providerId="LiveId" clId="{2297FB8C-A1BF-6E4B-8BE0-8A3F3FFB0B2C}" dt="2024-06-10T14:29:29.535" v="608" actId="164"/>
          <ac:grpSpMkLst>
            <pc:docMk/>
            <pc:sldMk cId="1320253622" sldId="274"/>
            <ac:grpSpMk id="69" creationId="{31D235E1-4D0A-0DB1-99A0-CA3D4979A2D8}"/>
          </ac:grpSpMkLst>
        </pc:grpChg>
        <pc:grpChg chg="add mod">
          <ac:chgData name="昱佑 李" userId="4e53b750a6a762e3" providerId="LiveId" clId="{2297FB8C-A1BF-6E4B-8BE0-8A3F3FFB0B2C}" dt="2024-06-10T14:29:23.882" v="607" actId="164"/>
          <ac:grpSpMkLst>
            <pc:docMk/>
            <pc:sldMk cId="1320253622" sldId="274"/>
            <ac:grpSpMk id="70" creationId="{A55D9D8E-87B5-DD91-E088-097A1486FA2B}"/>
          </ac:grpSpMkLst>
        </pc:grpChg>
        <pc:grpChg chg="add mod">
          <ac:chgData name="昱佑 李" userId="4e53b750a6a762e3" providerId="LiveId" clId="{2297FB8C-A1BF-6E4B-8BE0-8A3F3FFB0B2C}" dt="2024-06-10T14:29:23.882" v="607" actId="164"/>
          <ac:grpSpMkLst>
            <pc:docMk/>
            <pc:sldMk cId="1320253622" sldId="274"/>
            <ac:grpSpMk id="74" creationId="{62C86E79-75FF-64FB-B749-63B498C04AF7}"/>
          </ac:grpSpMkLst>
        </pc:grpChg>
        <pc:grpChg chg="mod">
          <ac:chgData name="昱佑 李" userId="4e53b750a6a762e3" providerId="LiveId" clId="{2297FB8C-A1BF-6E4B-8BE0-8A3F3FFB0B2C}" dt="2024-06-10T14:27:59.201" v="604"/>
          <ac:grpSpMkLst>
            <pc:docMk/>
            <pc:sldMk cId="1320253622" sldId="274"/>
            <ac:grpSpMk id="75" creationId="{D2699337-8063-ECF5-95A6-B5ECCFCDA6FC}"/>
          </ac:grpSpMkLst>
        </pc:grpChg>
        <pc:grpChg chg="mod">
          <ac:chgData name="昱佑 李" userId="4e53b750a6a762e3" providerId="LiveId" clId="{2297FB8C-A1BF-6E4B-8BE0-8A3F3FFB0B2C}" dt="2024-06-10T14:27:59.201" v="604"/>
          <ac:grpSpMkLst>
            <pc:docMk/>
            <pc:sldMk cId="1320253622" sldId="274"/>
            <ac:grpSpMk id="76" creationId="{95AD045D-4145-CBFD-C506-8F5FC9650B96}"/>
          </ac:grpSpMkLst>
        </pc:grpChg>
        <pc:grpChg chg="mod">
          <ac:chgData name="昱佑 李" userId="4e53b750a6a762e3" providerId="LiveId" clId="{2297FB8C-A1BF-6E4B-8BE0-8A3F3FFB0B2C}" dt="2024-06-10T14:27:59.201" v="604"/>
          <ac:grpSpMkLst>
            <pc:docMk/>
            <pc:sldMk cId="1320253622" sldId="274"/>
            <ac:grpSpMk id="77" creationId="{E7BA5C64-6529-F9A5-7A26-C34100EDF646}"/>
          </ac:grpSpMkLst>
        </pc:grpChg>
        <pc:grpChg chg="add mod">
          <ac:chgData name="昱佑 李" userId="4e53b750a6a762e3" providerId="LiveId" clId="{2297FB8C-A1BF-6E4B-8BE0-8A3F3FFB0B2C}" dt="2024-06-10T14:29:47.360" v="611" actId="555"/>
          <ac:grpSpMkLst>
            <pc:docMk/>
            <pc:sldMk cId="1320253622" sldId="274"/>
            <ac:grpSpMk id="84" creationId="{5CE777FE-9770-74BE-F93D-6E9FDF9DA1A3}"/>
          </ac:grpSpMkLst>
        </pc:grpChg>
        <pc:grpChg chg="add mod">
          <ac:chgData name="昱佑 李" userId="4e53b750a6a762e3" providerId="LiveId" clId="{2297FB8C-A1BF-6E4B-8BE0-8A3F3FFB0B2C}" dt="2024-06-10T14:29:47.360" v="611" actId="555"/>
          <ac:grpSpMkLst>
            <pc:docMk/>
            <pc:sldMk cId="1320253622" sldId="274"/>
            <ac:grpSpMk id="85" creationId="{A92D9FD3-74C3-241C-1AAD-FBC879FAB2EA}"/>
          </ac:grpSpMkLst>
        </pc:grpChg>
        <pc:grpChg chg="add mod">
          <ac:chgData name="昱佑 李" userId="4e53b750a6a762e3" providerId="LiveId" clId="{2297FB8C-A1BF-6E4B-8BE0-8A3F3FFB0B2C}" dt="2024-06-11T02:19:43.035" v="3815"/>
          <ac:grpSpMkLst>
            <pc:docMk/>
            <pc:sldMk cId="1320253622" sldId="274"/>
            <ac:grpSpMk id="87" creationId="{1EFF7FC2-8E20-49A6-3C9C-6399BC134F1C}"/>
          </ac:grpSpMkLst>
        </pc:grpChg>
        <pc:grpChg chg="mod">
          <ac:chgData name="昱佑 李" userId="4e53b750a6a762e3" providerId="LiveId" clId="{2297FB8C-A1BF-6E4B-8BE0-8A3F3FFB0B2C}" dt="2024-06-11T02:19:43.035" v="3815"/>
          <ac:grpSpMkLst>
            <pc:docMk/>
            <pc:sldMk cId="1320253622" sldId="274"/>
            <ac:grpSpMk id="88" creationId="{8B2E05B1-511C-2AFF-288F-10518D391E55}"/>
          </ac:grpSpMkLst>
        </pc:grpChg>
        <pc:picChg chg="add mod topLvl">
          <ac:chgData name="昱佑 李" userId="4e53b750a6a762e3" providerId="LiveId" clId="{2297FB8C-A1BF-6E4B-8BE0-8A3F3FFB0B2C}" dt="2024-06-10T14:26:55.472" v="596" actId="164"/>
          <ac:picMkLst>
            <pc:docMk/>
            <pc:sldMk cId="1320253622" sldId="274"/>
            <ac:picMk id="18" creationId="{20CCA749-FB90-B302-32B4-28ABB0CB25FA}"/>
          </ac:picMkLst>
        </pc:picChg>
        <pc:picChg chg="add mod topLvl">
          <ac:chgData name="昱佑 李" userId="4e53b750a6a762e3" providerId="LiveId" clId="{2297FB8C-A1BF-6E4B-8BE0-8A3F3FFB0B2C}" dt="2024-06-10T14:26:33.916" v="592" actId="164"/>
          <ac:picMkLst>
            <pc:docMk/>
            <pc:sldMk cId="1320253622" sldId="274"/>
            <ac:picMk id="21" creationId="{626CCE29-CBAF-6F35-4708-48A966B27CE7}"/>
          </ac:picMkLst>
        </pc:picChg>
        <pc:picChg chg="add mod topLvl">
          <ac:chgData name="昱佑 李" userId="4e53b750a6a762e3" providerId="LiveId" clId="{2297FB8C-A1BF-6E4B-8BE0-8A3F3FFB0B2C}" dt="2024-06-10T14:27:26.277" v="600" actId="164"/>
          <ac:picMkLst>
            <pc:docMk/>
            <pc:sldMk cId="1320253622" sldId="274"/>
            <ac:picMk id="24" creationId="{3173E3CA-D5B7-E142-97F6-2DC96BF89218}"/>
          </ac:picMkLst>
        </pc:picChg>
        <pc:picChg chg="mod">
          <ac:chgData name="昱佑 李" userId="4e53b750a6a762e3" providerId="LiveId" clId="{2297FB8C-A1BF-6E4B-8BE0-8A3F3FFB0B2C}" dt="2024-06-10T14:16:04.241" v="491"/>
          <ac:picMkLst>
            <pc:docMk/>
            <pc:sldMk cId="1320253622" sldId="274"/>
            <ac:picMk id="59" creationId="{5137B7CB-20AA-5879-422C-9384A75A1C30}"/>
          </ac:picMkLst>
        </pc:picChg>
        <pc:picChg chg="mod">
          <ac:chgData name="昱佑 李" userId="4e53b750a6a762e3" providerId="LiveId" clId="{2297FB8C-A1BF-6E4B-8BE0-8A3F3FFB0B2C}" dt="2024-06-10T14:16:04.241" v="491"/>
          <ac:picMkLst>
            <pc:docMk/>
            <pc:sldMk cId="1320253622" sldId="274"/>
            <ac:picMk id="60" creationId="{C64BDD31-C488-DD11-E568-59601273171C}"/>
          </ac:picMkLst>
        </pc:picChg>
        <pc:picChg chg="mod">
          <ac:chgData name="昱佑 李" userId="4e53b750a6a762e3" providerId="LiveId" clId="{2297FB8C-A1BF-6E4B-8BE0-8A3F3FFB0B2C}" dt="2024-06-10T14:16:04.241" v="491"/>
          <ac:picMkLst>
            <pc:docMk/>
            <pc:sldMk cId="1320253622" sldId="274"/>
            <ac:picMk id="61" creationId="{78A59A3E-C790-60D0-7EC3-9B5D0207A361}"/>
          </ac:picMkLst>
        </pc:picChg>
        <pc:picChg chg="mod">
          <ac:chgData name="昱佑 李" userId="4e53b750a6a762e3" providerId="LiveId" clId="{2297FB8C-A1BF-6E4B-8BE0-8A3F3FFB0B2C}" dt="2024-06-10T14:27:59.201" v="604"/>
          <ac:picMkLst>
            <pc:docMk/>
            <pc:sldMk cId="1320253622" sldId="274"/>
            <ac:picMk id="78" creationId="{3F36E9B1-0113-87E8-6279-385903AFBCD9}"/>
          </ac:picMkLst>
        </pc:picChg>
        <pc:picChg chg="mod">
          <ac:chgData name="昱佑 李" userId="4e53b750a6a762e3" providerId="LiveId" clId="{2297FB8C-A1BF-6E4B-8BE0-8A3F3FFB0B2C}" dt="2024-06-10T14:27:59.201" v="604"/>
          <ac:picMkLst>
            <pc:docMk/>
            <pc:sldMk cId="1320253622" sldId="274"/>
            <ac:picMk id="80" creationId="{45D343BD-9164-7BCD-AB0F-4057E9729CD0}"/>
          </ac:picMkLst>
        </pc:picChg>
        <pc:picChg chg="mod">
          <ac:chgData name="昱佑 李" userId="4e53b750a6a762e3" providerId="LiveId" clId="{2297FB8C-A1BF-6E4B-8BE0-8A3F3FFB0B2C}" dt="2024-06-10T14:27:59.201" v="604"/>
          <ac:picMkLst>
            <pc:docMk/>
            <pc:sldMk cId="1320253622" sldId="274"/>
            <ac:picMk id="82" creationId="{DFC5F7F5-3DB4-C3AD-96E1-4F686B4B9490}"/>
          </ac:picMkLst>
        </pc:picChg>
      </pc:sldChg>
      <pc:sldChg chg="add del">
        <pc:chgData name="昱佑 李" userId="4e53b750a6a762e3" providerId="LiveId" clId="{2297FB8C-A1BF-6E4B-8BE0-8A3F3FFB0B2C}" dt="2024-06-10T14:10:07.084" v="423"/>
        <pc:sldMkLst>
          <pc:docMk/>
          <pc:sldMk cId="1124201539" sldId="275"/>
        </pc:sldMkLst>
      </pc:sldChg>
      <pc:sldChg chg="addSp delSp modSp add mod ord modTransition modAnim">
        <pc:chgData name="昱佑 李" userId="4e53b750a6a762e3" providerId="LiveId" clId="{2297FB8C-A1BF-6E4B-8BE0-8A3F3FFB0B2C}" dt="2024-06-11T02:19:53.021" v="3820"/>
        <pc:sldMkLst>
          <pc:docMk/>
          <pc:sldMk cId="1619578885" sldId="275"/>
        </pc:sldMkLst>
        <pc:spChg chg="del">
          <ac:chgData name="昱佑 李" userId="4e53b750a6a762e3" providerId="LiveId" clId="{2297FB8C-A1BF-6E4B-8BE0-8A3F3FFB0B2C}" dt="2024-06-11T02:19:52.578" v="3819" actId="478"/>
          <ac:spMkLst>
            <pc:docMk/>
            <pc:sldMk cId="1619578885" sldId="275"/>
            <ac:spMk id="14" creationId="{00000000-0000-0000-0000-000000000000}"/>
          </ac:spMkLst>
        </pc:spChg>
        <pc:spChg chg="add del mod">
          <ac:chgData name="昱佑 李" userId="4e53b750a6a762e3" providerId="LiveId" clId="{2297FB8C-A1BF-6E4B-8BE0-8A3F3FFB0B2C}" dt="2024-06-10T14:32:12.135" v="631" actId="478"/>
          <ac:spMkLst>
            <pc:docMk/>
            <pc:sldMk cId="1619578885" sldId="275"/>
            <ac:spMk id="30" creationId="{65109C6B-188C-A5F2-C686-954388F568EC}"/>
          </ac:spMkLst>
        </pc:spChg>
        <pc:spChg chg="add mod">
          <ac:chgData name="昱佑 李" userId="4e53b750a6a762e3" providerId="LiveId" clId="{2297FB8C-A1BF-6E4B-8BE0-8A3F3FFB0B2C}" dt="2024-06-10T14:52:00.912" v="850" actId="14826"/>
          <ac:spMkLst>
            <pc:docMk/>
            <pc:sldMk cId="1619578885" sldId="275"/>
            <ac:spMk id="31" creationId="{5A0A6756-5272-C733-8300-25DF0DA01C47}"/>
          </ac:spMkLst>
        </pc:spChg>
        <pc:spChg chg="add mod">
          <ac:chgData name="昱佑 李" userId="4e53b750a6a762e3" providerId="LiveId" clId="{2297FB8C-A1BF-6E4B-8BE0-8A3F3FFB0B2C}" dt="2024-06-10T14:52:15.862" v="870" actId="20577"/>
          <ac:spMkLst>
            <pc:docMk/>
            <pc:sldMk cId="1619578885" sldId="275"/>
            <ac:spMk id="32" creationId="{D717FA09-EB23-7DBB-E84D-FE69D6C7A17B}"/>
          </ac:spMkLst>
        </pc:spChg>
        <pc:spChg chg="mod">
          <ac:chgData name="昱佑 李" userId="4e53b750a6a762e3" providerId="LiveId" clId="{2297FB8C-A1BF-6E4B-8BE0-8A3F3FFB0B2C}" dt="2024-06-10T14:52:08.852" v="851" actId="14826"/>
          <ac:spMkLst>
            <pc:docMk/>
            <pc:sldMk cId="1619578885" sldId="275"/>
            <ac:spMk id="40" creationId="{E96FEF69-0696-DBE1-2E16-D6453D288F5A}"/>
          </ac:spMkLst>
        </pc:spChg>
        <pc:spChg chg="mod">
          <ac:chgData name="昱佑 李" userId="4e53b750a6a762e3" providerId="LiveId" clId="{2297FB8C-A1BF-6E4B-8BE0-8A3F3FFB0B2C}" dt="2024-06-10T14:52:19.054" v="871"/>
          <ac:spMkLst>
            <pc:docMk/>
            <pc:sldMk cId="1619578885" sldId="275"/>
            <ac:spMk id="42" creationId="{E460DDDF-15A1-0B11-D380-3E021FB3FA10}"/>
          </ac:spMkLst>
        </pc:spChg>
        <pc:spChg chg="add mod">
          <ac:chgData name="昱佑 李" userId="4e53b750a6a762e3" providerId="LiveId" clId="{2297FB8C-A1BF-6E4B-8BE0-8A3F3FFB0B2C}" dt="2024-06-10T15:36:47.921" v="2093"/>
          <ac:spMkLst>
            <pc:docMk/>
            <pc:sldMk cId="1619578885" sldId="275"/>
            <ac:spMk id="46" creationId="{A013D18C-93C1-1E55-559F-980C7CD96672}"/>
          </ac:spMkLst>
        </pc:spChg>
        <pc:spChg chg="mod">
          <ac:chgData name="昱佑 李" userId="4e53b750a6a762e3" providerId="LiveId" clId="{2297FB8C-A1BF-6E4B-8BE0-8A3F3FFB0B2C}" dt="2024-06-11T02:19:53.021" v="3820"/>
          <ac:spMkLst>
            <pc:docMk/>
            <pc:sldMk cId="1619578885" sldId="275"/>
            <ac:spMk id="51" creationId="{C7043605-4876-9D6D-6AF3-48CA8D4611AB}"/>
          </ac:spMkLst>
        </pc:spChg>
        <pc:spChg chg="mod">
          <ac:chgData name="昱佑 李" userId="4e53b750a6a762e3" providerId="LiveId" clId="{2297FB8C-A1BF-6E4B-8BE0-8A3F3FFB0B2C}" dt="2024-06-11T02:19:53.021" v="3820"/>
          <ac:spMkLst>
            <pc:docMk/>
            <pc:sldMk cId="1619578885" sldId="275"/>
            <ac:spMk id="52" creationId="{D736461B-77C0-ED30-A849-38AB634CDF97}"/>
          </ac:spMkLst>
        </pc:spChg>
        <pc:spChg chg="mod">
          <ac:chgData name="昱佑 李" userId="4e53b750a6a762e3" providerId="LiveId" clId="{2297FB8C-A1BF-6E4B-8BE0-8A3F3FFB0B2C}" dt="2024-06-11T02:19:53.021" v="3820"/>
          <ac:spMkLst>
            <pc:docMk/>
            <pc:sldMk cId="1619578885" sldId="275"/>
            <ac:spMk id="53" creationId="{50BDDAC6-605E-9EA3-7A7B-678822BF30E9}"/>
          </ac:spMkLst>
        </pc:spChg>
        <pc:grpChg chg="del">
          <ac:chgData name="昱佑 李" userId="4e53b750a6a762e3" providerId="LiveId" clId="{2297FB8C-A1BF-6E4B-8BE0-8A3F3FFB0B2C}" dt="2024-06-11T02:19:52.578" v="3819" actId="478"/>
          <ac:grpSpMkLst>
            <pc:docMk/>
            <pc:sldMk cId="1619578885" sldId="275"/>
            <ac:grpSpMk id="8" creationId="{00000000-0000-0000-0000-000000000000}"/>
          </ac:grpSpMkLst>
        </pc:grpChg>
        <pc:grpChg chg="add mod">
          <ac:chgData name="昱佑 李" userId="4e53b750a6a762e3" providerId="LiveId" clId="{2297FB8C-A1BF-6E4B-8BE0-8A3F3FFB0B2C}" dt="2024-06-10T14:52:00.912" v="850" actId="14826"/>
          <ac:grpSpMkLst>
            <pc:docMk/>
            <pc:sldMk cId="1619578885" sldId="275"/>
            <ac:grpSpMk id="37" creationId="{A2FC1AE2-5740-6CBE-7094-C7A1A533B88D}"/>
          </ac:grpSpMkLst>
        </pc:grpChg>
        <pc:grpChg chg="add mod">
          <ac:chgData name="昱佑 李" userId="4e53b750a6a762e3" providerId="LiveId" clId="{2297FB8C-A1BF-6E4B-8BE0-8A3F3FFB0B2C}" dt="2024-06-10T14:52:00.912" v="850" actId="14826"/>
          <ac:grpSpMkLst>
            <pc:docMk/>
            <pc:sldMk cId="1619578885" sldId="275"/>
            <ac:grpSpMk id="38" creationId="{71CB1026-9910-16BD-EA61-0D63EEB51A70}"/>
          </ac:grpSpMkLst>
        </pc:grpChg>
        <pc:grpChg chg="add mod">
          <ac:chgData name="昱佑 李" userId="4e53b750a6a762e3" providerId="LiveId" clId="{2297FB8C-A1BF-6E4B-8BE0-8A3F3FFB0B2C}" dt="2024-06-10T14:52:08.852" v="851" actId="14826"/>
          <ac:grpSpMkLst>
            <pc:docMk/>
            <pc:sldMk cId="1619578885" sldId="275"/>
            <ac:grpSpMk id="39" creationId="{EBC7A075-9050-BDDB-B679-5B5716702511}"/>
          </ac:grpSpMkLst>
        </pc:grpChg>
        <pc:grpChg chg="mod">
          <ac:chgData name="昱佑 李" userId="4e53b750a6a762e3" providerId="LiveId" clId="{2297FB8C-A1BF-6E4B-8BE0-8A3F3FFB0B2C}" dt="2024-06-10T14:52:08.852" v="851" actId="14826"/>
          <ac:grpSpMkLst>
            <pc:docMk/>
            <pc:sldMk cId="1619578885" sldId="275"/>
            <ac:grpSpMk id="41" creationId="{AC52AB09-E984-B473-FC81-69447A7C721E}"/>
          </ac:grpSpMkLst>
        </pc:grpChg>
        <pc:grpChg chg="add mod">
          <ac:chgData name="昱佑 李" userId="4e53b750a6a762e3" providerId="LiveId" clId="{2297FB8C-A1BF-6E4B-8BE0-8A3F3FFB0B2C}" dt="2024-06-11T02:19:53.021" v="3820"/>
          <ac:grpSpMkLst>
            <pc:docMk/>
            <pc:sldMk cId="1619578885" sldId="275"/>
            <ac:grpSpMk id="49" creationId="{7395C0DE-3464-C4B2-DE0E-41E1F342E6C1}"/>
          </ac:grpSpMkLst>
        </pc:grpChg>
        <pc:grpChg chg="mod">
          <ac:chgData name="昱佑 李" userId="4e53b750a6a762e3" providerId="LiveId" clId="{2297FB8C-A1BF-6E4B-8BE0-8A3F3FFB0B2C}" dt="2024-06-11T02:19:53.021" v="3820"/>
          <ac:grpSpMkLst>
            <pc:docMk/>
            <pc:sldMk cId="1619578885" sldId="275"/>
            <ac:grpSpMk id="50" creationId="{3D0ADBC2-5C72-0B6F-8D85-0E247F55D273}"/>
          </ac:grpSpMkLst>
        </pc:grpChg>
        <pc:grpChg chg="del">
          <ac:chgData name="昱佑 李" userId="4e53b750a6a762e3" providerId="LiveId" clId="{2297FB8C-A1BF-6E4B-8BE0-8A3F3FFB0B2C}" dt="2024-06-10T14:30:33.531" v="616" actId="478"/>
          <ac:grpSpMkLst>
            <pc:docMk/>
            <pc:sldMk cId="1619578885" sldId="275"/>
            <ac:grpSpMk id="84" creationId="{5CE777FE-9770-74BE-F93D-6E9FDF9DA1A3}"/>
          </ac:grpSpMkLst>
        </pc:grpChg>
        <pc:grpChg chg="del mod">
          <ac:chgData name="昱佑 李" userId="4e53b750a6a762e3" providerId="LiveId" clId="{2297FB8C-A1BF-6E4B-8BE0-8A3F3FFB0B2C}" dt="2024-06-10T14:34:09.061" v="683" actId="478"/>
          <ac:grpSpMkLst>
            <pc:docMk/>
            <pc:sldMk cId="1619578885" sldId="275"/>
            <ac:grpSpMk id="85" creationId="{A92D9FD3-74C3-241C-1AAD-FBC879FAB2EA}"/>
          </ac:grpSpMkLst>
        </pc:grpChg>
        <pc:picChg chg="add del mod">
          <ac:chgData name="昱佑 李" userId="4e53b750a6a762e3" providerId="LiveId" clId="{2297FB8C-A1BF-6E4B-8BE0-8A3F3FFB0B2C}" dt="2024-06-10T14:32:46.996" v="643" actId="478"/>
          <ac:picMkLst>
            <pc:docMk/>
            <pc:sldMk cId="1619578885" sldId="275"/>
            <ac:picMk id="34" creationId="{0DFB00E6-6059-890B-A15D-EB131E77F95A}"/>
          </ac:picMkLst>
        </pc:picChg>
        <pc:picChg chg="add mod">
          <ac:chgData name="昱佑 李" userId="4e53b750a6a762e3" providerId="LiveId" clId="{2297FB8C-A1BF-6E4B-8BE0-8A3F3FFB0B2C}" dt="2024-06-10T14:52:00.912" v="850" actId="14826"/>
          <ac:picMkLst>
            <pc:docMk/>
            <pc:sldMk cId="1619578885" sldId="275"/>
            <ac:picMk id="36" creationId="{AE6DE6D8-315C-3C90-1245-65D8DDBA053C}"/>
          </ac:picMkLst>
        </pc:picChg>
        <pc:picChg chg="mod">
          <ac:chgData name="昱佑 李" userId="4e53b750a6a762e3" providerId="LiveId" clId="{2297FB8C-A1BF-6E4B-8BE0-8A3F3FFB0B2C}" dt="2024-06-10T14:52:08.852" v="851" actId="14826"/>
          <ac:picMkLst>
            <pc:docMk/>
            <pc:sldMk cId="1619578885" sldId="275"/>
            <ac:picMk id="43" creationId="{43B56814-3AD0-6279-0355-C7A992FA6D5C}"/>
          </ac:picMkLst>
        </pc:picChg>
      </pc:sldChg>
      <pc:sldChg chg="addSp delSp modSp add mod modTransition delAnim modAnim">
        <pc:chgData name="昱佑 李" userId="4e53b750a6a762e3" providerId="LiveId" clId="{2297FB8C-A1BF-6E4B-8BE0-8A3F3FFB0B2C}" dt="2024-06-11T02:20:00.658" v="3824"/>
        <pc:sldMkLst>
          <pc:docMk/>
          <pc:sldMk cId="4019876211" sldId="276"/>
        </pc:sldMkLst>
        <pc:spChg chg="del">
          <ac:chgData name="昱佑 李" userId="4e53b750a6a762e3" providerId="LiveId" clId="{2297FB8C-A1BF-6E4B-8BE0-8A3F3FFB0B2C}" dt="2024-06-11T02:20:00.209" v="3823" actId="478"/>
          <ac:spMkLst>
            <pc:docMk/>
            <pc:sldMk cId="4019876211" sldId="276"/>
            <ac:spMk id="14" creationId="{00000000-0000-0000-0000-000000000000}"/>
          </ac:spMkLst>
        </pc:spChg>
        <pc:spChg chg="del mod topLvl">
          <ac:chgData name="昱佑 李" userId="4e53b750a6a762e3" providerId="LiveId" clId="{2297FB8C-A1BF-6E4B-8BE0-8A3F3FFB0B2C}" dt="2024-06-10T14:55:56.854" v="908" actId="478"/>
          <ac:spMkLst>
            <pc:docMk/>
            <pc:sldMk cId="4019876211" sldId="276"/>
            <ac:spMk id="23" creationId="{2A5A406B-42D4-02D4-CD1E-103762D6FB5C}"/>
          </ac:spMkLst>
        </pc:spChg>
        <pc:spChg chg="mod topLvl">
          <ac:chgData name="昱佑 李" userId="4e53b750a6a762e3" providerId="LiveId" clId="{2297FB8C-A1BF-6E4B-8BE0-8A3F3FFB0B2C}" dt="2024-06-10T14:37:44.576" v="739" actId="164"/>
          <ac:spMkLst>
            <pc:docMk/>
            <pc:sldMk cId="4019876211" sldId="276"/>
            <ac:spMk id="31" creationId="{5A0A6756-5272-C733-8300-25DF0DA01C47}"/>
          </ac:spMkLst>
        </pc:spChg>
        <pc:spChg chg="mod topLvl">
          <ac:chgData name="昱佑 李" userId="4e53b750a6a762e3" providerId="LiveId" clId="{2297FB8C-A1BF-6E4B-8BE0-8A3F3FFB0B2C}" dt="2024-06-10T14:37:44.576" v="739" actId="164"/>
          <ac:spMkLst>
            <pc:docMk/>
            <pc:sldMk cId="4019876211" sldId="276"/>
            <ac:spMk id="32" creationId="{D717FA09-EB23-7DBB-E84D-FE69D6C7A17B}"/>
          </ac:spMkLst>
        </pc:spChg>
        <pc:spChg chg="mod">
          <ac:chgData name="昱佑 李" userId="4e53b750a6a762e3" providerId="LiveId" clId="{2297FB8C-A1BF-6E4B-8BE0-8A3F3FFB0B2C}" dt="2024-06-10T14:37:46.395" v="740"/>
          <ac:spMkLst>
            <pc:docMk/>
            <pc:sldMk cId="4019876211" sldId="276"/>
            <ac:spMk id="33" creationId="{50119A15-88C1-3211-E8AD-665AF76D446C}"/>
          </ac:spMkLst>
        </pc:spChg>
        <pc:spChg chg="mod">
          <ac:chgData name="昱佑 李" userId="4e53b750a6a762e3" providerId="LiveId" clId="{2297FB8C-A1BF-6E4B-8BE0-8A3F3FFB0B2C}" dt="2024-06-10T14:37:46.395" v="740"/>
          <ac:spMkLst>
            <pc:docMk/>
            <pc:sldMk cId="4019876211" sldId="276"/>
            <ac:spMk id="34" creationId="{3BC50E1C-13FC-F291-982D-C6E33FA196DE}"/>
          </ac:spMkLst>
        </pc:spChg>
        <pc:spChg chg="mod topLvl">
          <ac:chgData name="昱佑 李" userId="4e53b750a6a762e3" providerId="LiveId" clId="{2297FB8C-A1BF-6E4B-8BE0-8A3F3FFB0B2C}" dt="2024-06-10T14:50:52.481" v="842" actId="164"/>
          <ac:spMkLst>
            <pc:docMk/>
            <pc:sldMk cId="4019876211" sldId="276"/>
            <ac:spMk id="52" creationId="{501A5419-49C9-CF93-C3C0-DBBCCE4E7B50}"/>
          </ac:spMkLst>
        </pc:spChg>
        <pc:spChg chg="mod">
          <ac:chgData name="昱佑 李" userId="4e53b750a6a762e3" providerId="LiveId" clId="{2297FB8C-A1BF-6E4B-8BE0-8A3F3FFB0B2C}" dt="2024-06-10T14:49:37.833" v="834" actId="207"/>
          <ac:spMkLst>
            <pc:docMk/>
            <pc:sldMk cId="4019876211" sldId="276"/>
            <ac:spMk id="55" creationId="{BDF734BC-71B9-CDDE-9062-6E827318A356}"/>
          </ac:spMkLst>
        </pc:spChg>
        <pc:spChg chg="mod">
          <ac:chgData name="昱佑 李" userId="4e53b750a6a762e3" providerId="LiveId" clId="{2297FB8C-A1BF-6E4B-8BE0-8A3F3FFB0B2C}" dt="2024-06-10T14:50:03.708" v="838" actId="14100"/>
          <ac:spMkLst>
            <pc:docMk/>
            <pc:sldMk cId="4019876211" sldId="276"/>
            <ac:spMk id="57" creationId="{D8B8D479-6652-C68B-0D88-F6FFD9839745}"/>
          </ac:spMkLst>
        </pc:spChg>
        <pc:spChg chg="add mod">
          <ac:chgData name="昱佑 李" userId="4e53b750a6a762e3" providerId="LiveId" clId="{2297FB8C-A1BF-6E4B-8BE0-8A3F3FFB0B2C}" dt="2024-06-10T14:56:32.483" v="915" actId="14100"/>
          <ac:spMkLst>
            <pc:docMk/>
            <pc:sldMk cId="4019876211" sldId="276"/>
            <ac:spMk id="59" creationId="{68F6CDD9-D048-3DDC-4A75-2629A506C417}"/>
          </ac:spMkLst>
        </pc:spChg>
        <pc:spChg chg="add mod">
          <ac:chgData name="昱佑 李" userId="4e53b750a6a762e3" providerId="LiveId" clId="{2297FB8C-A1BF-6E4B-8BE0-8A3F3FFB0B2C}" dt="2024-06-10T15:36:47.921" v="2093"/>
          <ac:spMkLst>
            <pc:docMk/>
            <pc:sldMk cId="4019876211" sldId="276"/>
            <ac:spMk id="66" creationId="{4C2B3694-B17E-25E9-45CA-12A4948F7B34}"/>
          </ac:spMkLst>
        </pc:spChg>
        <pc:spChg chg="mod">
          <ac:chgData name="昱佑 李" userId="4e53b750a6a762e3" providerId="LiveId" clId="{2297FB8C-A1BF-6E4B-8BE0-8A3F3FFB0B2C}" dt="2024-06-11T02:20:00.658" v="3824"/>
          <ac:spMkLst>
            <pc:docMk/>
            <pc:sldMk cId="4019876211" sldId="276"/>
            <ac:spMk id="69" creationId="{A3401202-4EFE-5DFA-8AE5-BCE140FCF51F}"/>
          </ac:spMkLst>
        </pc:spChg>
        <pc:spChg chg="mod">
          <ac:chgData name="昱佑 李" userId="4e53b750a6a762e3" providerId="LiveId" clId="{2297FB8C-A1BF-6E4B-8BE0-8A3F3FFB0B2C}" dt="2024-06-11T02:20:00.658" v="3824"/>
          <ac:spMkLst>
            <pc:docMk/>
            <pc:sldMk cId="4019876211" sldId="276"/>
            <ac:spMk id="70" creationId="{34967B7F-24E6-CEE0-A854-859E21873FE2}"/>
          </ac:spMkLst>
        </pc:spChg>
        <pc:spChg chg="mod">
          <ac:chgData name="昱佑 李" userId="4e53b750a6a762e3" providerId="LiveId" clId="{2297FB8C-A1BF-6E4B-8BE0-8A3F3FFB0B2C}" dt="2024-06-11T02:20:00.658" v="3824"/>
          <ac:spMkLst>
            <pc:docMk/>
            <pc:sldMk cId="4019876211" sldId="276"/>
            <ac:spMk id="71" creationId="{173A5E46-F984-CD2B-A876-A9B76E12B372}"/>
          </ac:spMkLst>
        </pc:spChg>
        <pc:grpChg chg="del">
          <ac:chgData name="昱佑 李" userId="4e53b750a6a762e3" providerId="LiveId" clId="{2297FB8C-A1BF-6E4B-8BE0-8A3F3FFB0B2C}" dt="2024-06-11T02:20:00.209" v="3823" actId="478"/>
          <ac:grpSpMkLst>
            <pc:docMk/>
            <pc:sldMk cId="4019876211" sldId="276"/>
            <ac:grpSpMk id="8" creationId="{00000000-0000-0000-0000-000000000000}"/>
          </ac:grpSpMkLst>
        </pc:grpChg>
        <pc:grpChg chg="add del mod">
          <ac:chgData name="昱佑 李" userId="4e53b750a6a762e3" providerId="LiveId" clId="{2297FB8C-A1BF-6E4B-8BE0-8A3F3FFB0B2C}" dt="2024-06-10T14:46:29.038" v="790" actId="478"/>
          <ac:grpSpMkLst>
            <pc:docMk/>
            <pc:sldMk cId="4019876211" sldId="276"/>
            <ac:grpSpMk id="24" creationId="{94D62127-F3C5-97E1-4A57-7B3A6D0DEB05}"/>
          </ac:grpSpMkLst>
        </pc:grpChg>
        <pc:grpChg chg="add del mod">
          <ac:chgData name="昱佑 李" userId="4e53b750a6a762e3" providerId="LiveId" clId="{2297FB8C-A1BF-6E4B-8BE0-8A3F3FFB0B2C}" dt="2024-06-10T14:46:37.556" v="791" actId="478"/>
          <ac:grpSpMkLst>
            <pc:docMk/>
            <pc:sldMk cId="4019876211" sldId="276"/>
            <ac:grpSpMk id="30" creationId="{D5A1186E-9F11-A2B8-CA0D-E677B7E3A469}"/>
          </ac:grpSpMkLst>
        </pc:grpChg>
        <pc:grpChg chg="del mod topLvl">
          <ac:chgData name="昱佑 李" userId="4e53b750a6a762e3" providerId="LiveId" clId="{2297FB8C-A1BF-6E4B-8BE0-8A3F3FFB0B2C}" dt="2024-06-10T14:36:23.719" v="699" actId="165"/>
          <ac:grpSpMkLst>
            <pc:docMk/>
            <pc:sldMk cId="4019876211" sldId="276"/>
            <ac:grpSpMk id="37" creationId="{A2FC1AE2-5740-6CBE-7094-C7A1A533B88D}"/>
          </ac:grpSpMkLst>
        </pc:grpChg>
        <pc:grpChg chg="del">
          <ac:chgData name="昱佑 李" userId="4e53b750a6a762e3" providerId="LiveId" clId="{2297FB8C-A1BF-6E4B-8BE0-8A3F3FFB0B2C}" dt="2024-06-10T14:36:14.905" v="698" actId="165"/>
          <ac:grpSpMkLst>
            <pc:docMk/>
            <pc:sldMk cId="4019876211" sldId="276"/>
            <ac:grpSpMk id="38" creationId="{71CB1026-9910-16BD-EA61-0D63EEB51A70}"/>
          </ac:grpSpMkLst>
        </pc:grpChg>
        <pc:grpChg chg="del">
          <ac:chgData name="昱佑 李" userId="4e53b750a6a762e3" providerId="LiveId" clId="{2297FB8C-A1BF-6E4B-8BE0-8A3F3FFB0B2C}" dt="2024-06-10T14:36:02.930" v="696" actId="478"/>
          <ac:grpSpMkLst>
            <pc:docMk/>
            <pc:sldMk cId="4019876211" sldId="276"/>
            <ac:grpSpMk id="39" creationId="{EBC7A075-9050-BDDB-B679-5B5716702511}"/>
          </ac:grpSpMkLst>
        </pc:grpChg>
        <pc:grpChg chg="del mod topLvl">
          <ac:chgData name="昱佑 李" userId="4e53b750a6a762e3" providerId="LiveId" clId="{2297FB8C-A1BF-6E4B-8BE0-8A3F3FFB0B2C}" dt="2024-06-10T14:45:06.537" v="776" actId="165"/>
          <ac:grpSpMkLst>
            <pc:docMk/>
            <pc:sldMk cId="4019876211" sldId="276"/>
            <ac:grpSpMk id="44" creationId="{DA340FDB-2859-5962-058D-7CFE7B9E830D}"/>
          </ac:grpSpMkLst>
        </pc:grpChg>
        <pc:grpChg chg="del">
          <ac:chgData name="昱佑 李" userId="4e53b750a6a762e3" providerId="LiveId" clId="{2297FB8C-A1BF-6E4B-8BE0-8A3F3FFB0B2C}" dt="2024-06-10T14:46:37.556" v="791" actId="478"/>
          <ac:grpSpMkLst>
            <pc:docMk/>
            <pc:sldMk cId="4019876211" sldId="276"/>
            <ac:grpSpMk id="45" creationId="{2409DB39-EABB-9198-73F3-33A245EBC0DA}"/>
          </ac:grpSpMkLst>
        </pc:grpChg>
        <pc:grpChg chg="add del mod">
          <ac:chgData name="昱佑 李" userId="4e53b750a6a762e3" providerId="LiveId" clId="{2297FB8C-A1BF-6E4B-8BE0-8A3F3FFB0B2C}" dt="2024-06-10T14:45:02.805" v="775" actId="165"/>
          <ac:grpSpMkLst>
            <pc:docMk/>
            <pc:sldMk cId="4019876211" sldId="276"/>
            <ac:grpSpMk id="48" creationId="{00FFE72F-A3E4-462D-C478-94195065F6E0}"/>
          </ac:grpSpMkLst>
        </pc:grpChg>
        <pc:grpChg chg="add del mod">
          <ac:chgData name="昱佑 李" userId="4e53b750a6a762e3" providerId="LiveId" clId="{2297FB8C-A1BF-6E4B-8BE0-8A3F3FFB0B2C}" dt="2024-06-10T14:47:26.609" v="803" actId="478"/>
          <ac:grpSpMkLst>
            <pc:docMk/>
            <pc:sldMk cId="4019876211" sldId="276"/>
            <ac:grpSpMk id="50" creationId="{A0223DD8-9E26-EABC-73EA-1E6F708C82A8}"/>
          </ac:grpSpMkLst>
        </pc:grpChg>
        <pc:grpChg chg="add mod">
          <ac:chgData name="昱佑 李" userId="4e53b750a6a762e3" providerId="LiveId" clId="{2297FB8C-A1BF-6E4B-8BE0-8A3F3FFB0B2C}" dt="2024-06-10T14:50:20.753" v="841" actId="1076"/>
          <ac:grpSpMkLst>
            <pc:docMk/>
            <pc:sldMk cId="4019876211" sldId="276"/>
            <ac:grpSpMk id="54" creationId="{376E8672-DCFF-8015-7019-09FD187A669B}"/>
          </ac:grpSpMkLst>
        </pc:grpChg>
        <pc:grpChg chg="add mod">
          <ac:chgData name="昱佑 李" userId="4e53b750a6a762e3" providerId="LiveId" clId="{2297FB8C-A1BF-6E4B-8BE0-8A3F3FFB0B2C}" dt="2024-06-10T14:50:52.481" v="842" actId="164"/>
          <ac:grpSpMkLst>
            <pc:docMk/>
            <pc:sldMk cId="4019876211" sldId="276"/>
            <ac:grpSpMk id="58" creationId="{CC9838DA-1192-4510-8124-75189F21BBE5}"/>
          </ac:grpSpMkLst>
        </pc:grpChg>
        <pc:grpChg chg="add mod">
          <ac:chgData name="昱佑 李" userId="4e53b750a6a762e3" providerId="LiveId" clId="{2297FB8C-A1BF-6E4B-8BE0-8A3F3FFB0B2C}" dt="2024-06-11T02:20:00.658" v="3824"/>
          <ac:grpSpMkLst>
            <pc:docMk/>
            <pc:sldMk cId="4019876211" sldId="276"/>
            <ac:grpSpMk id="67" creationId="{E795E2B4-AB99-0DDE-C408-8BB5865796F9}"/>
          </ac:grpSpMkLst>
        </pc:grpChg>
        <pc:grpChg chg="mod">
          <ac:chgData name="昱佑 李" userId="4e53b750a6a762e3" providerId="LiveId" clId="{2297FB8C-A1BF-6E4B-8BE0-8A3F3FFB0B2C}" dt="2024-06-11T02:20:00.658" v="3824"/>
          <ac:grpSpMkLst>
            <pc:docMk/>
            <pc:sldMk cId="4019876211" sldId="276"/>
            <ac:grpSpMk id="68" creationId="{811799C3-5139-1AC8-6E10-0198890646AB}"/>
          </ac:grpSpMkLst>
        </pc:grpChg>
        <pc:picChg chg="add del mod">
          <ac:chgData name="昱佑 李" userId="4e53b750a6a762e3" providerId="LiveId" clId="{2297FB8C-A1BF-6E4B-8BE0-8A3F3FFB0B2C}" dt="2024-06-10T14:37:14.482" v="712" actId="478"/>
          <ac:picMkLst>
            <pc:docMk/>
            <pc:sldMk cId="4019876211" sldId="276"/>
            <ac:picMk id="21" creationId="{A79598C9-D425-2E7C-78B4-4814018F04B3}"/>
          </ac:picMkLst>
        </pc:picChg>
        <pc:picChg chg="mod topLvl">
          <ac:chgData name="昱佑 李" userId="4e53b750a6a762e3" providerId="LiveId" clId="{2297FB8C-A1BF-6E4B-8BE0-8A3F3FFB0B2C}" dt="2024-06-10T14:46:26.124" v="789" actId="12788"/>
          <ac:picMkLst>
            <pc:docMk/>
            <pc:sldMk cId="4019876211" sldId="276"/>
            <ac:picMk id="22" creationId="{23B772FE-6221-300D-9904-85437D72275D}"/>
          </ac:picMkLst>
        </pc:picChg>
        <pc:picChg chg="mod">
          <ac:chgData name="昱佑 李" userId="4e53b750a6a762e3" providerId="LiveId" clId="{2297FB8C-A1BF-6E4B-8BE0-8A3F3FFB0B2C}" dt="2024-06-10T14:37:46.395" v="740"/>
          <ac:picMkLst>
            <pc:docMk/>
            <pc:sldMk cId="4019876211" sldId="276"/>
            <ac:picMk id="35" creationId="{6C52933C-7294-5504-4E69-E79E6B250515}"/>
          </ac:picMkLst>
        </pc:picChg>
        <pc:picChg chg="add del mod topLvl">
          <ac:chgData name="昱佑 李" userId="4e53b750a6a762e3" providerId="LiveId" clId="{2297FB8C-A1BF-6E4B-8BE0-8A3F3FFB0B2C}" dt="2024-06-10T14:37:44.576" v="739" actId="164"/>
          <ac:picMkLst>
            <pc:docMk/>
            <pc:sldMk cId="4019876211" sldId="276"/>
            <ac:picMk id="36" creationId="{AE6DE6D8-315C-3C90-1245-65D8DDBA053C}"/>
          </ac:picMkLst>
        </pc:picChg>
        <pc:picChg chg="add mod topLvl">
          <ac:chgData name="昱佑 李" userId="4e53b750a6a762e3" providerId="LiveId" clId="{2297FB8C-A1BF-6E4B-8BE0-8A3F3FFB0B2C}" dt="2024-06-10T14:46:26.124" v="789" actId="12788"/>
          <ac:picMkLst>
            <pc:docMk/>
            <pc:sldMk cId="4019876211" sldId="276"/>
            <ac:picMk id="47" creationId="{6BA54681-76E6-0826-78B7-6B5AAAD5538C}"/>
          </ac:picMkLst>
        </pc:picChg>
        <pc:picChg chg="mod">
          <ac:chgData name="昱佑 李" userId="4e53b750a6a762e3" providerId="LiveId" clId="{2297FB8C-A1BF-6E4B-8BE0-8A3F3FFB0B2C}" dt="2024-06-10T14:50:09.431" v="839" actId="1076"/>
          <ac:picMkLst>
            <pc:docMk/>
            <pc:sldMk cId="4019876211" sldId="276"/>
            <ac:picMk id="56" creationId="{9111182C-DD42-9340-1AC4-CAC86511C1F9}"/>
          </ac:picMkLst>
        </pc:picChg>
        <pc:picChg chg="add mod">
          <ac:chgData name="昱佑 李" userId="4e53b750a6a762e3" providerId="LiveId" clId="{2297FB8C-A1BF-6E4B-8BE0-8A3F3FFB0B2C}" dt="2024-06-10T14:56:47.968" v="916"/>
          <ac:picMkLst>
            <pc:docMk/>
            <pc:sldMk cId="4019876211" sldId="276"/>
            <ac:picMk id="60" creationId="{3428F86E-186E-1D07-6519-8C4B7F500380}"/>
          </ac:picMkLst>
        </pc:picChg>
        <pc:picChg chg="add mod">
          <ac:chgData name="昱佑 李" userId="4e53b750a6a762e3" providerId="LiveId" clId="{2297FB8C-A1BF-6E4B-8BE0-8A3F3FFB0B2C}" dt="2024-06-10T14:56:48.209" v="917"/>
          <ac:picMkLst>
            <pc:docMk/>
            <pc:sldMk cId="4019876211" sldId="276"/>
            <ac:picMk id="61" creationId="{08D7CFD2-5004-62A9-71C7-1FAAC1F30020}"/>
          </ac:picMkLst>
        </pc:picChg>
        <pc:picChg chg="add mod">
          <ac:chgData name="昱佑 李" userId="4e53b750a6a762e3" providerId="LiveId" clId="{2297FB8C-A1BF-6E4B-8BE0-8A3F3FFB0B2C}" dt="2024-06-10T14:56:48.404" v="918"/>
          <ac:picMkLst>
            <pc:docMk/>
            <pc:sldMk cId="4019876211" sldId="276"/>
            <ac:picMk id="62" creationId="{DC423EE8-CE5E-DC8C-223E-31F0BAC5388E}"/>
          </ac:picMkLst>
        </pc:picChg>
        <pc:picChg chg="add mod">
          <ac:chgData name="昱佑 李" userId="4e53b750a6a762e3" providerId="LiveId" clId="{2297FB8C-A1BF-6E4B-8BE0-8A3F3FFB0B2C}" dt="2024-06-10T14:56:48.627" v="919"/>
          <ac:picMkLst>
            <pc:docMk/>
            <pc:sldMk cId="4019876211" sldId="276"/>
            <ac:picMk id="63" creationId="{4B94FF18-92B0-BD95-1A23-AE41A3D3EE29}"/>
          </ac:picMkLst>
        </pc:picChg>
        <pc:picChg chg="add mod">
          <ac:chgData name="昱佑 李" userId="4e53b750a6a762e3" providerId="LiveId" clId="{2297FB8C-A1BF-6E4B-8BE0-8A3F3FFB0B2C}" dt="2024-06-10T14:57:02.573" v="925" actId="1076"/>
          <ac:picMkLst>
            <pc:docMk/>
            <pc:sldMk cId="4019876211" sldId="276"/>
            <ac:picMk id="64" creationId="{BA9DB94E-ED6C-EC7D-20F4-DEE69F2A32F7}"/>
          </ac:picMkLst>
        </pc:picChg>
        <pc:picChg chg="add mod">
          <ac:chgData name="昱佑 李" userId="4e53b750a6a762e3" providerId="LiveId" clId="{2297FB8C-A1BF-6E4B-8BE0-8A3F3FFB0B2C}" dt="2024-06-10T14:57:13.789" v="927" actId="1076"/>
          <ac:picMkLst>
            <pc:docMk/>
            <pc:sldMk cId="4019876211" sldId="276"/>
            <ac:picMk id="65" creationId="{83C0E115-8EC0-D067-A58F-B08A9C61A574}"/>
          </ac:picMkLst>
        </pc:picChg>
        <pc:cxnChg chg="add mod">
          <ac:chgData name="昱佑 李" userId="4e53b750a6a762e3" providerId="LiveId" clId="{2297FB8C-A1BF-6E4B-8BE0-8A3F3FFB0B2C}" dt="2024-06-10T14:50:52.481" v="842" actId="164"/>
          <ac:cxnSpMkLst>
            <pc:docMk/>
            <pc:sldMk cId="4019876211" sldId="276"/>
            <ac:cxnSpMk id="49" creationId="{EABE24C6-8279-71C0-E93C-3AB4E3411180}"/>
          </ac:cxnSpMkLst>
        </pc:cxnChg>
        <pc:cxnChg chg="del mod topLvl">
          <ac:chgData name="昱佑 李" userId="4e53b750a6a762e3" providerId="LiveId" clId="{2297FB8C-A1BF-6E4B-8BE0-8A3F3FFB0B2C}" dt="2024-06-10T14:47:26.609" v="803" actId="478"/>
          <ac:cxnSpMkLst>
            <pc:docMk/>
            <pc:sldMk cId="4019876211" sldId="276"/>
            <ac:cxnSpMk id="51" creationId="{BDA92298-5861-84FB-9D87-2E0AADDD1F61}"/>
          </ac:cxnSpMkLst>
        </pc:cxnChg>
      </pc:sldChg>
      <pc:sldChg chg="addSp delSp modSp add mod modTransition modAnim">
        <pc:chgData name="昱佑 李" userId="4e53b750a6a762e3" providerId="LiveId" clId="{2297FB8C-A1BF-6E4B-8BE0-8A3F3FFB0B2C}" dt="2024-06-11T02:12:36.538" v="3747"/>
        <pc:sldMkLst>
          <pc:docMk/>
          <pc:sldMk cId="1379709974" sldId="277"/>
        </pc:sldMkLst>
        <pc:spChg chg="add del mod">
          <ac:chgData name="昱佑 李" userId="4e53b750a6a762e3" providerId="LiveId" clId="{2297FB8C-A1BF-6E4B-8BE0-8A3F3FFB0B2C}" dt="2024-06-11T02:10:59.756" v="3707" actId="164"/>
          <ac:spMkLst>
            <pc:docMk/>
            <pc:sldMk cId="1379709974" sldId="277"/>
            <ac:spMk id="14" creationId="{00000000-0000-0000-0000-000000000000}"/>
          </ac:spMkLst>
        </pc:spChg>
        <pc:spChg chg="mod">
          <ac:chgData name="昱佑 李" userId="4e53b750a6a762e3" providerId="LiveId" clId="{2297FB8C-A1BF-6E4B-8BE0-8A3F3FFB0B2C}" dt="2024-06-11T02:08:10.190" v="3665" actId="1076"/>
          <ac:spMkLst>
            <pc:docMk/>
            <pc:sldMk cId="1379709974" sldId="277"/>
            <ac:spMk id="17" creationId="{00000000-0000-0000-0000-000000000000}"/>
          </ac:spMkLst>
        </pc:spChg>
        <pc:spChg chg="add mod">
          <ac:chgData name="昱佑 李" userId="4e53b750a6a762e3" providerId="LiveId" clId="{2297FB8C-A1BF-6E4B-8BE0-8A3F3FFB0B2C}" dt="2024-06-10T14:59:42.739" v="951" actId="13926"/>
          <ac:spMkLst>
            <pc:docMk/>
            <pc:sldMk cId="1379709974" sldId="277"/>
            <ac:spMk id="18" creationId="{67B383D6-0141-9F11-DDBA-C80B988BE7FB}"/>
          </ac:spMkLst>
        </pc:spChg>
        <pc:spChg chg="add mod">
          <ac:chgData name="昱佑 李" userId="4e53b750a6a762e3" providerId="LiveId" clId="{2297FB8C-A1BF-6E4B-8BE0-8A3F3FFB0B2C}" dt="2024-06-10T15:03:49.127" v="1098" actId="164"/>
          <ac:spMkLst>
            <pc:docMk/>
            <pc:sldMk cId="1379709974" sldId="277"/>
            <ac:spMk id="21" creationId="{1F6BCF79-BF0F-BEFA-62A4-FBF32125A0BE}"/>
          </ac:spMkLst>
        </pc:spChg>
        <pc:spChg chg="mod topLvl">
          <ac:chgData name="昱佑 李" userId="4e53b750a6a762e3" providerId="LiveId" clId="{2297FB8C-A1BF-6E4B-8BE0-8A3F3FFB0B2C}" dt="2024-06-10T14:59:52.580" v="952" actId="165"/>
          <ac:spMkLst>
            <pc:docMk/>
            <pc:sldMk cId="1379709974" sldId="277"/>
            <ac:spMk id="23" creationId="{2A5A406B-42D4-02D4-CD1E-103762D6FB5C}"/>
          </ac:spMkLst>
        </pc:spChg>
        <pc:spChg chg="mod topLvl">
          <ac:chgData name="昱佑 李" userId="4e53b750a6a762e3" providerId="LiveId" clId="{2297FB8C-A1BF-6E4B-8BE0-8A3F3FFB0B2C}" dt="2024-06-10T14:42:29.609" v="758" actId="165"/>
          <ac:spMkLst>
            <pc:docMk/>
            <pc:sldMk cId="1379709974" sldId="277"/>
            <ac:spMk id="26" creationId="{25D8C0A6-2C36-5BBA-9BB2-480E0FB05923}"/>
          </ac:spMkLst>
        </pc:spChg>
        <pc:spChg chg="add mod">
          <ac:chgData name="昱佑 李" userId="4e53b750a6a762e3" providerId="LiveId" clId="{2297FB8C-A1BF-6E4B-8BE0-8A3F3FFB0B2C}" dt="2024-06-10T15:03:49.127" v="1098" actId="164"/>
          <ac:spMkLst>
            <pc:docMk/>
            <pc:sldMk cId="1379709974" sldId="277"/>
            <ac:spMk id="37" creationId="{8EC2D939-EDC2-1884-51AA-1E4B59243F66}"/>
          </ac:spMkLst>
        </pc:spChg>
        <pc:spChg chg="add mod">
          <ac:chgData name="昱佑 李" userId="4e53b750a6a762e3" providerId="LiveId" clId="{2297FB8C-A1BF-6E4B-8BE0-8A3F3FFB0B2C}" dt="2024-06-10T15:36:47.921" v="2093"/>
          <ac:spMkLst>
            <pc:docMk/>
            <pc:sldMk cId="1379709974" sldId="277"/>
            <ac:spMk id="43" creationId="{55CA26E7-002D-F755-EACD-BFFCAAB5CD3F}"/>
          </ac:spMkLst>
        </pc:spChg>
        <pc:spChg chg="add mod">
          <ac:chgData name="昱佑 李" userId="4e53b750a6a762e3" providerId="LiveId" clId="{2297FB8C-A1BF-6E4B-8BE0-8A3F3FFB0B2C}" dt="2024-06-11T02:08:16.390" v="3668" actId="1076"/>
          <ac:spMkLst>
            <pc:docMk/>
            <pc:sldMk cId="1379709974" sldId="277"/>
            <ac:spMk id="46" creationId="{586D7EA5-E838-CA91-973C-DE348D02C20F}"/>
          </ac:spMkLst>
        </pc:spChg>
        <pc:spChg chg="mod">
          <ac:chgData name="昱佑 李" userId="4e53b750a6a762e3" providerId="LiveId" clId="{2297FB8C-A1BF-6E4B-8BE0-8A3F3FFB0B2C}" dt="2024-06-11T02:10:41.458" v="3704"/>
          <ac:spMkLst>
            <pc:docMk/>
            <pc:sldMk cId="1379709974" sldId="277"/>
            <ac:spMk id="49" creationId="{2D702BD3-21D8-D5FB-46ED-12347A8614EB}"/>
          </ac:spMkLst>
        </pc:spChg>
        <pc:spChg chg="mod">
          <ac:chgData name="昱佑 李" userId="4e53b750a6a762e3" providerId="LiveId" clId="{2297FB8C-A1BF-6E4B-8BE0-8A3F3FFB0B2C}" dt="2024-06-11T02:10:41.458" v="3704"/>
          <ac:spMkLst>
            <pc:docMk/>
            <pc:sldMk cId="1379709974" sldId="277"/>
            <ac:spMk id="50" creationId="{C8587518-9E39-BF7E-E7AA-F5CB0753F29D}"/>
          </ac:spMkLst>
        </pc:spChg>
        <pc:spChg chg="mod">
          <ac:chgData name="昱佑 李" userId="4e53b750a6a762e3" providerId="LiveId" clId="{2297FB8C-A1BF-6E4B-8BE0-8A3F3FFB0B2C}" dt="2024-06-11T02:10:41.458" v="3704"/>
          <ac:spMkLst>
            <pc:docMk/>
            <pc:sldMk cId="1379709974" sldId="277"/>
            <ac:spMk id="51" creationId="{6A2639A7-CA2E-CC8A-3649-117B9517FC0F}"/>
          </ac:spMkLst>
        </pc:spChg>
        <pc:spChg chg="mod">
          <ac:chgData name="昱佑 李" userId="4e53b750a6a762e3" providerId="LiveId" clId="{2297FB8C-A1BF-6E4B-8BE0-8A3F3FFB0B2C}" dt="2024-06-11T02:12:36.538" v="3747"/>
          <ac:spMkLst>
            <pc:docMk/>
            <pc:sldMk cId="1379709974" sldId="277"/>
            <ac:spMk id="55" creationId="{ED204F44-97B0-57FE-C4BE-34F576B36C44}"/>
          </ac:spMkLst>
        </pc:spChg>
        <pc:spChg chg="mod">
          <ac:chgData name="昱佑 李" userId="4e53b750a6a762e3" providerId="LiveId" clId="{2297FB8C-A1BF-6E4B-8BE0-8A3F3FFB0B2C}" dt="2024-06-11T02:12:36.538" v="3747"/>
          <ac:spMkLst>
            <pc:docMk/>
            <pc:sldMk cId="1379709974" sldId="277"/>
            <ac:spMk id="56" creationId="{3A76D904-E5BC-F54E-119C-2AFDA0010F5E}"/>
          </ac:spMkLst>
        </pc:spChg>
        <pc:spChg chg="mod">
          <ac:chgData name="昱佑 李" userId="4e53b750a6a762e3" providerId="LiveId" clId="{2297FB8C-A1BF-6E4B-8BE0-8A3F3FFB0B2C}" dt="2024-06-11T02:12:36.538" v="3747"/>
          <ac:spMkLst>
            <pc:docMk/>
            <pc:sldMk cId="1379709974" sldId="277"/>
            <ac:spMk id="57" creationId="{FD5C6497-3957-A06F-1F70-95AF7CD8C692}"/>
          </ac:spMkLst>
        </pc:spChg>
        <pc:grpChg chg="add del mod">
          <ac:chgData name="昱佑 李" userId="4e53b750a6a762e3" providerId="LiveId" clId="{2297FB8C-A1BF-6E4B-8BE0-8A3F3FFB0B2C}" dt="2024-06-11T02:10:59.756" v="3707" actId="164"/>
          <ac:grpSpMkLst>
            <pc:docMk/>
            <pc:sldMk cId="1379709974" sldId="277"/>
            <ac:grpSpMk id="8" creationId="{00000000-0000-0000-0000-000000000000}"/>
          </ac:grpSpMkLst>
        </pc:grpChg>
        <pc:grpChg chg="del">
          <ac:chgData name="昱佑 李" userId="4e53b750a6a762e3" providerId="LiveId" clId="{2297FB8C-A1BF-6E4B-8BE0-8A3F3FFB0B2C}" dt="2024-06-10T14:42:19.768" v="755" actId="478"/>
          <ac:grpSpMkLst>
            <pc:docMk/>
            <pc:sldMk cId="1379709974" sldId="277"/>
            <ac:grpSpMk id="11" creationId="{7AB46B0C-76B7-0A2D-2AEE-95AD25400627}"/>
          </ac:grpSpMkLst>
        </pc:grpChg>
        <pc:grpChg chg="del">
          <ac:chgData name="昱佑 李" userId="4e53b750a6a762e3" providerId="LiveId" clId="{2297FB8C-A1BF-6E4B-8BE0-8A3F3FFB0B2C}" dt="2024-06-10T14:42:22.377" v="757" actId="478"/>
          <ac:grpSpMkLst>
            <pc:docMk/>
            <pc:sldMk cId="1379709974" sldId="277"/>
            <ac:grpSpMk id="24" creationId="{94D62127-F3C5-97E1-4A57-7B3A6D0DEB05}"/>
          </ac:grpSpMkLst>
        </pc:grpChg>
        <pc:grpChg chg="del mod topLvl">
          <ac:chgData name="昱佑 李" userId="4e53b750a6a762e3" providerId="LiveId" clId="{2297FB8C-A1BF-6E4B-8BE0-8A3F3FFB0B2C}" dt="2024-06-10T14:42:34.335" v="759" actId="165"/>
          <ac:grpSpMkLst>
            <pc:docMk/>
            <pc:sldMk cId="1379709974" sldId="277"/>
            <ac:grpSpMk id="25" creationId="{43BF561E-B3A2-24FD-241D-8F7AFC72AE7A}"/>
          </ac:grpSpMkLst>
        </pc:grpChg>
        <pc:grpChg chg="del">
          <ac:chgData name="昱佑 李" userId="4e53b750a6a762e3" providerId="LiveId" clId="{2297FB8C-A1BF-6E4B-8BE0-8A3F3FFB0B2C}" dt="2024-06-10T14:42:21.136" v="756" actId="478"/>
          <ac:grpSpMkLst>
            <pc:docMk/>
            <pc:sldMk cId="1379709974" sldId="277"/>
            <ac:grpSpMk id="30" creationId="{D5A1186E-9F11-A2B8-CA0D-E677B7E3A469}"/>
          </ac:grpSpMkLst>
        </pc:grpChg>
        <pc:grpChg chg="add mod">
          <ac:chgData name="昱佑 李" userId="4e53b750a6a762e3" providerId="LiveId" clId="{2297FB8C-A1BF-6E4B-8BE0-8A3F3FFB0B2C}" dt="2024-06-10T15:03:49.127" v="1098" actId="164"/>
          <ac:grpSpMkLst>
            <pc:docMk/>
            <pc:sldMk cId="1379709974" sldId="277"/>
            <ac:grpSpMk id="38" creationId="{2FA266AD-6C98-EC51-D56A-8251128B55AA}"/>
          </ac:grpSpMkLst>
        </pc:grpChg>
        <pc:grpChg chg="add mod">
          <ac:chgData name="昱佑 李" userId="4e53b750a6a762e3" providerId="LiveId" clId="{2297FB8C-A1BF-6E4B-8BE0-8A3F3FFB0B2C}" dt="2024-06-10T15:09:34.688" v="1309" actId="164"/>
          <ac:grpSpMkLst>
            <pc:docMk/>
            <pc:sldMk cId="1379709974" sldId="277"/>
            <ac:grpSpMk id="42" creationId="{D6DEB244-FF24-7DAA-01DF-5BC4AC4B3E44}"/>
          </ac:grpSpMkLst>
        </pc:grpChg>
        <pc:grpChg chg="del">
          <ac:chgData name="昱佑 李" userId="4e53b750a6a762e3" providerId="LiveId" clId="{2297FB8C-A1BF-6E4B-8BE0-8A3F3FFB0B2C}" dt="2024-06-10T14:59:52.580" v="952" actId="165"/>
          <ac:grpSpMkLst>
            <pc:docMk/>
            <pc:sldMk cId="1379709974" sldId="277"/>
            <ac:grpSpMk id="44" creationId="{DA340FDB-2859-5962-058D-7CFE7B9E830D}"/>
          </ac:grpSpMkLst>
        </pc:grpChg>
        <pc:grpChg chg="del">
          <ac:chgData name="昱佑 李" userId="4e53b750a6a762e3" providerId="LiveId" clId="{2297FB8C-A1BF-6E4B-8BE0-8A3F3FFB0B2C}" dt="2024-06-10T14:42:29.609" v="758" actId="165"/>
          <ac:grpSpMkLst>
            <pc:docMk/>
            <pc:sldMk cId="1379709974" sldId="277"/>
            <ac:grpSpMk id="45" creationId="{2409DB39-EABB-9198-73F3-33A245EBC0DA}"/>
          </ac:grpSpMkLst>
        </pc:grpChg>
        <pc:grpChg chg="add mod">
          <ac:chgData name="昱佑 李" userId="4e53b750a6a762e3" providerId="LiveId" clId="{2297FB8C-A1BF-6E4B-8BE0-8A3F3FFB0B2C}" dt="2024-06-11T02:10:41.458" v="3704"/>
          <ac:grpSpMkLst>
            <pc:docMk/>
            <pc:sldMk cId="1379709974" sldId="277"/>
            <ac:grpSpMk id="47" creationId="{50BB1FA1-8952-5D71-2632-73DB48F0A1E0}"/>
          </ac:grpSpMkLst>
        </pc:grpChg>
        <pc:grpChg chg="mod">
          <ac:chgData name="昱佑 李" userId="4e53b750a6a762e3" providerId="LiveId" clId="{2297FB8C-A1BF-6E4B-8BE0-8A3F3FFB0B2C}" dt="2024-06-11T02:10:41.458" v="3704"/>
          <ac:grpSpMkLst>
            <pc:docMk/>
            <pc:sldMk cId="1379709974" sldId="277"/>
            <ac:grpSpMk id="48" creationId="{D9EC4494-0BA8-F316-5B04-F4E8BCF8705A}"/>
          </ac:grpSpMkLst>
        </pc:grpChg>
        <pc:grpChg chg="add del mod">
          <ac:chgData name="昱佑 李" userId="4e53b750a6a762e3" providerId="LiveId" clId="{2297FB8C-A1BF-6E4B-8BE0-8A3F3FFB0B2C}" dt="2024-06-11T02:12:36.102" v="3746" actId="478"/>
          <ac:grpSpMkLst>
            <pc:docMk/>
            <pc:sldMk cId="1379709974" sldId="277"/>
            <ac:grpSpMk id="52" creationId="{E1D15F42-1F1D-FFFF-6C5B-9477D996E42B}"/>
          </ac:grpSpMkLst>
        </pc:grpChg>
        <pc:grpChg chg="add mod">
          <ac:chgData name="昱佑 李" userId="4e53b750a6a762e3" providerId="LiveId" clId="{2297FB8C-A1BF-6E4B-8BE0-8A3F3FFB0B2C}" dt="2024-06-11T02:12:36.538" v="3747"/>
          <ac:grpSpMkLst>
            <pc:docMk/>
            <pc:sldMk cId="1379709974" sldId="277"/>
            <ac:grpSpMk id="53" creationId="{02EA61F5-848B-3634-8C86-9C1A86D2B303}"/>
          </ac:grpSpMkLst>
        </pc:grpChg>
        <pc:grpChg chg="mod">
          <ac:chgData name="昱佑 李" userId="4e53b750a6a762e3" providerId="LiveId" clId="{2297FB8C-A1BF-6E4B-8BE0-8A3F3FFB0B2C}" dt="2024-06-11T02:12:36.538" v="3747"/>
          <ac:grpSpMkLst>
            <pc:docMk/>
            <pc:sldMk cId="1379709974" sldId="277"/>
            <ac:grpSpMk id="54" creationId="{5BACA96A-9ACB-A4CC-B422-D54475D0500C}"/>
          </ac:grpSpMkLst>
        </pc:grpChg>
        <pc:picChg chg="del">
          <ac:chgData name="昱佑 李" userId="4e53b750a6a762e3" providerId="LiveId" clId="{2297FB8C-A1BF-6E4B-8BE0-8A3F3FFB0B2C}" dt="2024-06-10T14:42:18.789" v="754" actId="478"/>
          <ac:picMkLst>
            <pc:docMk/>
            <pc:sldMk cId="1379709974" sldId="277"/>
            <ac:picMk id="13" creationId="{5491A5D6-B5C7-8F5A-A74A-704856E0FDF2}"/>
          </ac:picMkLst>
        </pc:picChg>
        <pc:picChg chg="mod topLvl">
          <ac:chgData name="昱佑 李" userId="4e53b750a6a762e3" providerId="LiveId" clId="{2297FB8C-A1BF-6E4B-8BE0-8A3F3FFB0B2C}" dt="2024-06-10T14:59:58.130" v="953" actId="1076"/>
          <ac:picMkLst>
            <pc:docMk/>
            <pc:sldMk cId="1379709974" sldId="277"/>
            <ac:picMk id="22" creationId="{23B772FE-6221-300D-9904-85437D72275D}"/>
          </ac:picMkLst>
        </pc:picChg>
        <pc:picChg chg="del mod topLvl">
          <ac:chgData name="昱佑 李" userId="4e53b750a6a762e3" providerId="LiveId" clId="{2297FB8C-A1BF-6E4B-8BE0-8A3F3FFB0B2C}" dt="2024-06-10T14:42:37.646" v="761" actId="478"/>
          <ac:picMkLst>
            <pc:docMk/>
            <pc:sldMk cId="1379709974" sldId="277"/>
            <ac:picMk id="27" creationId="{142929B8-3B23-F5C8-41EC-590BC28F02C4}"/>
          </ac:picMkLst>
        </pc:picChg>
        <pc:picChg chg="del mod topLvl">
          <ac:chgData name="昱佑 李" userId="4e53b750a6a762e3" providerId="LiveId" clId="{2297FB8C-A1BF-6E4B-8BE0-8A3F3FFB0B2C}" dt="2024-06-10T14:42:36.569" v="760" actId="478"/>
          <ac:picMkLst>
            <pc:docMk/>
            <pc:sldMk cId="1379709974" sldId="277"/>
            <ac:picMk id="28" creationId="{B126F1F3-4279-78D9-3074-CCAE4356B850}"/>
          </ac:picMkLst>
        </pc:picChg>
        <pc:picChg chg="mod topLvl">
          <ac:chgData name="昱佑 李" userId="4e53b750a6a762e3" providerId="LiveId" clId="{2297FB8C-A1BF-6E4B-8BE0-8A3F3FFB0B2C}" dt="2024-06-10T15:09:34.688" v="1309" actId="164"/>
          <ac:picMkLst>
            <pc:docMk/>
            <pc:sldMk cId="1379709974" sldId="277"/>
            <ac:picMk id="29" creationId="{E74A8F67-FD85-6564-D585-57FC75C2357C}"/>
          </ac:picMkLst>
        </pc:picChg>
        <pc:picChg chg="add del mod">
          <ac:chgData name="昱佑 李" userId="4e53b750a6a762e3" providerId="LiveId" clId="{2297FB8C-A1BF-6E4B-8BE0-8A3F3FFB0B2C}" dt="2024-06-10T15:08:47.851" v="1299" actId="478"/>
          <ac:picMkLst>
            <pc:docMk/>
            <pc:sldMk cId="1379709974" sldId="277"/>
            <ac:picMk id="39" creationId="{5ED116E8-1253-1298-77B6-96F9ED4B22B9}"/>
          </ac:picMkLst>
        </pc:picChg>
        <pc:picChg chg="add mod">
          <ac:chgData name="昱佑 李" userId="4e53b750a6a762e3" providerId="LiveId" clId="{2297FB8C-A1BF-6E4B-8BE0-8A3F3FFB0B2C}" dt="2024-06-10T15:09:34.688" v="1309" actId="164"/>
          <ac:picMkLst>
            <pc:docMk/>
            <pc:sldMk cId="1379709974" sldId="277"/>
            <ac:picMk id="40" creationId="{E0D29BEB-24FA-88A6-1861-8267F7B0369F}"/>
          </ac:picMkLst>
        </pc:picChg>
        <pc:picChg chg="add mod">
          <ac:chgData name="昱佑 李" userId="4e53b750a6a762e3" providerId="LiveId" clId="{2297FB8C-A1BF-6E4B-8BE0-8A3F3FFB0B2C}" dt="2024-06-10T15:09:34.688" v="1309" actId="164"/>
          <ac:picMkLst>
            <pc:docMk/>
            <pc:sldMk cId="1379709974" sldId="277"/>
            <ac:picMk id="41" creationId="{C99E2CE6-CDBE-01CC-86AA-C2C439130D2B}"/>
          </ac:picMkLst>
        </pc:picChg>
      </pc:sldChg>
      <pc:sldChg chg="addSp delSp modSp add mod modTransition addAnim delAnim">
        <pc:chgData name="昱佑 李" userId="4e53b750a6a762e3" providerId="LiveId" clId="{2297FB8C-A1BF-6E4B-8BE0-8A3F3FFB0B2C}" dt="2024-06-11T02:19:48.172" v="3818"/>
        <pc:sldMkLst>
          <pc:docMk/>
          <pc:sldMk cId="2510524641" sldId="278"/>
        </pc:sldMkLst>
        <pc:spChg chg="del">
          <ac:chgData name="昱佑 李" userId="4e53b750a6a762e3" providerId="LiveId" clId="{2297FB8C-A1BF-6E4B-8BE0-8A3F3FFB0B2C}" dt="2024-06-11T02:19:47.724" v="3817" actId="478"/>
          <ac:spMkLst>
            <pc:docMk/>
            <pc:sldMk cId="2510524641" sldId="278"/>
            <ac:spMk id="14" creationId="{00000000-0000-0000-0000-000000000000}"/>
          </ac:spMkLst>
        </pc:spChg>
        <pc:spChg chg="add mod">
          <ac:chgData name="昱佑 李" userId="4e53b750a6a762e3" providerId="LiveId" clId="{2297FB8C-A1BF-6E4B-8BE0-8A3F3FFB0B2C}" dt="2024-06-10T15:36:47.921" v="2093"/>
          <ac:spMkLst>
            <pc:docMk/>
            <pc:sldMk cId="2510524641" sldId="278"/>
            <ac:spMk id="18" creationId="{847A57B8-47A0-D52B-B864-7B586A52693D}"/>
          </ac:spMkLst>
        </pc:spChg>
        <pc:spChg chg="mod">
          <ac:chgData name="昱佑 李" userId="4e53b750a6a762e3" providerId="LiveId" clId="{2297FB8C-A1BF-6E4B-8BE0-8A3F3FFB0B2C}" dt="2024-06-11T02:19:46.382" v="3816"/>
          <ac:spMkLst>
            <pc:docMk/>
            <pc:sldMk cId="2510524641" sldId="278"/>
            <ac:spMk id="30" creationId="{D8DB337D-D5BE-5359-06D1-E7E2A290E0BF}"/>
          </ac:spMkLst>
        </pc:spChg>
        <pc:spChg chg="mod">
          <ac:chgData name="昱佑 李" userId="4e53b750a6a762e3" providerId="LiveId" clId="{2297FB8C-A1BF-6E4B-8BE0-8A3F3FFB0B2C}" dt="2024-06-11T02:19:46.382" v="3816"/>
          <ac:spMkLst>
            <pc:docMk/>
            <pc:sldMk cId="2510524641" sldId="278"/>
            <ac:spMk id="33" creationId="{D6BBBD01-86BF-05C9-2B88-A52C1CC1CC2B}"/>
          </ac:spMkLst>
        </pc:spChg>
        <pc:spChg chg="mod">
          <ac:chgData name="昱佑 李" userId="4e53b750a6a762e3" providerId="LiveId" clId="{2297FB8C-A1BF-6E4B-8BE0-8A3F3FFB0B2C}" dt="2024-06-11T02:19:46.382" v="3816"/>
          <ac:spMkLst>
            <pc:docMk/>
            <pc:sldMk cId="2510524641" sldId="278"/>
            <ac:spMk id="34" creationId="{A3078FBA-C461-EF67-5DB9-B6C4B8EA08EF}"/>
          </ac:spMkLst>
        </pc:spChg>
        <pc:spChg chg="mod">
          <ac:chgData name="昱佑 李" userId="4e53b750a6a762e3" providerId="LiveId" clId="{2297FB8C-A1BF-6E4B-8BE0-8A3F3FFB0B2C}" dt="2024-06-11T02:19:48.172" v="3818"/>
          <ac:spMkLst>
            <pc:docMk/>
            <pc:sldMk cId="2510524641" sldId="278"/>
            <ac:spMk id="47" creationId="{70FAF52B-2D79-5A61-895E-21BD26659CF0}"/>
          </ac:spMkLst>
        </pc:spChg>
        <pc:spChg chg="mod">
          <ac:chgData name="昱佑 李" userId="4e53b750a6a762e3" providerId="LiveId" clId="{2297FB8C-A1BF-6E4B-8BE0-8A3F3FFB0B2C}" dt="2024-06-11T02:19:48.172" v="3818"/>
          <ac:spMkLst>
            <pc:docMk/>
            <pc:sldMk cId="2510524641" sldId="278"/>
            <ac:spMk id="48" creationId="{63F19B72-0E14-0D79-4C86-14E67EFAE921}"/>
          </ac:spMkLst>
        </pc:spChg>
        <pc:spChg chg="mod">
          <ac:chgData name="昱佑 李" userId="4e53b750a6a762e3" providerId="LiveId" clId="{2297FB8C-A1BF-6E4B-8BE0-8A3F3FFB0B2C}" dt="2024-06-11T02:19:48.172" v="3818"/>
          <ac:spMkLst>
            <pc:docMk/>
            <pc:sldMk cId="2510524641" sldId="278"/>
            <ac:spMk id="49" creationId="{95F36A03-B19E-00DD-2250-984E0A9FED86}"/>
          </ac:spMkLst>
        </pc:spChg>
        <pc:grpChg chg="del">
          <ac:chgData name="昱佑 李" userId="4e53b750a6a762e3" providerId="LiveId" clId="{2297FB8C-A1BF-6E4B-8BE0-8A3F3FFB0B2C}" dt="2024-06-11T02:19:47.724" v="3817" actId="478"/>
          <ac:grpSpMkLst>
            <pc:docMk/>
            <pc:sldMk cId="2510524641" sldId="278"/>
            <ac:grpSpMk id="8" creationId="{00000000-0000-0000-0000-000000000000}"/>
          </ac:grpSpMkLst>
        </pc:grpChg>
        <pc:grpChg chg="add mod">
          <ac:chgData name="昱佑 李" userId="4e53b750a6a762e3" providerId="LiveId" clId="{2297FB8C-A1BF-6E4B-8BE0-8A3F3FFB0B2C}" dt="2024-06-11T02:19:46.382" v="3816"/>
          <ac:grpSpMkLst>
            <pc:docMk/>
            <pc:sldMk cId="2510524641" sldId="278"/>
            <ac:grpSpMk id="21" creationId="{35D34721-10AE-6353-A834-30941FA92480}"/>
          </ac:grpSpMkLst>
        </pc:grpChg>
        <pc:grpChg chg="mod">
          <ac:chgData name="昱佑 李" userId="4e53b750a6a762e3" providerId="LiveId" clId="{2297FB8C-A1BF-6E4B-8BE0-8A3F3FFB0B2C}" dt="2024-06-11T02:19:46.382" v="3816"/>
          <ac:grpSpMkLst>
            <pc:docMk/>
            <pc:sldMk cId="2510524641" sldId="278"/>
            <ac:grpSpMk id="24" creationId="{0BE4A57D-C56D-3AA2-A83C-0B992BDCC586}"/>
          </ac:grpSpMkLst>
        </pc:grpChg>
        <pc:grpChg chg="add mod">
          <ac:chgData name="昱佑 李" userId="4e53b750a6a762e3" providerId="LiveId" clId="{2297FB8C-A1BF-6E4B-8BE0-8A3F3FFB0B2C}" dt="2024-06-11T02:19:48.172" v="3818"/>
          <ac:grpSpMkLst>
            <pc:docMk/>
            <pc:sldMk cId="2510524641" sldId="278"/>
            <ac:grpSpMk id="35" creationId="{25723A9A-A369-09C0-7EEB-E8008556B12B}"/>
          </ac:grpSpMkLst>
        </pc:grpChg>
        <pc:grpChg chg="add del">
          <ac:chgData name="昱佑 李" userId="4e53b750a6a762e3" providerId="LiveId" clId="{2297FB8C-A1BF-6E4B-8BE0-8A3F3FFB0B2C}" dt="2024-06-10T14:51:44.311" v="848" actId="478"/>
          <ac:grpSpMkLst>
            <pc:docMk/>
            <pc:sldMk cId="2510524641" sldId="278"/>
            <ac:grpSpMk id="38" creationId="{71CB1026-9910-16BD-EA61-0D63EEB51A70}"/>
          </ac:grpSpMkLst>
        </pc:grpChg>
        <pc:grpChg chg="add del">
          <ac:chgData name="昱佑 李" userId="4e53b750a6a762e3" providerId="LiveId" clId="{2297FB8C-A1BF-6E4B-8BE0-8A3F3FFB0B2C}" dt="2024-06-10T14:51:45.260" v="849" actId="478"/>
          <ac:grpSpMkLst>
            <pc:docMk/>
            <pc:sldMk cId="2510524641" sldId="278"/>
            <ac:grpSpMk id="39" creationId="{EBC7A075-9050-BDDB-B679-5B5716702511}"/>
          </ac:grpSpMkLst>
        </pc:grpChg>
        <pc:grpChg chg="mod">
          <ac:chgData name="昱佑 李" userId="4e53b750a6a762e3" providerId="LiveId" clId="{2297FB8C-A1BF-6E4B-8BE0-8A3F3FFB0B2C}" dt="2024-06-11T02:19:48.172" v="3818"/>
          <ac:grpSpMkLst>
            <pc:docMk/>
            <pc:sldMk cId="2510524641" sldId="278"/>
            <ac:grpSpMk id="46" creationId="{1283A548-9590-D6F5-BF24-A99862E113BB}"/>
          </ac:grpSpMkLst>
        </pc:grpChg>
      </pc:sldChg>
      <pc:sldChg chg="addSp delSp modSp add mod modTransition delAnim modAnim">
        <pc:chgData name="昱佑 李" userId="4e53b750a6a762e3" providerId="LiveId" clId="{2297FB8C-A1BF-6E4B-8BE0-8A3F3FFB0B2C}" dt="2024-06-11T02:19:56.713" v="3822"/>
        <pc:sldMkLst>
          <pc:docMk/>
          <pc:sldMk cId="183698331" sldId="279"/>
        </pc:sldMkLst>
        <pc:spChg chg="del">
          <ac:chgData name="昱佑 李" userId="4e53b750a6a762e3" providerId="LiveId" clId="{2297FB8C-A1BF-6E4B-8BE0-8A3F3FFB0B2C}" dt="2024-06-11T02:19:56.370" v="3821" actId="478"/>
          <ac:spMkLst>
            <pc:docMk/>
            <pc:sldMk cId="183698331" sldId="279"/>
            <ac:spMk id="14" creationId="{00000000-0000-0000-0000-000000000000}"/>
          </ac:spMkLst>
        </pc:spChg>
        <pc:spChg chg="del mod topLvl">
          <ac:chgData name="昱佑 李" userId="4e53b750a6a762e3" providerId="LiveId" clId="{2297FB8C-A1BF-6E4B-8BE0-8A3F3FFB0B2C}" dt="2024-06-10T14:54:15.162" v="896" actId="478"/>
          <ac:spMkLst>
            <pc:docMk/>
            <pc:sldMk cId="183698331" sldId="279"/>
            <ac:spMk id="24" creationId="{C0B99AC8-4E2A-001F-B8D4-E30C4B829708}"/>
          </ac:spMkLst>
        </pc:spChg>
        <pc:spChg chg="topLvl">
          <ac:chgData name="昱佑 李" userId="4e53b750a6a762e3" providerId="LiveId" clId="{2297FB8C-A1BF-6E4B-8BE0-8A3F3FFB0B2C}" dt="2024-06-10T14:53:15.823" v="876" actId="478"/>
          <ac:spMkLst>
            <pc:docMk/>
            <pc:sldMk cId="183698331" sldId="279"/>
            <ac:spMk id="31" creationId="{5A0A6756-5272-C733-8300-25DF0DA01C47}"/>
          </ac:spMkLst>
        </pc:spChg>
        <pc:spChg chg="del topLvl">
          <ac:chgData name="昱佑 李" userId="4e53b750a6a762e3" providerId="LiveId" clId="{2297FB8C-A1BF-6E4B-8BE0-8A3F3FFB0B2C}" dt="2024-06-10T14:53:15.823" v="876" actId="478"/>
          <ac:spMkLst>
            <pc:docMk/>
            <pc:sldMk cId="183698331" sldId="279"/>
            <ac:spMk id="32" creationId="{D717FA09-EB23-7DBB-E84D-FE69D6C7A17B}"/>
          </ac:spMkLst>
        </pc:spChg>
        <pc:spChg chg="topLvl">
          <ac:chgData name="昱佑 李" userId="4e53b750a6a762e3" providerId="LiveId" clId="{2297FB8C-A1BF-6E4B-8BE0-8A3F3FFB0B2C}" dt="2024-06-10T14:53:21.012" v="877" actId="478"/>
          <ac:spMkLst>
            <pc:docMk/>
            <pc:sldMk cId="183698331" sldId="279"/>
            <ac:spMk id="40" creationId="{E96FEF69-0696-DBE1-2E16-D6453D288F5A}"/>
          </ac:spMkLst>
        </pc:spChg>
        <pc:spChg chg="del topLvl">
          <ac:chgData name="昱佑 李" userId="4e53b750a6a762e3" providerId="LiveId" clId="{2297FB8C-A1BF-6E4B-8BE0-8A3F3FFB0B2C}" dt="2024-06-10T14:53:21.012" v="877" actId="478"/>
          <ac:spMkLst>
            <pc:docMk/>
            <pc:sldMk cId="183698331" sldId="279"/>
            <ac:spMk id="42" creationId="{E460DDDF-15A1-0B11-D380-3E021FB3FA10}"/>
          </ac:spMkLst>
        </pc:spChg>
        <pc:spChg chg="del mod topLvl">
          <ac:chgData name="昱佑 李" userId="4e53b750a6a762e3" providerId="LiveId" clId="{2297FB8C-A1BF-6E4B-8BE0-8A3F3FFB0B2C}" dt="2024-06-10T14:54:13.797" v="895" actId="478"/>
          <ac:spMkLst>
            <pc:docMk/>
            <pc:sldMk cId="183698331" sldId="279"/>
            <ac:spMk id="47" creationId="{2C4DE838-500E-1F4F-3CFF-926A2D407F89}"/>
          </ac:spMkLst>
        </pc:spChg>
        <pc:spChg chg="del mod topLvl">
          <ac:chgData name="昱佑 李" userId="4e53b750a6a762e3" providerId="LiveId" clId="{2297FB8C-A1BF-6E4B-8BE0-8A3F3FFB0B2C}" dt="2024-06-10T14:54:12.149" v="894" actId="478"/>
          <ac:spMkLst>
            <pc:docMk/>
            <pc:sldMk cId="183698331" sldId="279"/>
            <ac:spMk id="53" creationId="{B0697DBF-175D-9312-331F-573FD5DB0957}"/>
          </ac:spMkLst>
        </pc:spChg>
        <pc:spChg chg="del mod topLvl">
          <ac:chgData name="昱佑 李" userId="4e53b750a6a762e3" providerId="LiveId" clId="{2297FB8C-A1BF-6E4B-8BE0-8A3F3FFB0B2C}" dt="2024-06-10T14:54:10.327" v="893" actId="478"/>
          <ac:spMkLst>
            <pc:docMk/>
            <pc:sldMk cId="183698331" sldId="279"/>
            <ac:spMk id="59" creationId="{D67A0684-4D40-3C36-CC10-F557910BAF9E}"/>
          </ac:spMkLst>
        </pc:spChg>
        <pc:spChg chg="add mod">
          <ac:chgData name="昱佑 李" userId="4e53b750a6a762e3" providerId="LiveId" clId="{2297FB8C-A1BF-6E4B-8BE0-8A3F3FFB0B2C}" dt="2024-06-10T15:36:47.921" v="2093"/>
          <ac:spMkLst>
            <pc:docMk/>
            <pc:sldMk cId="183698331" sldId="279"/>
            <ac:spMk id="71" creationId="{538D2D87-5ADF-641D-D2EC-8C07FC2A7456}"/>
          </ac:spMkLst>
        </pc:spChg>
        <pc:spChg chg="mod">
          <ac:chgData name="昱佑 李" userId="4e53b750a6a762e3" providerId="LiveId" clId="{2297FB8C-A1BF-6E4B-8BE0-8A3F3FFB0B2C}" dt="2024-06-11T02:19:56.713" v="3822"/>
          <ac:spMkLst>
            <pc:docMk/>
            <pc:sldMk cId="183698331" sldId="279"/>
            <ac:spMk id="74" creationId="{5EE74F8F-8E9A-2E3C-60C9-6667D4131C6C}"/>
          </ac:spMkLst>
        </pc:spChg>
        <pc:spChg chg="mod">
          <ac:chgData name="昱佑 李" userId="4e53b750a6a762e3" providerId="LiveId" clId="{2297FB8C-A1BF-6E4B-8BE0-8A3F3FFB0B2C}" dt="2024-06-11T02:19:56.713" v="3822"/>
          <ac:spMkLst>
            <pc:docMk/>
            <pc:sldMk cId="183698331" sldId="279"/>
            <ac:spMk id="75" creationId="{F834E657-7AC0-01C0-5294-A45CD026CA44}"/>
          </ac:spMkLst>
        </pc:spChg>
        <pc:spChg chg="mod">
          <ac:chgData name="昱佑 李" userId="4e53b750a6a762e3" providerId="LiveId" clId="{2297FB8C-A1BF-6E4B-8BE0-8A3F3FFB0B2C}" dt="2024-06-11T02:19:56.713" v="3822"/>
          <ac:spMkLst>
            <pc:docMk/>
            <pc:sldMk cId="183698331" sldId="279"/>
            <ac:spMk id="76" creationId="{A48D176D-624F-E504-F612-E4A57F9B506E}"/>
          </ac:spMkLst>
        </pc:spChg>
        <pc:grpChg chg="del">
          <ac:chgData name="昱佑 李" userId="4e53b750a6a762e3" providerId="LiveId" clId="{2297FB8C-A1BF-6E4B-8BE0-8A3F3FFB0B2C}" dt="2024-06-11T02:19:56.370" v="3821" actId="478"/>
          <ac:grpSpMkLst>
            <pc:docMk/>
            <pc:sldMk cId="183698331" sldId="279"/>
            <ac:grpSpMk id="8" creationId="{00000000-0000-0000-0000-000000000000}"/>
          </ac:grpSpMkLst>
        </pc:grpChg>
        <pc:grpChg chg="add del mod">
          <ac:chgData name="昱佑 李" userId="4e53b750a6a762e3" providerId="LiveId" clId="{2297FB8C-A1BF-6E4B-8BE0-8A3F3FFB0B2C}" dt="2024-06-10T14:54:15.162" v="896" actId="478"/>
          <ac:grpSpMkLst>
            <pc:docMk/>
            <pc:sldMk cId="183698331" sldId="279"/>
            <ac:grpSpMk id="18" creationId="{36709D26-65FF-E7BC-B7AE-8A520938EF71}"/>
          </ac:grpSpMkLst>
        </pc:grpChg>
        <pc:grpChg chg="mod topLvl">
          <ac:chgData name="昱佑 李" userId="4e53b750a6a762e3" providerId="LiveId" clId="{2297FB8C-A1BF-6E4B-8BE0-8A3F3FFB0B2C}" dt="2024-06-10T14:54:15.162" v="896" actId="478"/>
          <ac:grpSpMkLst>
            <pc:docMk/>
            <pc:sldMk cId="183698331" sldId="279"/>
            <ac:grpSpMk id="21" creationId="{49D771D1-992D-9BCD-F500-F360209EB3D2}"/>
          </ac:grpSpMkLst>
        </pc:grpChg>
        <pc:grpChg chg="add del mod">
          <ac:chgData name="昱佑 李" userId="4e53b750a6a762e3" providerId="LiveId" clId="{2297FB8C-A1BF-6E4B-8BE0-8A3F3FFB0B2C}" dt="2024-06-10T14:54:13.797" v="895" actId="478"/>
          <ac:grpSpMkLst>
            <pc:docMk/>
            <pc:sldMk cId="183698331" sldId="279"/>
            <ac:grpSpMk id="35" creationId="{1AA862DC-1D9D-2D12-685D-F567F82B0A33}"/>
          </ac:grpSpMkLst>
        </pc:grpChg>
        <pc:grpChg chg="del">
          <ac:chgData name="昱佑 李" userId="4e53b750a6a762e3" providerId="LiveId" clId="{2297FB8C-A1BF-6E4B-8BE0-8A3F3FFB0B2C}" dt="2024-06-10T14:53:15.823" v="876" actId="478"/>
          <ac:grpSpMkLst>
            <pc:docMk/>
            <pc:sldMk cId="183698331" sldId="279"/>
            <ac:grpSpMk id="37" creationId="{A2FC1AE2-5740-6CBE-7094-C7A1A533B88D}"/>
          </ac:grpSpMkLst>
        </pc:grpChg>
        <pc:grpChg chg="del">
          <ac:chgData name="昱佑 李" userId="4e53b750a6a762e3" providerId="LiveId" clId="{2297FB8C-A1BF-6E4B-8BE0-8A3F3FFB0B2C}" dt="2024-06-10T14:53:15.823" v="876" actId="478"/>
          <ac:grpSpMkLst>
            <pc:docMk/>
            <pc:sldMk cId="183698331" sldId="279"/>
            <ac:grpSpMk id="38" creationId="{71CB1026-9910-16BD-EA61-0D63EEB51A70}"/>
          </ac:grpSpMkLst>
        </pc:grpChg>
        <pc:grpChg chg="del">
          <ac:chgData name="昱佑 李" userId="4e53b750a6a762e3" providerId="LiveId" clId="{2297FB8C-A1BF-6E4B-8BE0-8A3F3FFB0B2C}" dt="2024-06-10T14:53:21.012" v="877" actId="478"/>
          <ac:grpSpMkLst>
            <pc:docMk/>
            <pc:sldMk cId="183698331" sldId="279"/>
            <ac:grpSpMk id="39" creationId="{EBC7A075-9050-BDDB-B679-5B5716702511}"/>
          </ac:grpSpMkLst>
        </pc:grpChg>
        <pc:grpChg chg="del">
          <ac:chgData name="昱佑 李" userId="4e53b750a6a762e3" providerId="LiveId" clId="{2297FB8C-A1BF-6E4B-8BE0-8A3F3FFB0B2C}" dt="2024-06-10T14:53:21.012" v="877" actId="478"/>
          <ac:grpSpMkLst>
            <pc:docMk/>
            <pc:sldMk cId="183698331" sldId="279"/>
            <ac:grpSpMk id="41" creationId="{AC52AB09-E984-B473-FC81-69447A7C721E}"/>
          </ac:grpSpMkLst>
        </pc:grpChg>
        <pc:grpChg chg="del mod topLvl">
          <ac:chgData name="昱佑 李" userId="4e53b750a6a762e3" providerId="LiveId" clId="{2297FB8C-A1BF-6E4B-8BE0-8A3F3FFB0B2C}" dt="2024-06-10T14:54:26.325" v="899" actId="478"/>
          <ac:grpSpMkLst>
            <pc:docMk/>
            <pc:sldMk cId="183698331" sldId="279"/>
            <ac:grpSpMk id="46" creationId="{2CBF15C7-E8E8-829C-EFB1-98C119AA4D3E}"/>
          </ac:grpSpMkLst>
        </pc:grpChg>
        <pc:grpChg chg="add del mod">
          <ac:chgData name="昱佑 李" userId="4e53b750a6a762e3" providerId="LiveId" clId="{2297FB8C-A1BF-6E4B-8BE0-8A3F3FFB0B2C}" dt="2024-06-10T14:54:12.149" v="894" actId="478"/>
          <ac:grpSpMkLst>
            <pc:docMk/>
            <pc:sldMk cId="183698331" sldId="279"/>
            <ac:grpSpMk id="51" creationId="{3AF29973-858C-41F4-40EF-37340CA5C753}"/>
          </ac:grpSpMkLst>
        </pc:grpChg>
        <pc:grpChg chg="del mod topLvl">
          <ac:chgData name="昱佑 李" userId="4e53b750a6a762e3" providerId="LiveId" clId="{2297FB8C-A1BF-6E4B-8BE0-8A3F3FFB0B2C}" dt="2024-06-10T14:54:25.621" v="898" actId="478"/>
          <ac:grpSpMkLst>
            <pc:docMk/>
            <pc:sldMk cId="183698331" sldId="279"/>
            <ac:grpSpMk id="52" creationId="{3DF6C02C-45BA-E1AA-1178-0820801149AA}"/>
          </ac:grpSpMkLst>
        </pc:grpChg>
        <pc:grpChg chg="add del mod">
          <ac:chgData name="昱佑 李" userId="4e53b750a6a762e3" providerId="LiveId" clId="{2297FB8C-A1BF-6E4B-8BE0-8A3F3FFB0B2C}" dt="2024-06-10T14:54:10.327" v="893" actId="478"/>
          <ac:grpSpMkLst>
            <pc:docMk/>
            <pc:sldMk cId="183698331" sldId="279"/>
            <ac:grpSpMk id="57" creationId="{E494349F-D274-84D0-0E06-C8D62F1E4774}"/>
          </ac:grpSpMkLst>
        </pc:grpChg>
        <pc:grpChg chg="del mod topLvl">
          <ac:chgData name="昱佑 李" userId="4e53b750a6a762e3" providerId="LiveId" clId="{2297FB8C-A1BF-6E4B-8BE0-8A3F3FFB0B2C}" dt="2024-06-10T14:54:25.153" v="897" actId="478"/>
          <ac:grpSpMkLst>
            <pc:docMk/>
            <pc:sldMk cId="183698331" sldId="279"/>
            <ac:grpSpMk id="58" creationId="{6BEE3DF9-B245-A4AF-7AA7-B536AD4E8CC4}"/>
          </ac:grpSpMkLst>
        </pc:grpChg>
        <pc:grpChg chg="add mod">
          <ac:chgData name="昱佑 李" userId="4e53b750a6a762e3" providerId="LiveId" clId="{2297FB8C-A1BF-6E4B-8BE0-8A3F3FFB0B2C}" dt="2024-06-10T14:54:42.508" v="902" actId="1076"/>
          <ac:grpSpMkLst>
            <pc:docMk/>
            <pc:sldMk cId="183698331" sldId="279"/>
            <ac:grpSpMk id="63" creationId="{AF14A828-BBF1-B201-BA4F-B9D26C657D67}"/>
          </ac:grpSpMkLst>
        </pc:grpChg>
        <pc:grpChg chg="add mod">
          <ac:chgData name="昱佑 李" userId="4e53b750a6a762e3" providerId="LiveId" clId="{2297FB8C-A1BF-6E4B-8BE0-8A3F3FFB0B2C}" dt="2024-06-10T14:54:48.191" v="904" actId="1076"/>
          <ac:grpSpMkLst>
            <pc:docMk/>
            <pc:sldMk cId="183698331" sldId="279"/>
            <ac:grpSpMk id="67" creationId="{BBD51414-BCD9-4FB6-C7FE-022DB99EEBBA}"/>
          </ac:grpSpMkLst>
        </pc:grpChg>
        <pc:grpChg chg="add mod">
          <ac:chgData name="昱佑 李" userId="4e53b750a6a762e3" providerId="LiveId" clId="{2297FB8C-A1BF-6E4B-8BE0-8A3F3FFB0B2C}" dt="2024-06-11T02:19:56.713" v="3822"/>
          <ac:grpSpMkLst>
            <pc:docMk/>
            <pc:sldMk cId="183698331" sldId="279"/>
            <ac:grpSpMk id="72" creationId="{09752022-EECB-5E51-81E3-6DCF1AE67211}"/>
          </ac:grpSpMkLst>
        </pc:grpChg>
        <pc:grpChg chg="mod">
          <ac:chgData name="昱佑 李" userId="4e53b750a6a762e3" providerId="LiveId" clId="{2297FB8C-A1BF-6E4B-8BE0-8A3F3FFB0B2C}" dt="2024-06-11T02:19:56.713" v="3822"/>
          <ac:grpSpMkLst>
            <pc:docMk/>
            <pc:sldMk cId="183698331" sldId="279"/>
            <ac:grpSpMk id="73" creationId="{D4DC9573-6DED-277B-C80E-0B8C2CD77472}"/>
          </ac:grpSpMkLst>
        </pc:grpChg>
        <pc:picChg chg="mod">
          <ac:chgData name="昱佑 李" userId="4e53b750a6a762e3" providerId="LiveId" clId="{2297FB8C-A1BF-6E4B-8BE0-8A3F3FFB0B2C}" dt="2024-06-10T14:53:24.942" v="878"/>
          <ac:picMkLst>
            <pc:docMk/>
            <pc:sldMk cId="183698331" sldId="279"/>
            <ac:picMk id="30" creationId="{F31C4407-A07D-2DE8-3824-1DE61ACED4B6}"/>
          </ac:picMkLst>
        </pc:picChg>
        <pc:picChg chg="mod">
          <ac:chgData name="昱佑 李" userId="4e53b750a6a762e3" providerId="LiveId" clId="{2297FB8C-A1BF-6E4B-8BE0-8A3F3FFB0B2C}" dt="2024-06-10T14:53:24.942" v="878"/>
          <ac:picMkLst>
            <pc:docMk/>
            <pc:sldMk cId="183698331" sldId="279"/>
            <ac:picMk id="33" creationId="{7CCE0E1D-4848-99E1-76D8-61D8869C3CF8}"/>
          </ac:picMkLst>
        </pc:picChg>
        <pc:picChg chg="mod">
          <ac:chgData name="昱佑 李" userId="4e53b750a6a762e3" providerId="LiveId" clId="{2297FB8C-A1BF-6E4B-8BE0-8A3F3FFB0B2C}" dt="2024-06-10T14:53:24.942" v="878"/>
          <ac:picMkLst>
            <pc:docMk/>
            <pc:sldMk cId="183698331" sldId="279"/>
            <ac:picMk id="34" creationId="{67608C8E-4FC3-D1BB-8006-FB42E0E8271E}"/>
          </ac:picMkLst>
        </pc:picChg>
        <pc:picChg chg="del">
          <ac:chgData name="昱佑 李" userId="4e53b750a6a762e3" providerId="LiveId" clId="{2297FB8C-A1BF-6E4B-8BE0-8A3F3FFB0B2C}" dt="2024-06-10T14:53:15.823" v="876" actId="478"/>
          <ac:picMkLst>
            <pc:docMk/>
            <pc:sldMk cId="183698331" sldId="279"/>
            <ac:picMk id="36" creationId="{AE6DE6D8-315C-3C90-1245-65D8DDBA053C}"/>
          </ac:picMkLst>
        </pc:picChg>
        <pc:picChg chg="del">
          <ac:chgData name="昱佑 李" userId="4e53b750a6a762e3" providerId="LiveId" clId="{2297FB8C-A1BF-6E4B-8BE0-8A3F3FFB0B2C}" dt="2024-06-10T14:53:21.012" v="877" actId="478"/>
          <ac:picMkLst>
            <pc:docMk/>
            <pc:sldMk cId="183698331" sldId="279"/>
            <ac:picMk id="43" creationId="{43B56814-3AD0-6279-0355-C7A992FA6D5C}"/>
          </ac:picMkLst>
        </pc:picChg>
        <pc:picChg chg="mod">
          <ac:chgData name="昱佑 李" userId="4e53b750a6a762e3" providerId="LiveId" clId="{2297FB8C-A1BF-6E4B-8BE0-8A3F3FFB0B2C}" dt="2024-06-10T14:53:49.992" v="890"/>
          <ac:picMkLst>
            <pc:docMk/>
            <pc:sldMk cId="183698331" sldId="279"/>
            <ac:picMk id="48" creationId="{E436F0BC-6121-780E-EE97-D6CD88CB092A}"/>
          </ac:picMkLst>
        </pc:picChg>
        <pc:picChg chg="mod">
          <ac:chgData name="昱佑 李" userId="4e53b750a6a762e3" providerId="LiveId" clId="{2297FB8C-A1BF-6E4B-8BE0-8A3F3FFB0B2C}" dt="2024-06-10T14:53:49.992" v="890"/>
          <ac:picMkLst>
            <pc:docMk/>
            <pc:sldMk cId="183698331" sldId="279"/>
            <ac:picMk id="49" creationId="{B6AC2C7D-EAD9-887C-A8C9-2D55888477F8}"/>
          </ac:picMkLst>
        </pc:picChg>
        <pc:picChg chg="mod">
          <ac:chgData name="昱佑 李" userId="4e53b750a6a762e3" providerId="LiveId" clId="{2297FB8C-A1BF-6E4B-8BE0-8A3F3FFB0B2C}" dt="2024-06-10T14:53:49.992" v="890"/>
          <ac:picMkLst>
            <pc:docMk/>
            <pc:sldMk cId="183698331" sldId="279"/>
            <ac:picMk id="50" creationId="{CFD858FD-7DCC-DA51-8D45-44EF06D9C3EC}"/>
          </ac:picMkLst>
        </pc:picChg>
        <pc:picChg chg="mod">
          <ac:chgData name="昱佑 李" userId="4e53b750a6a762e3" providerId="LiveId" clId="{2297FB8C-A1BF-6E4B-8BE0-8A3F3FFB0B2C}" dt="2024-06-10T14:53:50.419" v="891"/>
          <ac:picMkLst>
            <pc:docMk/>
            <pc:sldMk cId="183698331" sldId="279"/>
            <ac:picMk id="54" creationId="{7F54785A-13A4-37A6-41FD-FD5049A8D995}"/>
          </ac:picMkLst>
        </pc:picChg>
        <pc:picChg chg="mod">
          <ac:chgData name="昱佑 李" userId="4e53b750a6a762e3" providerId="LiveId" clId="{2297FB8C-A1BF-6E4B-8BE0-8A3F3FFB0B2C}" dt="2024-06-10T14:53:50.419" v="891"/>
          <ac:picMkLst>
            <pc:docMk/>
            <pc:sldMk cId="183698331" sldId="279"/>
            <ac:picMk id="55" creationId="{799FBCD9-7F65-F693-4CC6-E32685EBB5B5}"/>
          </ac:picMkLst>
        </pc:picChg>
        <pc:picChg chg="mod">
          <ac:chgData name="昱佑 李" userId="4e53b750a6a762e3" providerId="LiveId" clId="{2297FB8C-A1BF-6E4B-8BE0-8A3F3FFB0B2C}" dt="2024-06-10T14:53:50.419" v="891"/>
          <ac:picMkLst>
            <pc:docMk/>
            <pc:sldMk cId="183698331" sldId="279"/>
            <ac:picMk id="56" creationId="{AC67A499-AA09-2BC8-A46A-C5222F910AE8}"/>
          </ac:picMkLst>
        </pc:picChg>
        <pc:picChg chg="mod">
          <ac:chgData name="昱佑 李" userId="4e53b750a6a762e3" providerId="LiveId" clId="{2297FB8C-A1BF-6E4B-8BE0-8A3F3FFB0B2C}" dt="2024-06-10T14:53:50.930" v="892"/>
          <ac:picMkLst>
            <pc:docMk/>
            <pc:sldMk cId="183698331" sldId="279"/>
            <ac:picMk id="60" creationId="{0F448BCB-B028-81C2-9105-BD7F03E08EA2}"/>
          </ac:picMkLst>
        </pc:picChg>
        <pc:picChg chg="mod">
          <ac:chgData name="昱佑 李" userId="4e53b750a6a762e3" providerId="LiveId" clId="{2297FB8C-A1BF-6E4B-8BE0-8A3F3FFB0B2C}" dt="2024-06-10T14:53:50.930" v="892"/>
          <ac:picMkLst>
            <pc:docMk/>
            <pc:sldMk cId="183698331" sldId="279"/>
            <ac:picMk id="61" creationId="{06110B6A-E091-21BA-73CD-69B069C89982}"/>
          </ac:picMkLst>
        </pc:picChg>
        <pc:picChg chg="mod">
          <ac:chgData name="昱佑 李" userId="4e53b750a6a762e3" providerId="LiveId" clId="{2297FB8C-A1BF-6E4B-8BE0-8A3F3FFB0B2C}" dt="2024-06-10T14:53:50.930" v="892"/>
          <ac:picMkLst>
            <pc:docMk/>
            <pc:sldMk cId="183698331" sldId="279"/>
            <ac:picMk id="62" creationId="{7DE7FC57-CCB9-79F3-5760-FD62099C940D}"/>
          </ac:picMkLst>
        </pc:picChg>
        <pc:picChg chg="mod">
          <ac:chgData name="昱佑 李" userId="4e53b750a6a762e3" providerId="LiveId" clId="{2297FB8C-A1BF-6E4B-8BE0-8A3F3FFB0B2C}" dt="2024-06-10T14:54:39.972" v="901"/>
          <ac:picMkLst>
            <pc:docMk/>
            <pc:sldMk cId="183698331" sldId="279"/>
            <ac:picMk id="64" creationId="{54A2EDAB-9AED-76A7-A105-CAEA797CBAA9}"/>
          </ac:picMkLst>
        </pc:picChg>
        <pc:picChg chg="mod">
          <ac:chgData name="昱佑 李" userId="4e53b750a6a762e3" providerId="LiveId" clId="{2297FB8C-A1BF-6E4B-8BE0-8A3F3FFB0B2C}" dt="2024-06-10T14:54:39.972" v="901"/>
          <ac:picMkLst>
            <pc:docMk/>
            <pc:sldMk cId="183698331" sldId="279"/>
            <ac:picMk id="65" creationId="{1BE4A5F3-4BBD-91FB-3FF0-1AE517BBEDE5}"/>
          </ac:picMkLst>
        </pc:picChg>
        <pc:picChg chg="mod">
          <ac:chgData name="昱佑 李" userId="4e53b750a6a762e3" providerId="LiveId" clId="{2297FB8C-A1BF-6E4B-8BE0-8A3F3FFB0B2C}" dt="2024-06-10T14:54:39.972" v="901"/>
          <ac:picMkLst>
            <pc:docMk/>
            <pc:sldMk cId="183698331" sldId="279"/>
            <ac:picMk id="66" creationId="{ABE79A44-F874-A901-4D87-BCECB85E2B1B}"/>
          </ac:picMkLst>
        </pc:picChg>
        <pc:picChg chg="mod">
          <ac:chgData name="昱佑 李" userId="4e53b750a6a762e3" providerId="LiveId" clId="{2297FB8C-A1BF-6E4B-8BE0-8A3F3FFB0B2C}" dt="2024-06-10T14:54:44.581" v="903"/>
          <ac:picMkLst>
            <pc:docMk/>
            <pc:sldMk cId="183698331" sldId="279"/>
            <ac:picMk id="68" creationId="{14B4442A-4F17-49F2-FA9C-5ED1F9057290}"/>
          </ac:picMkLst>
        </pc:picChg>
        <pc:picChg chg="mod">
          <ac:chgData name="昱佑 李" userId="4e53b750a6a762e3" providerId="LiveId" clId="{2297FB8C-A1BF-6E4B-8BE0-8A3F3FFB0B2C}" dt="2024-06-10T14:54:44.581" v="903"/>
          <ac:picMkLst>
            <pc:docMk/>
            <pc:sldMk cId="183698331" sldId="279"/>
            <ac:picMk id="69" creationId="{685DCCD5-1011-E116-99D7-FA43DA63C7B5}"/>
          </ac:picMkLst>
        </pc:picChg>
        <pc:picChg chg="mod">
          <ac:chgData name="昱佑 李" userId="4e53b750a6a762e3" providerId="LiveId" clId="{2297FB8C-A1BF-6E4B-8BE0-8A3F3FFB0B2C}" dt="2024-06-10T14:54:44.581" v="903"/>
          <ac:picMkLst>
            <pc:docMk/>
            <pc:sldMk cId="183698331" sldId="279"/>
            <ac:picMk id="70" creationId="{31D750C0-30E0-B114-7C7E-D0E6024F041B}"/>
          </ac:picMkLst>
        </pc:picChg>
      </pc:sldChg>
      <pc:sldChg chg="add del">
        <pc:chgData name="昱佑 李" userId="4e53b750a6a762e3" providerId="LiveId" clId="{2297FB8C-A1BF-6E4B-8BE0-8A3F3FFB0B2C}" dt="2024-06-10T15:04:10.363" v="1099" actId="2696"/>
        <pc:sldMkLst>
          <pc:docMk/>
          <pc:sldMk cId="50136838" sldId="280"/>
        </pc:sldMkLst>
      </pc:sldChg>
      <pc:sldChg chg="addSp delSp modSp add mod modTransition modAnim">
        <pc:chgData name="昱佑 李" userId="4e53b750a6a762e3" providerId="LiveId" clId="{2297FB8C-A1BF-6E4B-8BE0-8A3F3FFB0B2C}" dt="2024-06-11T02:12:42.658" v="3748"/>
        <pc:sldMkLst>
          <pc:docMk/>
          <pc:sldMk cId="1632575169" sldId="280"/>
        </pc:sldMkLst>
        <pc:spChg chg="mod">
          <ac:chgData name="昱佑 李" userId="4e53b750a6a762e3" providerId="LiveId" clId="{2297FB8C-A1BF-6E4B-8BE0-8A3F3FFB0B2C}" dt="2024-06-10T15:05:20.929" v="1131" actId="20577"/>
          <ac:spMkLst>
            <pc:docMk/>
            <pc:sldMk cId="1632575169" sldId="280"/>
            <ac:spMk id="12" creationId="{089DF0B5-3177-AE34-DF7F-8A7355CA615B}"/>
          </ac:spMkLst>
        </pc:spChg>
        <pc:spChg chg="mod">
          <ac:chgData name="昱佑 李" userId="4e53b750a6a762e3" providerId="LiveId" clId="{2297FB8C-A1BF-6E4B-8BE0-8A3F3FFB0B2C}" dt="2024-06-10T15:04:33.187" v="1106"/>
          <ac:spMkLst>
            <pc:docMk/>
            <pc:sldMk cId="1632575169" sldId="280"/>
            <ac:spMk id="13" creationId="{DABBD975-7DCA-AF5A-AADF-7EB8E5F41042}"/>
          </ac:spMkLst>
        </pc:spChg>
        <pc:spChg chg="del">
          <ac:chgData name="昱佑 李" userId="4e53b750a6a762e3" providerId="LiveId" clId="{2297FB8C-A1BF-6E4B-8BE0-8A3F3FFB0B2C}" dt="2024-06-11T02:11:20.722" v="3712" actId="478"/>
          <ac:spMkLst>
            <pc:docMk/>
            <pc:sldMk cId="1632575169" sldId="280"/>
            <ac:spMk id="14" creationId="{00000000-0000-0000-0000-000000000000}"/>
          </ac:spMkLst>
        </pc:spChg>
        <pc:spChg chg="del">
          <ac:chgData name="昱佑 李" userId="4e53b750a6a762e3" providerId="LiveId" clId="{2297FB8C-A1BF-6E4B-8BE0-8A3F3FFB0B2C}" dt="2024-06-11T02:08:37.447" v="3669" actId="478"/>
          <ac:spMkLst>
            <pc:docMk/>
            <pc:sldMk cId="1632575169" sldId="280"/>
            <ac:spMk id="17" creationId="{00000000-0000-0000-0000-000000000000}"/>
          </ac:spMkLst>
        </pc:spChg>
        <pc:spChg chg="mod">
          <ac:chgData name="昱佑 李" userId="4e53b750a6a762e3" providerId="LiveId" clId="{2297FB8C-A1BF-6E4B-8BE0-8A3F3FFB0B2C}" dt="2024-06-10T15:04:25.773" v="1103" actId="1076"/>
          <ac:spMkLst>
            <pc:docMk/>
            <pc:sldMk cId="1632575169" sldId="280"/>
            <ac:spMk id="18" creationId="{67B383D6-0141-9F11-DDBA-C80B988BE7FB}"/>
          </ac:spMkLst>
        </pc:spChg>
        <pc:spChg chg="mod">
          <ac:chgData name="昱佑 李" userId="4e53b750a6a762e3" providerId="LiveId" clId="{2297FB8C-A1BF-6E4B-8BE0-8A3F3FFB0B2C}" dt="2024-06-10T15:18:05.719" v="1476"/>
          <ac:spMkLst>
            <pc:docMk/>
            <pc:sldMk cId="1632575169" sldId="280"/>
            <ac:spMk id="30" creationId="{24DAA022-EB28-E85B-01CC-A1C5393889AA}"/>
          </ac:spMkLst>
        </pc:spChg>
        <pc:spChg chg="mod">
          <ac:chgData name="昱佑 李" userId="4e53b750a6a762e3" providerId="LiveId" clId="{2297FB8C-A1BF-6E4B-8BE0-8A3F3FFB0B2C}" dt="2024-06-10T15:18:05.719" v="1476"/>
          <ac:spMkLst>
            <pc:docMk/>
            <pc:sldMk cId="1632575169" sldId="280"/>
            <ac:spMk id="31" creationId="{54EE5E9E-8390-3033-9376-8BE35C34DD92}"/>
          </ac:spMkLst>
        </pc:spChg>
        <pc:spChg chg="add mod">
          <ac:chgData name="昱佑 李" userId="4e53b750a6a762e3" providerId="LiveId" clId="{2297FB8C-A1BF-6E4B-8BE0-8A3F3FFB0B2C}" dt="2024-06-10T15:36:47.921" v="2093"/>
          <ac:spMkLst>
            <pc:docMk/>
            <pc:sldMk cId="1632575169" sldId="280"/>
            <ac:spMk id="32" creationId="{3F930C6E-F053-027E-20BF-0F587F686499}"/>
          </ac:spMkLst>
        </pc:spChg>
        <pc:spChg chg="add mod">
          <ac:chgData name="昱佑 李" userId="4e53b750a6a762e3" providerId="LiveId" clId="{2297FB8C-A1BF-6E4B-8BE0-8A3F3FFB0B2C}" dt="2024-06-11T02:08:37.913" v="3670"/>
          <ac:spMkLst>
            <pc:docMk/>
            <pc:sldMk cId="1632575169" sldId="280"/>
            <ac:spMk id="33" creationId="{C9F5D1AF-C4F6-8042-512F-CAC3A72FA080}"/>
          </ac:spMkLst>
        </pc:spChg>
        <pc:spChg chg="add mod">
          <ac:chgData name="昱佑 李" userId="4e53b750a6a762e3" providerId="LiveId" clId="{2297FB8C-A1BF-6E4B-8BE0-8A3F3FFB0B2C}" dt="2024-06-11T02:08:37.913" v="3670"/>
          <ac:spMkLst>
            <pc:docMk/>
            <pc:sldMk cId="1632575169" sldId="280"/>
            <ac:spMk id="34" creationId="{8964F3C7-CC30-49EC-40F4-83185A5DD345}"/>
          </ac:spMkLst>
        </pc:spChg>
        <pc:spChg chg="mod">
          <ac:chgData name="昱佑 李" userId="4e53b750a6a762e3" providerId="LiveId" clId="{2297FB8C-A1BF-6E4B-8BE0-8A3F3FFB0B2C}" dt="2024-06-11T02:11:21.048" v="3713"/>
          <ac:spMkLst>
            <pc:docMk/>
            <pc:sldMk cId="1632575169" sldId="280"/>
            <ac:spMk id="39" creationId="{3F75309B-E14A-AAEE-79F1-ABC9EE704A32}"/>
          </ac:spMkLst>
        </pc:spChg>
        <pc:spChg chg="mod">
          <ac:chgData name="昱佑 李" userId="4e53b750a6a762e3" providerId="LiveId" clId="{2297FB8C-A1BF-6E4B-8BE0-8A3F3FFB0B2C}" dt="2024-06-11T02:11:21.048" v="3713"/>
          <ac:spMkLst>
            <pc:docMk/>
            <pc:sldMk cId="1632575169" sldId="280"/>
            <ac:spMk id="40" creationId="{5054E58B-9B76-0F2A-4E08-FAD96C67DC47}"/>
          </ac:spMkLst>
        </pc:spChg>
        <pc:spChg chg="mod">
          <ac:chgData name="昱佑 李" userId="4e53b750a6a762e3" providerId="LiveId" clId="{2297FB8C-A1BF-6E4B-8BE0-8A3F3FFB0B2C}" dt="2024-06-11T02:11:21.048" v="3713"/>
          <ac:spMkLst>
            <pc:docMk/>
            <pc:sldMk cId="1632575169" sldId="280"/>
            <ac:spMk id="41" creationId="{AD0E5880-1A44-D954-7E5D-6A5814C037DE}"/>
          </ac:spMkLst>
        </pc:spChg>
        <pc:spChg chg="mod">
          <ac:chgData name="昱佑 李" userId="4e53b750a6a762e3" providerId="LiveId" clId="{2297FB8C-A1BF-6E4B-8BE0-8A3F3FFB0B2C}" dt="2024-06-11T02:12:33.069" v="3745"/>
          <ac:spMkLst>
            <pc:docMk/>
            <pc:sldMk cId="1632575169" sldId="280"/>
            <ac:spMk id="44" creationId="{F0AE226A-DCDB-175D-3E6D-0D4FE56D8F8D}"/>
          </ac:spMkLst>
        </pc:spChg>
        <pc:spChg chg="mod">
          <ac:chgData name="昱佑 李" userId="4e53b750a6a762e3" providerId="LiveId" clId="{2297FB8C-A1BF-6E4B-8BE0-8A3F3FFB0B2C}" dt="2024-06-11T02:12:33.069" v="3745"/>
          <ac:spMkLst>
            <pc:docMk/>
            <pc:sldMk cId="1632575169" sldId="280"/>
            <ac:spMk id="45" creationId="{062CDB45-4A80-143D-5E03-E9C71620E2F8}"/>
          </ac:spMkLst>
        </pc:spChg>
        <pc:spChg chg="mod">
          <ac:chgData name="昱佑 李" userId="4e53b750a6a762e3" providerId="LiveId" clId="{2297FB8C-A1BF-6E4B-8BE0-8A3F3FFB0B2C}" dt="2024-06-11T02:12:33.069" v="3745"/>
          <ac:spMkLst>
            <pc:docMk/>
            <pc:sldMk cId="1632575169" sldId="280"/>
            <ac:spMk id="46" creationId="{8C07F241-3B55-8656-FAEC-0D13B89835A7}"/>
          </ac:spMkLst>
        </pc:spChg>
        <pc:grpChg chg="del">
          <ac:chgData name="昱佑 李" userId="4e53b750a6a762e3" providerId="LiveId" clId="{2297FB8C-A1BF-6E4B-8BE0-8A3F3FFB0B2C}" dt="2024-06-11T02:11:20.722" v="3712" actId="478"/>
          <ac:grpSpMkLst>
            <pc:docMk/>
            <pc:sldMk cId="1632575169" sldId="280"/>
            <ac:grpSpMk id="8" creationId="{00000000-0000-0000-0000-000000000000}"/>
          </ac:grpSpMkLst>
        </pc:grpChg>
        <pc:grpChg chg="add mod">
          <ac:chgData name="昱佑 李" userId="4e53b750a6a762e3" providerId="LiveId" clId="{2297FB8C-A1BF-6E4B-8BE0-8A3F3FFB0B2C}" dt="2024-06-10T15:18:09.638" v="1477" actId="555"/>
          <ac:grpSpMkLst>
            <pc:docMk/>
            <pc:sldMk cId="1632575169" sldId="280"/>
            <ac:grpSpMk id="11" creationId="{E3B19CDA-F1AC-5E08-C2C0-0B09BACA7650}"/>
          </ac:grpSpMkLst>
        </pc:grpChg>
        <pc:grpChg chg="add mod">
          <ac:chgData name="昱佑 李" userId="4e53b750a6a762e3" providerId="LiveId" clId="{2297FB8C-A1BF-6E4B-8BE0-8A3F3FFB0B2C}" dt="2024-06-10T15:09:37.923" v="1311"/>
          <ac:grpSpMkLst>
            <pc:docMk/>
            <pc:sldMk cId="1632575169" sldId="280"/>
            <ac:grpSpMk id="15" creationId="{7DF59EBC-5DB8-358E-31B1-9CE898ED048A}"/>
          </ac:grpSpMkLst>
        </pc:grpChg>
        <pc:grpChg chg="add del mod">
          <ac:chgData name="昱佑 李" userId="4e53b750a6a762e3" providerId="LiveId" clId="{2297FB8C-A1BF-6E4B-8BE0-8A3F3FFB0B2C}" dt="2024-06-10T15:18:13.516" v="1478" actId="478"/>
          <ac:grpSpMkLst>
            <pc:docMk/>
            <pc:sldMk cId="1632575169" sldId="280"/>
            <ac:grpSpMk id="28" creationId="{9F56CCDD-E25C-F328-0193-4D55715408F6}"/>
          </ac:grpSpMkLst>
        </pc:grpChg>
        <pc:grpChg chg="add del mod">
          <ac:chgData name="昱佑 李" userId="4e53b750a6a762e3" providerId="LiveId" clId="{2297FB8C-A1BF-6E4B-8BE0-8A3F3FFB0B2C}" dt="2024-06-11T02:12:32.642" v="3744" actId="478"/>
          <ac:grpSpMkLst>
            <pc:docMk/>
            <pc:sldMk cId="1632575169" sldId="280"/>
            <ac:grpSpMk id="35" creationId="{B677A28B-FAD1-FA7A-738B-4C9AFDB95CF2}"/>
          </ac:grpSpMkLst>
        </pc:grpChg>
        <pc:grpChg chg="mod">
          <ac:chgData name="昱佑 李" userId="4e53b750a6a762e3" providerId="LiveId" clId="{2297FB8C-A1BF-6E4B-8BE0-8A3F3FFB0B2C}" dt="2024-06-11T02:11:21.048" v="3713"/>
          <ac:grpSpMkLst>
            <pc:docMk/>
            <pc:sldMk cId="1632575169" sldId="280"/>
            <ac:grpSpMk id="36" creationId="{633B273B-A2B4-D299-79C4-A6D835F51950}"/>
          </ac:grpSpMkLst>
        </pc:grpChg>
        <pc:grpChg chg="del mod">
          <ac:chgData name="昱佑 李" userId="4e53b750a6a762e3" providerId="LiveId" clId="{2297FB8C-A1BF-6E4B-8BE0-8A3F3FFB0B2C}" dt="2024-06-10T15:04:58.064" v="1109" actId="478"/>
          <ac:grpSpMkLst>
            <pc:docMk/>
            <pc:sldMk cId="1632575169" sldId="280"/>
            <ac:grpSpMk id="38" creationId="{2FA266AD-6C98-EC51-D56A-8251128B55AA}"/>
          </ac:grpSpMkLst>
        </pc:grpChg>
        <pc:grpChg chg="add mod">
          <ac:chgData name="昱佑 李" userId="4e53b750a6a762e3" providerId="LiveId" clId="{2297FB8C-A1BF-6E4B-8BE0-8A3F3FFB0B2C}" dt="2024-06-11T02:12:33.069" v="3745"/>
          <ac:grpSpMkLst>
            <pc:docMk/>
            <pc:sldMk cId="1632575169" sldId="280"/>
            <ac:grpSpMk id="42" creationId="{381C8192-6B10-6973-F842-3941772E000E}"/>
          </ac:grpSpMkLst>
        </pc:grpChg>
        <pc:grpChg chg="mod">
          <ac:chgData name="昱佑 李" userId="4e53b750a6a762e3" providerId="LiveId" clId="{2297FB8C-A1BF-6E4B-8BE0-8A3F3FFB0B2C}" dt="2024-06-11T02:12:33.069" v="3745"/>
          <ac:grpSpMkLst>
            <pc:docMk/>
            <pc:sldMk cId="1632575169" sldId="280"/>
            <ac:grpSpMk id="43" creationId="{FD5B9BE2-82CB-A9AB-9AF2-D5B5575B6F1F}"/>
          </ac:grpSpMkLst>
        </pc:grpChg>
        <pc:picChg chg="mod">
          <ac:chgData name="昱佑 李" userId="4e53b750a6a762e3" providerId="LiveId" clId="{2297FB8C-A1BF-6E4B-8BE0-8A3F3FFB0B2C}" dt="2024-06-10T15:09:37.923" v="1311"/>
          <ac:picMkLst>
            <pc:docMk/>
            <pc:sldMk cId="1632575169" sldId="280"/>
            <ac:picMk id="24" creationId="{91EF5748-ED3B-BD44-8803-65EA1BD3D6C5}"/>
          </ac:picMkLst>
        </pc:picChg>
        <pc:picChg chg="mod">
          <ac:chgData name="昱佑 李" userId="4e53b750a6a762e3" providerId="LiveId" clId="{2297FB8C-A1BF-6E4B-8BE0-8A3F3FFB0B2C}" dt="2024-06-10T15:09:37.923" v="1311"/>
          <ac:picMkLst>
            <pc:docMk/>
            <pc:sldMk cId="1632575169" sldId="280"/>
            <ac:picMk id="25" creationId="{0DE5E6E5-C3A4-A6BE-3305-71C2BCD50D1B}"/>
          </ac:picMkLst>
        </pc:picChg>
        <pc:picChg chg="mod">
          <ac:chgData name="昱佑 李" userId="4e53b750a6a762e3" providerId="LiveId" clId="{2297FB8C-A1BF-6E4B-8BE0-8A3F3FFB0B2C}" dt="2024-06-10T15:09:37.923" v="1311"/>
          <ac:picMkLst>
            <pc:docMk/>
            <pc:sldMk cId="1632575169" sldId="280"/>
            <ac:picMk id="27" creationId="{51155ADA-B117-FE65-3CFD-807A071A91B5}"/>
          </ac:picMkLst>
        </pc:picChg>
        <pc:picChg chg="del">
          <ac:chgData name="昱佑 李" userId="4e53b750a6a762e3" providerId="LiveId" clId="{2297FB8C-A1BF-6E4B-8BE0-8A3F3FFB0B2C}" dt="2024-06-10T15:09:37.531" v="1310" actId="478"/>
          <ac:picMkLst>
            <pc:docMk/>
            <pc:sldMk cId="1632575169" sldId="280"/>
            <ac:picMk id="29" creationId="{E74A8F67-FD85-6564-D585-57FC75C2357C}"/>
          </ac:picMkLst>
        </pc:picChg>
      </pc:sldChg>
      <pc:sldChg chg="addSp delSp modSp add mod modTransition modAnim">
        <pc:chgData name="昱佑 李" userId="4e53b750a6a762e3" providerId="LiveId" clId="{2297FB8C-A1BF-6E4B-8BE0-8A3F3FFB0B2C}" dt="2024-06-11T02:12:44.426" v="3749"/>
        <pc:sldMkLst>
          <pc:docMk/>
          <pc:sldMk cId="4224861621" sldId="281"/>
        </pc:sldMkLst>
        <pc:spChg chg="del">
          <ac:chgData name="昱佑 李" userId="4e53b750a6a762e3" providerId="LiveId" clId="{2297FB8C-A1BF-6E4B-8BE0-8A3F3FFB0B2C}" dt="2024-06-11T02:11:26.011" v="3714" actId="478"/>
          <ac:spMkLst>
            <pc:docMk/>
            <pc:sldMk cId="4224861621" sldId="281"/>
            <ac:spMk id="14" creationId="{00000000-0000-0000-0000-000000000000}"/>
          </ac:spMkLst>
        </pc:spChg>
        <pc:spChg chg="del">
          <ac:chgData name="昱佑 李" userId="4e53b750a6a762e3" providerId="LiveId" clId="{2297FB8C-A1BF-6E4B-8BE0-8A3F3FFB0B2C}" dt="2024-06-11T02:08:40.389" v="3671" actId="478"/>
          <ac:spMkLst>
            <pc:docMk/>
            <pc:sldMk cId="4224861621" sldId="281"/>
            <ac:spMk id="17" creationId="{00000000-0000-0000-0000-000000000000}"/>
          </ac:spMkLst>
        </pc:spChg>
        <pc:spChg chg="mod">
          <ac:chgData name="昱佑 李" userId="4e53b750a6a762e3" providerId="LiveId" clId="{2297FB8C-A1BF-6E4B-8BE0-8A3F3FFB0B2C}" dt="2024-06-10T15:08:18.682" v="1296" actId="20577"/>
          <ac:spMkLst>
            <pc:docMk/>
            <pc:sldMk cId="4224861621" sldId="281"/>
            <ac:spMk id="21" creationId="{1F6BCF79-BF0F-BEFA-62A4-FBF32125A0BE}"/>
          </ac:spMkLst>
        </pc:spChg>
        <pc:spChg chg="mod">
          <ac:chgData name="昱佑 李" userId="4e53b750a6a762e3" providerId="LiveId" clId="{2297FB8C-A1BF-6E4B-8BE0-8A3F3FFB0B2C}" dt="2024-06-10T15:17:18.684" v="1473" actId="20577"/>
          <ac:spMkLst>
            <pc:docMk/>
            <pc:sldMk cId="4224861621" sldId="281"/>
            <ac:spMk id="25" creationId="{2AABDFC2-F4BF-CB58-37FF-E53C952A5BA8}"/>
          </ac:spMkLst>
        </pc:spChg>
        <pc:spChg chg="mod">
          <ac:chgData name="昱佑 李" userId="4e53b750a6a762e3" providerId="LiveId" clId="{2297FB8C-A1BF-6E4B-8BE0-8A3F3FFB0B2C}" dt="2024-06-10T15:09:53.312" v="1314"/>
          <ac:spMkLst>
            <pc:docMk/>
            <pc:sldMk cId="4224861621" sldId="281"/>
            <ac:spMk id="27" creationId="{B781274A-6A0D-D6DC-5D57-6707E9B033CD}"/>
          </ac:spMkLst>
        </pc:spChg>
        <pc:spChg chg="add mod">
          <ac:chgData name="昱佑 李" userId="4e53b750a6a762e3" providerId="LiveId" clId="{2297FB8C-A1BF-6E4B-8BE0-8A3F3FFB0B2C}" dt="2024-06-10T15:36:47.921" v="2093"/>
          <ac:spMkLst>
            <pc:docMk/>
            <pc:sldMk cId="4224861621" sldId="281"/>
            <ac:spMk id="28" creationId="{F19A0946-8ACD-B36A-8374-B16EB2BA1EAC}"/>
          </ac:spMkLst>
        </pc:spChg>
        <pc:spChg chg="add mod">
          <ac:chgData name="昱佑 李" userId="4e53b750a6a762e3" providerId="LiveId" clId="{2297FB8C-A1BF-6E4B-8BE0-8A3F3FFB0B2C}" dt="2024-06-11T02:08:40.805" v="3672"/>
          <ac:spMkLst>
            <pc:docMk/>
            <pc:sldMk cId="4224861621" sldId="281"/>
            <ac:spMk id="30" creationId="{D8523D35-DAB1-06EC-6A70-3CE1364CD567}"/>
          </ac:spMkLst>
        </pc:spChg>
        <pc:spChg chg="add mod">
          <ac:chgData name="昱佑 李" userId="4e53b750a6a762e3" providerId="LiveId" clId="{2297FB8C-A1BF-6E4B-8BE0-8A3F3FFB0B2C}" dt="2024-06-11T02:08:40.805" v="3672"/>
          <ac:spMkLst>
            <pc:docMk/>
            <pc:sldMk cId="4224861621" sldId="281"/>
            <ac:spMk id="31" creationId="{07D596B3-8B6B-C7C6-97A9-71A34A539EF2}"/>
          </ac:spMkLst>
        </pc:spChg>
        <pc:spChg chg="mod">
          <ac:chgData name="昱佑 李" userId="4e53b750a6a762e3" providerId="LiveId" clId="{2297FB8C-A1BF-6E4B-8BE0-8A3F3FFB0B2C}" dt="2024-06-11T02:11:26.274" v="3715"/>
          <ac:spMkLst>
            <pc:docMk/>
            <pc:sldMk cId="4224861621" sldId="281"/>
            <ac:spMk id="34" creationId="{A649FBFF-B753-07A7-97FB-C37F16F8A972}"/>
          </ac:spMkLst>
        </pc:spChg>
        <pc:spChg chg="mod">
          <ac:chgData name="昱佑 李" userId="4e53b750a6a762e3" providerId="LiveId" clId="{2297FB8C-A1BF-6E4B-8BE0-8A3F3FFB0B2C}" dt="2024-06-11T02:11:26.274" v="3715"/>
          <ac:spMkLst>
            <pc:docMk/>
            <pc:sldMk cId="4224861621" sldId="281"/>
            <ac:spMk id="35" creationId="{C9F45419-EEE4-5E98-D3EF-337FC5DF88CD}"/>
          </ac:spMkLst>
        </pc:spChg>
        <pc:spChg chg="mod">
          <ac:chgData name="昱佑 李" userId="4e53b750a6a762e3" providerId="LiveId" clId="{2297FB8C-A1BF-6E4B-8BE0-8A3F3FFB0B2C}" dt="2024-06-11T02:11:26.274" v="3715"/>
          <ac:spMkLst>
            <pc:docMk/>
            <pc:sldMk cId="4224861621" sldId="281"/>
            <ac:spMk id="36" creationId="{A0A9D730-02CB-8EDE-AE21-6957582D06E6}"/>
          </ac:spMkLst>
        </pc:spChg>
        <pc:spChg chg="mod">
          <ac:chgData name="昱佑 李" userId="4e53b750a6a762e3" providerId="LiveId" clId="{2297FB8C-A1BF-6E4B-8BE0-8A3F3FFB0B2C}" dt="2024-06-10T15:07:33.685" v="1193" actId="20577"/>
          <ac:spMkLst>
            <pc:docMk/>
            <pc:sldMk cId="4224861621" sldId="281"/>
            <ac:spMk id="37" creationId="{8EC2D939-EDC2-1884-51AA-1E4B59243F66}"/>
          </ac:spMkLst>
        </pc:spChg>
        <pc:spChg chg="mod">
          <ac:chgData name="昱佑 李" userId="4e53b750a6a762e3" providerId="LiveId" clId="{2297FB8C-A1BF-6E4B-8BE0-8A3F3FFB0B2C}" dt="2024-06-11T02:12:25.123" v="3743"/>
          <ac:spMkLst>
            <pc:docMk/>
            <pc:sldMk cId="4224861621" sldId="281"/>
            <ac:spMk id="41" creationId="{063B60E1-1403-98FC-BD56-23484C8A2CB3}"/>
          </ac:spMkLst>
        </pc:spChg>
        <pc:spChg chg="mod">
          <ac:chgData name="昱佑 李" userId="4e53b750a6a762e3" providerId="LiveId" clId="{2297FB8C-A1BF-6E4B-8BE0-8A3F3FFB0B2C}" dt="2024-06-11T02:12:25.123" v="3743"/>
          <ac:spMkLst>
            <pc:docMk/>
            <pc:sldMk cId="4224861621" sldId="281"/>
            <ac:spMk id="42" creationId="{F5581DE5-B741-FACC-F78F-DB4F1C9D858A}"/>
          </ac:spMkLst>
        </pc:spChg>
        <pc:spChg chg="mod">
          <ac:chgData name="昱佑 李" userId="4e53b750a6a762e3" providerId="LiveId" clId="{2297FB8C-A1BF-6E4B-8BE0-8A3F3FFB0B2C}" dt="2024-06-11T02:12:25.123" v="3743"/>
          <ac:spMkLst>
            <pc:docMk/>
            <pc:sldMk cId="4224861621" sldId="281"/>
            <ac:spMk id="43" creationId="{EBE0D2FE-0442-16E1-7543-94ABE19AB987}"/>
          </ac:spMkLst>
        </pc:spChg>
        <pc:grpChg chg="del">
          <ac:chgData name="昱佑 李" userId="4e53b750a6a762e3" providerId="LiveId" clId="{2297FB8C-A1BF-6E4B-8BE0-8A3F3FFB0B2C}" dt="2024-06-11T02:11:26.011" v="3714" actId="478"/>
          <ac:grpSpMkLst>
            <pc:docMk/>
            <pc:sldMk cId="4224861621" sldId="281"/>
            <ac:grpSpMk id="8" creationId="{00000000-0000-0000-0000-000000000000}"/>
          </ac:grpSpMkLst>
        </pc:grpChg>
        <pc:grpChg chg="add mod">
          <ac:chgData name="昱佑 李" userId="4e53b750a6a762e3" providerId="LiveId" clId="{2297FB8C-A1BF-6E4B-8BE0-8A3F3FFB0B2C}" dt="2024-06-10T15:09:41.557" v="1313"/>
          <ac:grpSpMkLst>
            <pc:docMk/>
            <pc:sldMk cId="4224861621" sldId="281"/>
            <ac:grpSpMk id="11" creationId="{37FFFA44-2BD5-3D9E-454F-D1D2ACDDCEB7}"/>
          </ac:grpSpMkLst>
        </pc:grpChg>
        <pc:grpChg chg="add mod">
          <ac:chgData name="昱佑 李" userId="4e53b750a6a762e3" providerId="LiveId" clId="{2297FB8C-A1BF-6E4B-8BE0-8A3F3FFB0B2C}" dt="2024-06-10T15:17:58.683" v="1475" actId="555"/>
          <ac:grpSpMkLst>
            <pc:docMk/>
            <pc:sldMk cId="4224861621" sldId="281"/>
            <ac:grpSpMk id="24" creationId="{3FC65633-74CF-011F-41BB-3CEF898DBA3C}"/>
          </ac:grpSpMkLst>
        </pc:grpChg>
        <pc:grpChg chg="add del mod">
          <ac:chgData name="昱佑 李" userId="4e53b750a6a762e3" providerId="LiveId" clId="{2297FB8C-A1BF-6E4B-8BE0-8A3F3FFB0B2C}" dt="2024-06-11T02:12:24.662" v="3742" actId="478"/>
          <ac:grpSpMkLst>
            <pc:docMk/>
            <pc:sldMk cId="4224861621" sldId="281"/>
            <ac:grpSpMk id="32" creationId="{615FCF84-F086-2775-2539-8FCBE447381B}"/>
          </ac:grpSpMkLst>
        </pc:grpChg>
        <pc:grpChg chg="mod">
          <ac:chgData name="昱佑 李" userId="4e53b750a6a762e3" providerId="LiveId" clId="{2297FB8C-A1BF-6E4B-8BE0-8A3F3FFB0B2C}" dt="2024-06-11T02:11:26.274" v="3715"/>
          <ac:grpSpMkLst>
            <pc:docMk/>
            <pc:sldMk cId="4224861621" sldId="281"/>
            <ac:grpSpMk id="33" creationId="{1E08C0B2-98FB-7A2D-CE38-1E7F516E12C4}"/>
          </ac:grpSpMkLst>
        </pc:grpChg>
        <pc:grpChg chg="mod">
          <ac:chgData name="昱佑 李" userId="4e53b750a6a762e3" providerId="LiveId" clId="{2297FB8C-A1BF-6E4B-8BE0-8A3F3FFB0B2C}" dt="2024-06-10T15:17:58.683" v="1475" actId="555"/>
          <ac:grpSpMkLst>
            <pc:docMk/>
            <pc:sldMk cId="4224861621" sldId="281"/>
            <ac:grpSpMk id="38" creationId="{2FA266AD-6C98-EC51-D56A-8251128B55AA}"/>
          </ac:grpSpMkLst>
        </pc:grpChg>
        <pc:grpChg chg="add mod">
          <ac:chgData name="昱佑 李" userId="4e53b750a6a762e3" providerId="LiveId" clId="{2297FB8C-A1BF-6E4B-8BE0-8A3F3FFB0B2C}" dt="2024-06-11T02:12:25.123" v="3743"/>
          <ac:grpSpMkLst>
            <pc:docMk/>
            <pc:sldMk cId="4224861621" sldId="281"/>
            <ac:grpSpMk id="39" creationId="{D51F5101-9E0C-6D3D-B3A2-ECD363CF9182}"/>
          </ac:grpSpMkLst>
        </pc:grpChg>
        <pc:grpChg chg="mod">
          <ac:chgData name="昱佑 李" userId="4e53b750a6a762e3" providerId="LiveId" clId="{2297FB8C-A1BF-6E4B-8BE0-8A3F3FFB0B2C}" dt="2024-06-11T02:12:25.123" v="3743"/>
          <ac:grpSpMkLst>
            <pc:docMk/>
            <pc:sldMk cId="4224861621" sldId="281"/>
            <ac:grpSpMk id="40" creationId="{C5F7CEA8-FBFE-3901-5250-09A2D45FB5C6}"/>
          </ac:grpSpMkLst>
        </pc:grpChg>
        <pc:picChg chg="mod">
          <ac:chgData name="昱佑 李" userId="4e53b750a6a762e3" providerId="LiveId" clId="{2297FB8C-A1BF-6E4B-8BE0-8A3F3FFB0B2C}" dt="2024-06-10T15:09:41.557" v="1313"/>
          <ac:picMkLst>
            <pc:docMk/>
            <pc:sldMk cId="4224861621" sldId="281"/>
            <ac:picMk id="12" creationId="{71B847CF-ECEC-8051-6BA5-73C413494EA8}"/>
          </ac:picMkLst>
        </pc:picChg>
        <pc:picChg chg="mod">
          <ac:chgData name="昱佑 李" userId="4e53b750a6a762e3" providerId="LiveId" clId="{2297FB8C-A1BF-6E4B-8BE0-8A3F3FFB0B2C}" dt="2024-06-10T15:09:41.557" v="1313"/>
          <ac:picMkLst>
            <pc:docMk/>
            <pc:sldMk cId="4224861621" sldId="281"/>
            <ac:picMk id="13" creationId="{17CADB92-507F-5365-9D4A-E0C401721789}"/>
          </ac:picMkLst>
        </pc:picChg>
        <pc:picChg chg="mod">
          <ac:chgData name="昱佑 李" userId="4e53b750a6a762e3" providerId="LiveId" clId="{2297FB8C-A1BF-6E4B-8BE0-8A3F3FFB0B2C}" dt="2024-06-10T15:09:41.557" v="1313"/>
          <ac:picMkLst>
            <pc:docMk/>
            <pc:sldMk cId="4224861621" sldId="281"/>
            <ac:picMk id="15" creationId="{F60B7A17-796E-0BCA-2273-DE553365CBF9}"/>
          </ac:picMkLst>
        </pc:picChg>
        <pc:picChg chg="del">
          <ac:chgData name="昱佑 李" userId="4e53b750a6a762e3" providerId="LiveId" clId="{2297FB8C-A1BF-6E4B-8BE0-8A3F3FFB0B2C}" dt="2024-06-10T15:09:41.211" v="1312" actId="478"/>
          <ac:picMkLst>
            <pc:docMk/>
            <pc:sldMk cId="4224861621" sldId="281"/>
            <ac:picMk id="29" creationId="{E74A8F67-FD85-6564-D585-57FC75C2357C}"/>
          </ac:picMkLst>
        </pc:picChg>
      </pc:sldChg>
      <pc:sldChg chg="addSp delSp modSp add mod modTransition modAnim">
        <pc:chgData name="昱佑 李" userId="4e53b750a6a762e3" providerId="LiveId" clId="{2297FB8C-A1BF-6E4B-8BE0-8A3F3FFB0B2C}" dt="2024-06-11T02:12:46.809" v="3751"/>
        <pc:sldMkLst>
          <pc:docMk/>
          <pc:sldMk cId="3784030388" sldId="282"/>
        </pc:sldMkLst>
        <pc:spChg chg="del">
          <ac:chgData name="昱佑 李" userId="4e53b750a6a762e3" providerId="LiveId" clId="{2297FB8C-A1BF-6E4B-8BE0-8A3F3FFB0B2C}" dt="2024-06-11T02:11:35.791" v="3718" actId="478"/>
          <ac:spMkLst>
            <pc:docMk/>
            <pc:sldMk cId="3784030388" sldId="282"/>
            <ac:spMk id="14" creationId="{00000000-0000-0000-0000-000000000000}"/>
          </ac:spMkLst>
        </pc:spChg>
        <pc:spChg chg="del">
          <ac:chgData name="昱佑 李" userId="4e53b750a6a762e3" providerId="LiveId" clId="{2297FB8C-A1BF-6E4B-8BE0-8A3F3FFB0B2C}" dt="2024-06-11T02:08:46.730" v="3675" actId="478"/>
          <ac:spMkLst>
            <pc:docMk/>
            <pc:sldMk cId="3784030388" sldId="282"/>
            <ac:spMk id="17" creationId="{00000000-0000-0000-0000-000000000000}"/>
          </ac:spMkLst>
        </pc:spChg>
        <pc:spChg chg="mod">
          <ac:chgData name="昱佑 李" userId="4e53b750a6a762e3" providerId="LiveId" clId="{2297FB8C-A1BF-6E4B-8BE0-8A3F3FFB0B2C}" dt="2024-06-10T15:24:50.399" v="1611"/>
          <ac:spMkLst>
            <pc:docMk/>
            <pc:sldMk cId="3784030388" sldId="282"/>
            <ac:spMk id="18" creationId="{67B383D6-0141-9F11-DDBA-C80B988BE7FB}"/>
          </ac:spMkLst>
        </pc:spChg>
        <pc:spChg chg="mod">
          <ac:chgData name="昱佑 李" userId="4e53b750a6a762e3" providerId="LiveId" clId="{2297FB8C-A1BF-6E4B-8BE0-8A3F3FFB0B2C}" dt="2024-06-10T15:12:34.747" v="1404" actId="12"/>
          <ac:spMkLst>
            <pc:docMk/>
            <pc:sldMk cId="3784030388" sldId="282"/>
            <ac:spMk id="21" creationId="{1F6BCF79-BF0F-BEFA-62A4-FBF32125A0BE}"/>
          </ac:spMkLst>
        </pc:spChg>
        <pc:spChg chg="mod">
          <ac:chgData name="昱佑 李" userId="4e53b750a6a762e3" providerId="LiveId" clId="{2297FB8C-A1BF-6E4B-8BE0-8A3F3FFB0B2C}" dt="2024-06-10T15:12:32.717" v="1403" actId="12"/>
          <ac:spMkLst>
            <pc:docMk/>
            <pc:sldMk cId="3784030388" sldId="282"/>
            <ac:spMk id="29" creationId="{FA527B8A-00EB-D8B0-BD79-BBCB48A3964F}"/>
          </ac:spMkLst>
        </pc:spChg>
        <pc:spChg chg="mod">
          <ac:chgData name="昱佑 李" userId="4e53b750a6a762e3" providerId="LiveId" clId="{2297FB8C-A1BF-6E4B-8BE0-8A3F3FFB0B2C}" dt="2024-06-10T15:12:24.322" v="1401"/>
          <ac:spMkLst>
            <pc:docMk/>
            <pc:sldMk cId="3784030388" sldId="282"/>
            <ac:spMk id="30" creationId="{771C13A9-8ABB-E521-1398-94BB86BF85AC}"/>
          </ac:spMkLst>
        </pc:spChg>
        <pc:spChg chg="mod">
          <ac:chgData name="昱佑 李" userId="4e53b750a6a762e3" providerId="LiveId" clId="{2297FB8C-A1BF-6E4B-8BE0-8A3F3FFB0B2C}" dt="2024-06-10T15:18:49.956" v="1482" actId="207"/>
          <ac:spMkLst>
            <pc:docMk/>
            <pc:sldMk cId="3784030388" sldId="282"/>
            <ac:spMk id="32" creationId="{123FD5AC-0F46-C91E-FC0D-9B4BFF7808F1}"/>
          </ac:spMkLst>
        </pc:spChg>
        <pc:spChg chg="mod">
          <ac:chgData name="昱佑 李" userId="4e53b750a6a762e3" providerId="LiveId" clId="{2297FB8C-A1BF-6E4B-8BE0-8A3F3FFB0B2C}" dt="2024-06-10T15:18:49.956" v="1482" actId="207"/>
          <ac:spMkLst>
            <pc:docMk/>
            <pc:sldMk cId="3784030388" sldId="282"/>
            <ac:spMk id="33" creationId="{2A936029-A153-5745-F718-7B7B80A85389}"/>
          </ac:spMkLst>
        </pc:spChg>
        <pc:spChg chg="mod">
          <ac:chgData name="昱佑 李" userId="4e53b750a6a762e3" providerId="LiveId" clId="{2297FB8C-A1BF-6E4B-8BE0-8A3F3FFB0B2C}" dt="2024-06-10T15:19:10.118" v="1483" actId="20577"/>
          <ac:spMkLst>
            <pc:docMk/>
            <pc:sldMk cId="3784030388" sldId="282"/>
            <ac:spMk id="35" creationId="{E97C08C8-C4F9-8326-E846-FC0E53E02630}"/>
          </ac:spMkLst>
        </pc:spChg>
        <pc:spChg chg="mod">
          <ac:chgData name="昱佑 李" userId="4e53b750a6a762e3" providerId="LiveId" clId="{2297FB8C-A1BF-6E4B-8BE0-8A3F3FFB0B2C}" dt="2024-06-10T15:16:33.599" v="1471" actId="13926"/>
          <ac:spMkLst>
            <pc:docMk/>
            <pc:sldMk cId="3784030388" sldId="282"/>
            <ac:spMk id="36" creationId="{7748A60A-ED5E-EA93-76F9-75E42D7A7FBD}"/>
          </ac:spMkLst>
        </pc:spChg>
        <pc:spChg chg="add mod">
          <ac:chgData name="昱佑 李" userId="4e53b750a6a762e3" providerId="LiveId" clId="{2297FB8C-A1BF-6E4B-8BE0-8A3F3FFB0B2C}" dt="2024-06-10T15:36:47.921" v="2093"/>
          <ac:spMkLst>
            <pc:docMk/>
            <pc:sldMk cId="3784030388" sldId="282"/>
            <ac:spMk id="39" creationId="{9DD236FD-2818-35EC-B727-5877BA0EA2D9}"/>
          </ac:spMkLst>
        </pc:spChg>
        <pc:spChg chg="add mod">
          <ac:chgData name="昱佑 李" userId="4e53b750a6a762e3" providerId="LiveId" clId="{2297FB8C-A1BF-6E4B-8BE0-8A3F3FFB0B2C}" dt="2024-06-11T02:08:47.154" v="3676"/>
          <ac:spMkLst>
            <pc:docMk/>
            <pc:sldMk cId="3784030388" sldId="282"/>
            <ac:spMk id="40" creationId="{70F5C372-5CB8-28AC-6D56-6EF9D99A125C}"/>
          </ac:spMkLst>
        </pc:spChg>
        <pc:spChg chg="add mod">
          <ac:chgData name="昱佑 李" userId="4e53b750a6a762e3" providerId="LiveId" clId="{2297FB8C-A1BF-6E4B-8BE0-8A3F3FFB0B2C}" dt="2024-06-11T02:08:47.154" v="3676"/>
          <ac:spMkLst>
            <pc:docMk/>
            <pc:sldMk cId="3784030388" sldId="282"/>
            <ac:spMk id="41" creationId="{ABAFAA57-8F77-FB0E-E543-840F1B91781B}"/>
          </ac:spMkLst>
        </pc:spChg>
        <pc:spChg chg="mod">
          <ac:chgData name="昱佑 李" userId="4e53b750a6a762e3" providerId="LiveId" clId="{2297FB8C-A1BF-6E4B-8BE0-8A3F3FFB0B2C}" dt="2024-06-11T02:11:36.068" v="3719"/>
          <ac:spMkLst>
            <pc:docMk/>
            <pc:sldMk cId="3784030388" sldId="282"/>
            <ac:spMk id="44" creationId="{A3217FA0-CE11-12C5-AE4B-F758CEAE0E62}"/>
          </ac:spMkLst>
        </pc:spChg>
        <pc:spChg chg="mod">
          <ac:chgData name="昱佑 李" userId="4e53b750a6a762e3" providerId="LiveId" clId="{2297FB8C-A1BF-6E4B-8BE0-8A3F3FFB0B2C}" dt="2024-06-11T02:11:36.068" v="3719"/>
          <ac:spMkLst>
            <pc:docMk/>
            <pc:sldMk cId="3784030388" sldId="282"/>
            <ac:spMk id="45" creationId="{A5280611-9257-FFE1-12F8-6A7DC3CA0F08}"/>
          </ac:spMkLst>
        </pc:spChg>
        <pc:spChg chg="mod">
          <ac:chgData name="昱佑 李" userId="4e53b750a6a762e3" providerId="LiveId" clId="{2297FB8C-A1BF-6E4B-8BE0-8A3F3FFB0B2C}" dt="2024-06-11T02:11:36.068" v="3719"/>
          <ac:spMkLst>
            <pc:docMk/>
            <pc:sldMk cId="3784030388" sldId="282"/>
            <ac:spMk id="46" creationId="{1BAAAEBA-6EDE-84E4-DCC4-528503CAE506}"/>
          </ac:spMkLst>
        </pc:spChg>
        <pc:spChg chg="mod">
          <ac:chgData name="昱佑 李" userId="4e53b750a6a762e3" providerId="LiveId" clId="{2297FB8C-A1BF-6E4B-8BE0-8A3F3FFB0B2C}" dt="2024-06-11T02:12:18.430" v="3739"/>
          <ac:spMkLst>
            <pc:docMk/>
            <pc:sldMk cId="3784030388" sldId="282"/>
            <ac:spMk id="49" creationId="{653446E4-4366-1895-6955-78686FB7A834}"/>
          </ac:spMkLst>
        </pc:spChg>
        <pc:spChg chg="mod">
          <ac:chgData name="昱佑 李" userId="4e53b750a6a762e3" providerId="LiveId" clId="{2297FB8C-A1BF-6E4B-8BE0-8A3F3FFB0B2C}" dt="2024-06-11T02:12:18.430" v="3739"/>
          <ac:spMkLst>
            <pc:docMk/>
            <pc:sldMk cId="3784030388" sldId="282"/>
            <ac:spMk id="50" creationId="{BE591D1E-3F3B-C689-D090-A2C2E89EC2B2}"/>
          </ac:spMkLst>
        </pc:spChg>
        <pc:spChg chg="mod">
          <ac:chgData name="昱佑 李" userId="4e53b750a6a762e3" providerId="LiveId" clId="{2297FB8C-A1BF-6E4B-8BE0-8A3F3FFB0B2C}" dt="2024-06-11T02:12:18.430" v="3739"/>
          <ac:spMkLst>
            <pc:docMk/>
            <pc:sldMk cId="3784030388" sldId="282"/>
            <ac:spMk id="51" creationId="{4F40846A-CC03-5774-0E67-C2D54273FD06}"/>
          </ac:spMkLst>
        </pc:spChg>
        <pc:grpChg chg="del">
          <ac:chgData name="昱佑 李" userId="4e53b750a6a762e3" providerId="LiveId" clId="{2297FB8C-A1BF-6E4B-8BE0-8A3F3FFB0B2C}" dt="2024-06-11T02:11:35.791" v="3718" actId="478"/>
          <ac:grpSpMkLst>
            <pc:docMk/>
            <pc:sldMk cId="3784030388" sldId="282"/>
            <ac:grpSpMk id="8" creationId="{00000000-0000-0000-0000-000000000000}"/>
          </ac:grpSpMkLst>
        </pc:grpChg>
        <pc:grpChg chg="del">
          <ac:chgData name="昱佑 李" userId="4e53b750a6a762e3" providerId="LiveId" clId="{2297FB8C-A1BF-6E4B-8BE0-8A3F3FFB0B2C}" dt="2024-06-10T15:11:46.674" v="1372" actId="478"/>
          <ac:grpSpMkLst>
            <pc:docMk/>
            <pc:sldMk cId="3784030388" sldId="282"/>
            <ac:grpSpMk id="24" creationId="{3FC65633-74CF-011F-41BB-3CEF898DBA3C}"/>
          </ac:grpSpMkLst>
        </pc:grpChg>
        <pc:grpChg chg="add del mod">
          <ac:chgData name="昱佑 李" userId="4e53b750a6a762e3" providerId="LiveId" clId="{2297FB8C-A1BF-6E4B-8BE0-8A3F3FFB0B2C}" dt="2024-06-10T15:14:56.480" v="1409" actId="478"/>
          <ac:grpSpMkLst>
            <pc:docMk/>
            <pc:sldMk cId="3784030388" sldId="282"/>
            <ac:grpSpMk id="28" creationId="{32C3FAC9-45AB-02D3-B57B-C5807F7C70CC}"/>
          </ac:grpSpMkLst>
        </pc:grpChg>
        <pc:grpChg chg="add mod">
          <ac:chgData name="昱佑 李" userId="4e53b750a6a762e3" providerId="LiveId" clId="{2297FB8C-A1BF-6E4B-8BE0-8A3F3FFB0B2C}" dt="2024-06-10T15:18:49.956" v="1482" actId="207"/>
          <ac:grpSpMkLst>
            <pc:docMk/>
            <pc:sldMk cId="3784030388" sldId="282"/>
            <ac:grpSpMk id="31" creationId="{3368FB73-E0FC-23CD-8BA9-00173A8816DB}"/>
          </ac:grpSpMkLst>
        </pc:grpChg>
        <pc:grpChg chg="add mod">
          <ac:chgData name="昱佑 李" userId="4e53b750a6a762e3" providerId="LiveId" clId="{2297FB8C-A1BF-6E4B-8BE0-8A3F3FFB0B2C}" dt="2024-06-10T15:18:26.840" v="1479" actId="555"/>
          <ac:grpSpMkLst>
            <pc:docMk/>
            <pc:sldMk cId="3784030388" sldId="282"/>
            <ac:grpSpMk id="34" creationId="{EFF76D97-A66C-7E90-B1A7-E279CA95BF5E}"/>
          </ac:grpSpMkLst>
        </pc:grpChg>
        <pc:grpChg chg="del mod">
          <ac:chgData name="昱佑 李" userId="4e53b750a6a762e3" providerId="LiveId" clId="{2297FB8C-A1BF-6E4B-8BE0-8A3F3FFB0B2C}" dt="2024-06-10T15:14:55.267" v="1408" actId="478"/>
          <ac:grpSpMkLst>
            <pc:docMk/>
            <pc:sldMk cId="3784030388" sldId="282"/>
            <ac:grpSpMk id="38" creationId="{2FA266AD-6C98-EC51-D56A-8251128B55AA}"/>
          </ac:grpSpMkLst>
        </pc:grpChg>
        <pc:grpChg chg="add del mod">
          <ac:chgData name="昱佑 李" userId="4e53b750a6a762e3" providerId="LiveId" clId="{2297FB8C-A1BF-6E4B-8BE0-8A3F3FFB0B2C}" dt="2024-06-11T02:12:17.821" v="3738" actId="478"/>
          <ac:grpSpMkLst>
            <pc:docMk/>
            <pc:sldMk cId="3784030388" sldId="282"/>
            <ac:grpSpMk id="42" creationId="{4B82BE0C-6022-3C45-A8BD-A71BC762418C}"/>
          </ac:grpSpMkLst>
        </pc:grpChg>
        <pc:grpChg chg="mod">
          <ac:chgData name="昱佑 李" userId="4e53b750a6a762e3" providerId="LiveId" clId="{2297FB8C-A1BF-6E4B-8BE0-8A3F3FFB0B2C}" dt="2024-06-11T02:11:36.068" v="3719"/>
          <ac:grpSpMkLst>
            <pc:docMk/>
            <pc:sldMk cId="3784030388" sldId="282"/>
            <ac:grpSpMk id="43" creationId="{34EA3E52-C59E-CF81-5564-550F97A7E8BD}"/>
          </ac:grpSpMkLst>
        </pc:grpChg>
        <pc:grpChg chg="add mod">
          <ac:chgData name="昱佑 李" userId="4e53b750a6a762e3" providerId="LiveId" clId="{2297FB8C-A1BF-6E4B-8BE0-8A3F3FFB0B2C}" dt="2024-06-11T02:12:18.430" v="3739"/>
          <ac:grpSpMkLst>
            <pc:docMk/>
            <pc:sldMk cId="3784030388" sldId="282"/>
            <ac:grpSpMk id="47" creationId="{FF6C7070-2A0C-62AE-15D4-9DF1DC5BC95F}"/>
          </ac:grpSpMkLst>
        </pc:grpChg>
        <pc:grpChg chg="mod">
          <ac:chgData name="昱佑 李" userId="4e53b750a6a762e3" providerId="LiveId" clId="{2297FB8C-A1BF-6E4B-8BE0-8A3F3FFB0B2C}" dt="2024-06-11T02:12:18.430" v="3739"/>
          <ac:grpSpMkLst>
            <pc:docMk/>
            <pc:sldMk cId="3784030388" sldId="282"/>
            <ac:grpSpMk id="48" creationId="{BA7BA348-4A88-656A-BDDF-7A9574710945}"/>
          </ac:grpSpMkLst>
        </pc:grpChg>
      </pc:sldChg>
      <pc:sldChg chg="addSp delSp modSp add mod modTransition modAnim">
        <pc:chgData name="昱佑 李" userId="4e53b750a6a762e3" providerId="LiveId" clId="{2297FB8C-A1BF-6E4B-8BE0-8A3F3FFB0B2C}" dt="2024-06-11T02:12:48.142" v="3752"/>
        <pc:sldMkLst>
          <pc:docMk/>
          <pc:sldMk cId="1539754366" sldId="283"/>
        </pc:sldMkLst>
        <pc:spChg chg="del">
          <ac:chgData name="昱佑 李" userId="4e53b750a6a762e3" providerId="LiveId" clId="{2297FB8C-A1BF-6E4B-8BE0-8A3F3FFB0B2C}" dt="2024-06-11T02:11:40.532" v="3720" actId="478"/>
          <ac:spMkLst>
            <pc:docMk/>
            <pc:sldMk cId="1539754366" sldId="283"/>
            <ac:spMk id="14" creationId="{00000000-0000-0000-0000-000000000000}"/>
          </ac:spMkLst>
        </pc:spChg>
        <pc:spChg chg="del">
          <ac:chgData name="昱佑 李" userId="4e53b750a6a762e3" providerId="LiveId" clId="{2297FB8C-A1BF-6E4B-8BE0-8A3F3FFB0B2C}" dt="2024-06-11T02:08:49.824" v="3677" actId="478"/>
          <ac:spMkLst>
            <pc:docMk/>
            <pc:sldMk cId="1539754366" sldId="283"/>
            <ac:spMk id="17" creationId="{00000000-0000-0000-0000-000000000000}"/>
          </ac:spMkLst>
        </pc:spChg>
        <pc:spChg chg="mod">
          <ac:chgData name="昱佑 李" userId="4e53b750a6a762e3" providerId="LiveId" clId="{2297FB8C-A1BF-6E4B-8BE0-8A3F3FFB0B2C}" dt="2024-06-10T15:20:17.117" v="1516" actId="20577"/>
          <ac:spMkLst>
            <pc:docMk/>
            <pc:sldMk cId="1539754366" sldId="283"/>
            <ac:spMk id="25" creationId="{9282EDC1-A084-769E-19CD-5A4B010F9A4F}"/>
          </ac:spMkLst>
        </pc:spChg>
        <pc:spChg chg="mod">
          <ac:chgData name="昱佑 李" userId="4e53b750a6a762e3" providerId="LiveId" clId="{2297FB8C-A1BF-6E4B-8BE0-8A3F3FFB0B2C}" dt="2024-06-10T15:20:46.271" v="1546" actId="20577"/>
          <ac:spMkLst>
            <pc:docMk/>
            <pc:sldMk cId="1539754366" sldId="283"/>
            <ac:spMk id="27" creationId="{D2F490AE-23FC-2A1D-E7CD-9308980A3339}"/>
          </ac:spMkLst>
        </pc:spChg>
        <pc:spChg chg="mod">
          <ac:chgData name="昱佑 李" userId="4e53b750a6a762e3" providerId="LiveId" clId="{2297FB8C-A1BF-6E4B-8BE0-8A3F3FFB0B2C}" dt="2024-06-10T15:20:22.153" v="1517" actId="20577"/>
          <ac:spMkLst>
            <pc:docMk/>
            <pc:sldMk cId="1539754366" sldId="283"/>
            <ac:spMk id="29" creationId="{FA527B8A-00EB-D8B0-BD79-BBCB48A3964F}"/>
          </ac:spMkLst>
        </pc:spChg>
        <pc:spChg chg="mod">
          <ac:chgData name="昱佑 李" userId="4e53b750a6a762e3" providerId="LiveId" clId="{2297FB8C-A1BF-6E4B-8BE0-8A3F3FFB0B2C}" dt="2024-06-10T15:20:36.798" v="1537" actId="20577"/>
          <ac:spMkLst>
            <pc:docMk/>
            <pc:sldMk cId="1539754366" sldId="283"/>
            <ac:spMk id="32" creationId="{0250FAC4-DFA0-80F3-04A7-BFFA57CFBC64}"/>
          </ac:spMkLst>
        </pc:spChg>
        <pc:spChg chg="mod">
          <ac:chgData name="昱佑 李" userId="4e53b750a6a762e3" providerId="LiveId" clId="{2297FB8C-A1BF-6E4B-8BE0-8A3F3FFB0B2C}" dt="2024-06-10T15:20:57.868" v="1552" actId="20577"/>
          <ac:spMkLst>
            <pc:docMk/>
            <pc:sldMk cId="1539754366" sldId="283"/>
            <ac:spMk id="33" creationId="{CB6FFD84-B6A5-4863-9ADD-A8BEBE85536F}"/>
          </ac:spMkLst>
        </pc:spChg>
        <pc:spChg chg="add mod">
          <ac:chgData name="昱佑 李" userId="4e53b750a6a762e3" providerId="LiveId" clId="{2297FB8C-A1BF-6E4B-8BE0-8A3F3FFB0B2C}" dt="2024-06-10T15:36:47.921" v="2093"/>
          <ac:spMkLst>
            <pc:docMk/>
            <pc:sldMk cId="1539754366" sldId="283"/>
            <ac:spMk id="34" creationId="{EC8B83C3-6C38-BEF1-AC1F-0DE4018A3EAE}"/>
          </ac:spMkLst>
        </pc:spChg>
        <pc:spChg chg="add mod">
          <ac:chgData name="昱佑 李" userId="4e53b750a6a762e3" providerId="LiveId" clId="{2297FB8C-A1BF-6E4B-8BE0-8A3F3FFB0B2C}" dt="2024-06-11T02:08:50.474" v="3678"/>
          <ac:spMkLst>
            <pc:docMk/>
            <pc:sldMk cId="1539754366" sldId="283"/>
            <ac:spMk id="35" creationId="{BF4F5917-02F9-8499-B840-16581A61A59A}"/>
          </ac:spMkLst>
        </pc:spChg>
        <pc:spChg chg="add mod">
          <ac:chgData name="昱佑 李" userId="4e53b750a6a762e3" providerId="LiveId" clId="{2297FB8C-A1BF-6E4B-8BE0-8A3F3FFB0B2C}" dt="2024-06-11T02:08:50.474" v="3678"/>
          <ac:spMkLst>
            <pc:docMk/>
            <pc:sldMk cId="1539754366" sldId="283"/>
            <ac:spMk id="36" creationId="{4C68DDAE-8FE4-802C-64B4-13ED9A1AA63E}"/>
          </ac:spMkLst>
        </pc:spChg>
        <pc:spChg chg="mod">
          <ac:chgData name="昱佑 李" userId="4e53b750a6a762e3" providerId="LiveId" clId="{2297FB8C-A1BF-6E4B-8BE0-8A3F3FFB0B2C}" dt="2024-06-11T02:11:41.004" v="3721"/>
          <ac:spMkLst>
            <pc:docMk/>
            <pc:sldMk cId="1539754366" sldId="283"/>
            <ac:spMk id="41" creationId="{CD303872-07AE-AFEE-39C3-6D8449869351}"/>
          </ac:spMkLst>
        </pc:spChg>
        <pc:spChg chg="mod">
          <ac:chgData name="昱佑 李" userId="4e53b750a6a762e3" providerId="LiveId" clId="{2297FB8C-A1BF-6E4B-8BE0-8A3F3FFB0B2C}" dt="2024-06-11T02:11:41.004" v="3721"/>
          <ac:spMkLst>
            <pc:docMk/>
            <pc:sldMk cId="1539754366" sldId="283"/>
            <ac:spMk id="42" creationId="{2571E9AB-3055-1A5F-6F31-6E918082426B}"/>
          </ac:spMkLst>
        </pc:spChg>
        <pc:spChg chg="mod">
          <ac:chgData name="昱佑 李" userId="4e53b750a6a762e3" providerId="LiveId" clId="{2297FB8C-A1BF-6E4B-8BE0-8A3F3FFB0B2C}" dt="2024-06-11T02:11:41.004" v="3721"/>
          <ac:spMkLst>
            <pc:docMk/>
            <pc:sldMk cId="1539754366" sldId="283"/>
            <ac:spMk id="43" creationId="{038F8BBC-3E40-95F3-10C9-BB04AFAD43CA}"/>
          </ac:spMkLst>
        </pc:spChg>
        <pc:spChg chg="mod">
          <ac:chgData name="昱佑 李" userId="4e53b750a6a762e3" providerId="LiveId" clId="{2297FB8C-A1BF-6E4B-8BE0-8A3F3FFB0B2C}" dt="2024-06-11T02:12:15.823" v="3737"/>
          <ac:spMkLst>
            <pc:docMk/>
            <pc:sldMk cId="1539754366" sldId="283"/>
            <ac:spMk id="46" creationId="{9172B82D-5D7C-DAE2-1A2B-C27D703ED60A}"/>
          </ac:spMkLst>
        </pc:spChg>
        <pc:spChg chg="mod">
          <ac:chgData name="昱佑 李" userId="4e53b750a6a762e3" providerId="LiveId" clId="{2297FB8C-A1BF-6E4B-8BE0-8A3F3FFB0B2C}" dt="2024-06-11T02:12:15.823" v="3737"/>
          <ac:spMkLst>
            <pc:docMk/>
            <pc:sldMk cId="1539754366" sldId="283"/>
            <ac:spMk id="47" creationId="{C54D1041-2D4E-520A-134F-4E286847B83A}"/>
          </ac:spMkLst>
        </pc:spChg>
        <pc:spChg chg="mod">
          <ac:chgData name="昱佑 李" userId="4e53b750a6a762e3" providerId="LiveId" clId="{2297FB8C-A1BF-6E4B-8BE0-8A3F3FFB0B2C}" dt="2024-06-11T02:12:15.823" v="3737"/>
          <ac:spMkLst>
            <pc:docMk/>
            <pc:sldMk cId="1539754366" sldId="283"/>
            <ac:spMk id="48" creationId="{BB8E2858-A9CF-C553-859F-884FFF74D955}"/>
          </ac:spMkLst>
        </pc:spChg>
        <pc:grpChg chg="del">
          <ac:chgData name="昱佑 李" userId="4e53b750a6a762e3" providerId="LiveId" clId="{2297FB8C-A1BF-6E4B-8BE0-8A3F3FFB0B2C}" dt="2024-06-11T02:11:40.532" v="3720" actId="478"/>
          <ac:grpSpMkLst>
            <pc:docMk/>
            <pc:sldMk cId="1539754366" sldId="283"/>
            <ac:grpSpMk id="8" creationId="{00000000-0000-0000-0000-000000000000}"/>
          </ac:grpSpMkLst>
        </pc:grpChg>
        <pc:grpChg chg="add mod">
          <ac:chgData name="昱佑 李" userId="4e53b750a6a762e3" providerId="LiveId" clId="{2297FB8C-A1BF-6E4B-8BE0-8A3F3FFB0B2C}" dt="2024-06-10T15:19:36.664" v="1485"/>
          <ac:grpSpMkLst>
            <pc:docMk/>
            <pc:sldMk cId="1539754366" sldId="283"/>
            <ac:grpSpMk id="24" creationId="{D587F9D8-5217-4C06-1252-AFB7C63D5104}"/>
          </ac:grpSpMkLst>
        </pc:grpChg>
        <pc:grpChg chg="del mod">
          <ac:chgData name="昱佑 李" userId="4e53b750a6a762e3" providerId="LiveId" clId="{2297FB8C-A1BF-6E4B-8BE0-8A3F3FFB0B2C}" dt="2024-06-10T15:20:28.738" v="1518" actId="478"/>
          <ac:grpSpMkLst>
            <pc:docMk/>
            <pc:sldMk cId="1539754366" sldId="283"/>
            <ac:grpSpMk id="28" creationId="{32C3FAC9-45AB-02D3-B57B-C5807F7C70CC}"/>
          </ac:grpSpMkLst>
        </pc:grpChg>
        <pc:grpChg chg="add mod">
          <ac:chgData name="昱佑 李" userId="4e53b750a6a762e3" providerId="LiveId" clId="{2297FB8C-A1BF-6E4B-8BE0-8A3F3FFB0B2C}" dt="2024-06-10T15:20:29.068" v="1519"/>
          <ac:grpSpMkLst>
            <pc:docMk/>
            <pc:sldMk cId="1539754366" sldId="283"/>
            <ac:grpSpMk id="31" creationId="{A750BF9C-A320-65B7-0245-E3208CF9014A}"/>
          </ac:grpSpMkLst>
        </pc:grpChg>
        <pc:grpChg chg="del mod">
          <ac:chgData name="昱佑 李" userId="4e53b750a6a762e3" providerId="LiveId" clId="{2297FB8C-A1BF-6E4B-8BE0-8A3F3FFB0B2C}" dt="2024-06-10T15:19:36.235" v="1484" actId="478"/>
          <ac:grpSpMkLst>
            <pc:docMk/>
            <pc:sldMk cId="1539754366" sldId="283"/>
            <ac:grpSpMk id="38" creationId="{2FA266AD-6C98-EC51-D56A-8251128B55AA}"/>
          </ac:grpSpMkLst>
        </pc:grpChg>
        <pc:grpChg chg="add del mod">
          <ac:chgData name="昱佑 李" userId="4e53b750a6a762e3" providerId="LiveId" clId="{2297FB8C-A1BF-6E4B-8BE0-8A3F3FFB0B2C}" dt="2024-06-11T02:12:14.854" v="3736" actId="478"/>
          <ac:grpSpMkLst>
            <pc:docMk/>
            <pc:sldMk cId="1539754366" sldId="283"/>
            <ac:grpSpMk id="39" creationId="{04193888-C2CC-22E2-5EA3-B2D4E2B5541F}"/>
          </ac:grpSpMkLst>
        </pc:grpChg>
        <pc:grpChg chg="mod">
          <ac:chgData name="昱佑 李" userId="4e53b750a6a762e3" providerId="LiveId" clId="{2297FB8C-A1BF-6E4B-8BE0-8A3F3FFB0B2C}" dt="2024-06-11T02:11:41.004" v="3721"/>
          <ac:grpSpMkLst>
            <pc:docMk/>
            <pc:sldMk cId="1539754366" sldId="283"/>
            <ac:grpSpMk id="40" creationId="{6C6E9381-E985-AE26-E57C-4185F4603041}"/>
          </ac:grpSpMkLst>
        </pc:grpChg>
        <pc:grpChg chg="add mod">
          <ac:chgData name="昱佑 李" userId="4e53b750a6a762e3" providerId="LiveId" clId="{2297FB8C-A1BF-6E4B-8BE0-8A3F3FFB0B2C}" dt="2024-06-11T02:12:15.823" v="3737"/>
          <ac:grpSpMkLst>
            <pc:docMk/>
            <pc:sldMk cId="1539754366" sldId="283"/>
            <ac:grpSpMk id="44" creationId="{81E1A0A7-309B-7A15-8193-B4072FECD824}"/>
          </ac:grpSpMkLst>
        </pc:grpChg>
        <pc:grpChg chg="mod">
          <ac:chgData name="昱佑 李" userId="4e53b750a6a762e3" providerId="LiveId" clId="{2297FB8C-A1BF-6E4B-8BE0-8A3F3FFB0B2C}" dt="2024-06-11T02:12:15.823" v="3737"/>
          <ac:grpSpMkLst>
            <pc:docMk/>
            <pc:sldMk cId="1539754366" sldId="283"/>
            <ac:grpSpMk id="45" creationId="{31C101A5-CC2D-5825-1F09-96C67B5F33A7}"/>
          </ac:grpSpMkLst>
        </pc:grpChg>
      </pc:sldChg>
      <pc:sldChg chg="addSp delSp modSp add mod modTransition modAnim">
        <pc:chgData name="昱佑 李" userId="4e53b750a6a762e3" providerId="LiveId" clId="{2297FB8C-A1BF-6E4B-8BE0-8A3F3FFB0B2C}" dt="2024-06-11T02:12:45.727" v="3750"/>
        <pc:sldMkLst>
          <pc:docMk/>
          <pc:sldMk cId="1597960741" sldId="284"/>
        </pc:sldMkLst>
        <pc:spChg chg="del">
          <ac:chgData name="昱佑 李" userId="4e53b750a6a762e3" providerId="LiveId" clId="{2297FB8C-A1BF-6E4B-8BE0-8A3F3FFB0B2C}" dt="2024-06-11T02:11:31.310" v="3716" actId="478"/>
          <ac:spMkLst>
            <pc:docMk/>
            <pc:sldMk cId="1597960741" sldId="284"/>
            <ac:spMk id="14" creationId="{00000000-0000-0000-0000-000000000000}"/>
          </ac:spMkLst>
        </pc:spChg>
        <pc:spChg chg="del">
          <ac:chgData name="昱佑 李" userId="4e53b750a6a762e3" providerId="LiveId" clId="{2297FB8C-A1BF-6E4B-8BE0-8A3F3FFB0B2C}" dt="2024-06-11T02:08:43.250" v="3673" actId="478"/>
          <ac:spMkLst>
            <pc:docMk/>
            <pc:sldMk cId="1597960741" sldId="284"/>
            <ac:spMk id="17" creationId="{00000000-0000-0000-0000-000000000000}"/>
          </ac:spMkLst>
        </pc:spChg>
        <pc:spChg chg="mod">
          <ac:chgData name="昱佑 李" userId="4e53b750a6a762e3" providerId="LiveId" clId="{2297FB8C-A1BF-6E4B-8BE0-8A3F3FFB0B2C}" dt="2024-06-10T15:24:52.967" v="1612"/>
          <ac:spMkLst>
            <pc:docMk/>
            <pc:sldMk cId="1597960741" sldId="284"/>
            <ac:spMk id="18" creationId="{67B383D6-0141-9F11-DDBA-C80B988BE7FB}"/>
          </ac:spMkLst>
        </pc:spChg>
        <pc:spChg chg="add mod">
          <ac:chgData name="昱佑 李" userId="4e53b750a6a762e3" providerId="LiveId" clId="{2297FB8C-A1BF-6E4B-8BE0-8A3F3FFB0B2C}" dt="2024-06-10T15:36:47.921" v="2093"/>
          <ac:spMkLst>
            <pc:docMk/>
            <pc:sldMk cId="1597960741" sldId="284"/>
            <ac:spMk id="24" creationId="{6269265A-9231-9D1A-5739-30EB48F8B976}"/>
          </ac:spMkLst>
        </pc:spChg>
        <pc:spChg chg="add mod">
          <ac:chgData name="昱佑 李" userId="4e53b750a6a762e3" providerId="LiveId" clId="{2297FB8C-A1BF-6E4B-8BE0-8A3F3FFB0B2C}" dt="2024-06-11T02:08:43.864" v="3674"/>
          <ac:spMkLst>
            <pc:docMk/>
            <pc:sldMk cId="1597960741" sldId="284"/>
            <ac:spMk id="25" creationId="{B500A1F6-9BCA-73C3-D57D-7E7B8222E38C}"/>
          </ac:spMkLst>
        </pc:spChg>
        <pc:spChg chg="add mod">
          <ac:chgData name="昱佑 李" userId="4e53b750a6a762e3" providerId="LiveId" clId="{2297FB8C-A1BF-6E4B-8BE0-8A3F3FFB0B2C}" dt="2024-06-11T02:08:43.864" v="3674"/>
          <ac:spMkLst>
            <pc:docMk/>
            <pc:sldMk cId="1597960741" sldId="284"/>
            <ac:spMk id="27" creationId="{BE0686DF-8916-0104-2BC0-7C39627DD600}"/>
          </ac:spMkLst>
        </pc:spChg>
        <pc:spChg chg="mod">
          <ac:chgData name="昱佑 李" userId="4e53b750a6a762e3" providerId="LiveId" clId="{2297FB8C-A1BF-6E4B-8BE0-8A3F3FFB0B2C}" dt="2024-06-11T02:11:31.542" v="3717"/>
          <ac:spMkLst>
            <pc:docMk/>
            <pc:sldMk cId="1597960741" sldId="284"/>
            <ac:spMk id="33" creationId="{47111CC9-14FC-DFFC-B6E0-2527D243423D}"/>
          </ac:spMkLst>
        </pc:spChg>
        <pc:spChg chg="mod">
          <ac:chgData name="昱佑 李" userId="4e53b750a6a762e3" providerId="LiveId" clId="{2297FB8C-A1BF-6E4B-8BE0-8A3F3FFB0B2C}" dt="2024-06-11T02:11:31.542" v="3717"/>
          <ac:spMkLst>
            <pc:docMk/>
            <pc:sldMk cId="1597960741" sldId="284"/>
            <ac:spMk id="34" creationId="{E43F4997-423D-FD8E-89D3-A23B2FD64958}"/>
          </ac:spMkLst>
        </pc:spChg>
        <pc:spChg chg="mod">
          <ac:chgData name="昱佑 李" userId="4e53b750a6a762e3" providerId="LiveId" clId="{2297FB8C-A1BF-6E4B-8BE0-8A3F3FFB0B2C}" dt="2024-06-11T02:11:31.542" v="3717"/>
          <ac:spMkLst>
            <pc:docMk/>
            <pc:sldMk cId="1597960741" sldId="284"/>
            <ac:spMk id="35" creationId="{634F88C8-B725-D55E-5AFA-E1DC8353B0E7}"/>
          </ac:spMkLst>
        </pc:spChg>
        <pc:spChg chg="mod">
          <ac:chgData name="昱佑 李" userId="4e53b750a6a762e3" providerId="LiveId" clId="{2297FB8C-A1BF-6E4B-8BE0-8A3F3FFB0B2C}" dt="2024-06-11T02:12:21.797" v="3741"/>
          <ac:spMkLst>
            <pc:docMk/>
            <pc:sldMk cId="1597960741" sldId="284"/>
            <ac:spMk id="40" creationId="{B501BF27-A105-46AA-AE87-8ACA46F94DF2}"/>
          </ac:spMkLst>
        </pc:spChg>
        <pc:spChg chg="mod">
          <ac:chgData name="昱佑 李" userId="4e53b750a6a762e3" providerId="LiveId" clId="{2297FB8C-A1BF-6E4B-8BE0-8A3F3FFB0B2C}" dt="2024-06-11T02:12:21.797" v="3741"/>
          <ac:spMkLst>
            <pc:docMk/>
            <pc:sldMk cId="1597960741" sldId="284"/>
            <ac:spMk id="41" creationId="{A0E9A5D3-F130-B214-452B-BE6AFC257E55}"/>
          </ac:spMkLst>
        </pc:spChg>
        <pc:spChg chg="mod">
          <ac:chgData name="昱佑 李" userId="4e53b750a6a762e3" providerId="LiveId" clId="{2297FB8C-A1BF-6E4B-8BE0-8A3F3FFB0B2C}" dt="2024-06-11T02:12:21.797" v="3741"/>
          <ac:spMkLst>
            <pc:docMk/>
            <pc:sldMk cId="1597960741" sldId="284"/>
            <ac:spMk id="42" creationId="{6ED4C73C-8E33-9682-8102-FE6ADC2C4A68}"/>
          </ac:spMkLst>
        </pc:spChg>
        <pc:grpChg chg="del">
          <ac:chgData name="昱佑 李" userId="4e53b750a6a762e3" providerId="LiveId" clId="{2297FB8C-A1BF-6E4B-8BE0-8A3F3FFB0B2C}" dt="2024-06-11T02:11:31.310" v="3716" actId="478"/>
          <ac:grpSpMkLst>
            <pc:docMk/>
            <pc:sldMk cId="1597960741" sldId="284"/>
            <ac:grpSpMk id="8" creationId="{00000000-0000-0000-0000-000000000000}"/>
          </ac:grpSpMkLst>
        </pc:grpChg>
        <pc:grpChg chg="mod">
          <ac:chgData name="昱佑 李" userId="4e53b750a6a762e3" providerId="LiveId" clId="{2297FB8C-A1BF-6E4B-8BE0-8A3F3FFB0B2C}" dt="2024-06-10T15:17:51.158" v="1474" actId="555"/>
          <ac:grpSpMkLst>
            <pc:docMk/>
            <pc:sldMk cId="1597960741" sldId="284"/>
            <ac:grpSpMk id="28" creationId="{32C3FAC9-45AB-02D3-B57B-C5807F7C70CC}"/>
          </ac:grpSpMkLst>
        </pc:grpChg>
        <pc:grpChg chg="add del mod">
          <ac:chgData name="昱佑 李" userId="4e53b750a6a762e3" providerId="LiveId" clId="{2297FB8C-A1BF-6E4B-8BE0-8A3F3FFB0B2C}" dt="2024-06-11T02:12:21.331" v="3740" actId="478"/>
          <ac:grpSpMkLst>
            <pc:docMk/>
            <pc:sldMk cId="1597960741" sldId="284"/>
            <ac:grpSpMk id="31" creationId="{627CFC1E-62A6-C4E8-6D56-972DACD1A98F}"/>
          </ac:grpSpMkLst>
        </pc:grpChg>
        <pc:grpChg chg="mod">
          <ac:chgData name="昱佑 李" userId="4e53b750a6a762e3" providerId="LiveId" clId="{2297FB8C-A1BF-6E4B-8BE0-8A3F3FFB0B2C}" dt="2024-06-11T02:11:31.542" v="3717"/>
          <ac:grpSpMkLst>
            <pc:docMk/>
            <pc:sldMk cId="1597960741" sldId="284"/>
            <ac:grpSpMk id="32" creationId="{CCBED891-AED3-966E-96B1-5FAC4658B0BC}"/>
          </ac:grpSpMkLst>
        </pc:grpChg>
        <pc:grpChg chg="add mod">
          <ac:chgData name="昱佑 李" userId="4e53b750a6a762e3" providerId="LiveId" clId="{2297FB8C-A1BF-6E4B-8BE0-8A3F3FFB0B2C}" dt="2024-06-11T02:12:21.797" v="3741"/>
          <ac:grpSpMkLst>
            <pc:docMk/>
            <pc:sldMk cId="1597960741" sldId="284"/>
            <ac:grpSpMk id="36" creationId="{310EDF1C-497B-DC92-1654-93E6ADDC1045}"/>
          </ac:grpSpMkLst>
        </pc:grpChg>
        <pc:grpChg chg="mod">
          <ac:chgData name="昱佑 李" userId="4e53b750a6a762e3" providerId="LiveId" clId="{2297FB8C-A1BF-6E4B-8BE0-8A3F3FFB0B2C}" dt="2024-06-10T15:17:51.158" v="1474" actId="555"/>
          <ac:grpSpMkLst>
            <pc:docMk/>
            <pc:sldMk cId="1597960741" sldId="284"/>
            <ac:grpSpMk id="38" creationId="{2FA266AD-6C98-EC51-D56A-8251128B55AA}"/>
          </ac:grpSpMkLst>
        </pc:grpChg>
        <pc:grpChg chg="mod">
          <ac:chgData name="昱佑 李" userId="4e53b750a6a762e3" providerId="LiveId" clId="{2297FB8C-A1BF-6E4B-8BE0-8A3F3FFB0B2C}" dt="2024-06-11T02:12:21.797" v="3741"/>
          <ac:grpSpMkLst>
            <pc:docMk/>
            <pc:sldMk cId="1597960741" sldId="284"/>
            <ac:grpSpMk id="39" creationId="{A71F5F2E-A2E6-AFCD-F5C5-C4A9AB40B5B0}"/>
          </ac:grpSpMkLst>
        </pc:grpChg>
      </pc:sldChg>
      <pc:sldChg chg="addSp delSp modSp add mod modTransition modAnim">
        <pc:chgData name="昱佑 李" userId="4e53b750a6a762e3" providerId="LiveId" clId="{2297FB8C-A1BF-6E4B-8BE0-8A3F3FFB0B2C}" dt="2024-06-11T02:12:50.608" v="3753"/>
        <pc:sldMkLst>
          <pc:docMk/>
          <pc:sldMk cId="3870978775" sldId="285"/>
        </pc:sldMkLst>
        <pc:spChg chg="del">
          <ac:chgData name="昱佑 李" userId="4e53b750a6a762e3" providerId="LiveId" clId="{2297FB8C-A1BF-6E4B-8BE0-8A3F3FFB0B2C}" dt="2024-06-11T02:12:02.815" v="3729" actId="478"/>
          <ac:spMkLst>
            <pc:docMk/>
            <pc:sldMk cId="3870978775" sldId="285"/>
            <ac:spMk id="14" creationId="{00000000-0000-0000-0000-000000000000}"/>
          </ac:spMkLst>
        </pc:spChg>
        <pc:spChg chg="del">
          <ac:chgData name="昱佑 李" userId="4e53b750a6a762e3" providerId="LiveId" clId="{2297FB8C-A1BF-6E4B-8BE0-8A3F3FFB0B2C}" dt="2024-06-11T02:08:52.508" v="3679" actId="478"/>
          <ac:spMkLst>
            <pc:docMk/>
            <pc:sldMk cId="3870978775" sldId="285"/>
            <ac:spMk id="17" creationId="{00000000-0000-0000-0000-000000000000}"/>
          </ac:spMkLst>
        </pc:spChg>
        <pc:spChg chg="add mod">
          <ac:chgData name="昱佑 李" userId="4e53b750a6a762e3" providerId="LiveId" clId="{2297FB8C-A1BF-6E4B-8BE0-8A3F3FFB0B2C}" dt="2024-06-10T15:36:47.921" v="2093"/>
          <ac:spMkLst>
            <pc:docMk/>
            <pc:sldMk cId="3870978775" sldId="285"/>
            <ac:spMk id="21" creationId="{3ED97764-0279-8833-5878-F3A5B6EEA43C}"/>
          </ac:spMkLst>
        </pc:spChg>
        <pc:spChg chg="mod">
          <ac:chgData name="昱佑 李" userId="4e53b750a6a762e3" providerId="LiveId" clId="{2297FB8C-A1BF-6E4B-8BE0-8A3F3FFB0B2C}" dt="2024-06-10T15:23:06.348" v="1602" actId="207"/>
          <ac:spMkLst>
            <pc:docMk/>
            <pc:sldMk cId="3870978775" sldId="285"/>
            <ac:spMk id="25" creationId="{9282EDC1-A084-769E-19CD-5A4B010F9A4F}"/>
          </ac:spMkLst>
        </pc:spChg>
        <pc:spChg chg="mod">
          <ac:chgData name="昱佑 李" userId="4e53b750a6a762e3" providerId="LiveId" clId="{2297FB8C-A1BF-6E4B-8BE0-8A3F3FFB0B2C}" dt="2024-06-10T15:23:06.348" v="1602" actId="207"/>
          <ac:spMkLst>
            <pc:docMk/>
            <pc:sldMk cId="3870978775" sldId="285"/>
            <ac:spMk id="27" creationId="{D2F490AE-23FC-2A1D-E7CD-9308980A3339}"/>
          </ac:spMkLst>
        </pc:spChg>
        <pc:spChg chg="add mod">
          <ac:chgData name="昱佑 李" userId="4e53b750a6a762e3" providerId="LiveId" clId="{2297FB8C-A1BF-6E4B-8BE0-8A3F3FFB0B2C}" dt="2024-06-11T02:08:52.840" v="3680"/>
          <ac:spMkLst>
            <pc:docMk/>
            <pc:sldMk cId="3870978775" sldId="285"/>
            <ac:spMk id="28" creationId="{D009B404-F925-DCAE-B15E-C5D5875844CD}"/>
          </ac:spMkLst>
        </pc:spChg>
        <pc:spChg chg="add mod">
          <ac:chgData name="昱佑 李" userId="4e53b750a6a762e3" providerId="LiveId" clId="{2297FB8C-A1BF-6E4B-8BE0-8A3F3FFB0B2C}" dt="2024-06-11T02:08:52.840" v="3680"/>
          <ac:spMkLst>
            <pc:docMk/>
            <pc:sldMk cId="3870978775" sldId="285"/>
            <ac:spMk id="29" creationId="{1256C0D7-9FA2-C4B8-CB8E-5E50B4B223D6}"/>
          </ac:spMkLst>
        </pc:spChg>
        <pc:spChg chg="mod">
          <ac:chgData name="昱佑 李" userId="4e53b750a6a762e3" providerId="LiveId" clId="{2297FB8C-A1BF-6E4B-8BE0-8A3F3FFB0B2C}" dt="2024-06-10T15:22:28.195" v="1562" actId="207"/>
          <ac:spMkLst>
            <pc:docMk/>
            <pc:sldMk cId="3870978775" sldId="285"/>
            <ac:spMk id="32" creationId="{0250FAC4-DFA0-80F3-04A7-BFFA57CFBC64}"/>
          </ac:spMkLst>
        </pc:spChg>
        <pc:spChg chg="mod">
          <ac:chgData name="昱佑 李" userId="4e53b750a6a762e3" providerId="LiveId" clId="{2297FB8C-A1BF-6E4B-8BE0-8A3F3FFB0B2C}" dt="2024-06-10T15:22:42.023" v="1584" actId="20577"/>
          <ac:spMkLst>
            <pc:docMk/>
            <pc:sldMk cId="3870978775" sldId="285"/>
            <ac:spMk id="33" creationId="{CB6FFD84-B6A5-4863-9ADD-A8BEBE85536F}"/>
          </ac:spMkLst>
        </pc:spChg>
        <pc:spChg chg="mod">
          <ac:chgData name="昱佑 李" userId="4e53b750a6a762e3" providerId="LiveId" clId="{2297FB8C-A1BF-6E4B-8BE0-8A3F3FFB0B2C}" dt="2024-06-11T02:11:44.997" v="3723"/>
          <ac:spMkLst>
            <pc:docMk/>
            <pc:sldMk cId="3870978775" sldId="285"/>
            <ac:spMk id="35" creationId="{39063D76-8191-74B0-B868-EBB37C66F135}"/>
          </ac:spMkLst>
        </pc:spChg>
        <pc:spChg chg="mod">
          <ac:chgData name="昱佑 李" userId="4e53b750a6a762e3" providerId="LiveId" clId="{2297FB8C-A1BF-6E4B-8BE0-8A3F3FFB0B2C}" dt="2024-06-11T02:11:44.997" v="3723"/>
          <ac:spMkLst>
            <pc:docMk/>
            <pc:sldMk cId="3870978775" sldId="285"/>
            <ac:spMk id="36" creationId="{960D2AE5-293B-3050-95C8-2C8097772BAA}"/>
          </ac:spMkLst>
        </pc:spChg>
        <pc:spChg chg="mod">
          <ac:chgData name="昱佑 李" userId="4e53b750a6a762e3" providerId="LiveId" clId="{2297FB8C-A1BF-6E4B-8BE0-8A3F3FFB0B2C}" dt="2024-06-11T02:11:44.997" v="3723"/>
          <ac:spMkLst>
            <pc:docMk/>
            <pc:sldMk cId="3870978775" sldId="285"/>
            <ac:spMk id="37" creationId="{D9066213-AB74-5B34-5566-444F4178B3DD}"/>
          </ac:spMkLst>
        </pc:spChg>
        <pc:spChg chg="mod">
          <ac:chgData name="昱佑 李" userId="4e53b750a6a762e3" providerId="LiveId" clId="{2297FB8C-A1BF-6E4B-8BE0-8A3F3FFB0B2C}" dt="2024-06-11T02:12:03.205" v="3730"/>
          <ac:spMkLst>
            <pc:docMk/>
            <pc:sldMk cId="3870978775" sldId="285"/>
            <ac:spMk id="40" creationId="{C76C370A-4742-18B4-ED05-E7E011AD1597}"/>
          </ac:spMkLst>
        </pc:spChg>
        <pc:spChg chg="mod">
          <ac:chgData name="昱佑 李" userId="4e53b750a6a762e3" providerId="LiveId" clId="{2297FB8C-A1BF-6E4B-8BE0-8A3F3FFB0B2C}" dt="2024-06-11T02:12:03.205" v="3730"/>
          <ac:spMkLst>
            <pc:docMk/>
            <pc:sldMk cId="3870978775" sldId="285"/>
            <ac:spMk id="41" creationId="{95E2A977-8A72-F7A5-86C9-7989290BE3F3}"/>
          </ac:spMkLst>
        </pc:spChg>
        <pc:spChg chg="mod">
          <ac:chgData name="昱佑 李" userId="4e53b750a6a762e3" providerId="LiveId" clId="{2297FB8C-A1BF-6E4B-8BE0-8A3F3FFB0B2C}" dt="2024-06-11T02:12:03.205" v="3730"/>
          <ac:spMkLst>
            <pc:docMk/>
            <pc:sldMk cId="3870978775" sldId="285"/>
            <ac:spMk id="42" creationId="{17174878-E7AC-5F5D-5454-99B63895A0AE}"/>
          </ac:spMkLst>
        </pc:spChg>
        <pc:spChg chg="mod">
          <ac:chgData name="昱佑 李" userId="4e53b750a6a762e3" providerId="LiveId" clId="{2297FB8C-A1BF-6E4B-8BE0-8A3F3FFB0B2C}" dt="2024-06-11T02:12:12.633" v="3735"/>
          <ac:spMkLst>
            <pc:docMk/>
            <pc:sldMk cId="3870978775" sldId="285"/>
            <ac:spMk id="45" creationId="{4EE6F9AE-5884-49FB-D5AA-87BE663518D4}"/>
          </ac:spMkLst>
        </pc:spChg>
        <pc:spChg chg="mod">
          <ac:chgData name="昱佑 李" userId="4e53b750a6a762e3" providerId="LiveId" clId="{2297FB8C-A1BF-6E4B-8BE0-8A3F3FFB0B2C}" dt="2024-06-11T02:12:12.633" v="3735"/>
          <ac:spMkLst>
            <pc:docMk/>
            <pc:sldMk cId="3870978775" sldId="285"/>
            <ac:spMk id="46" creationId="{D8212B83-B43C-6F5B-80AD-A6EF55F886E8}"/>
          </ac:spMkLst>
        </pc:spChg>
        <pc:spChg chg="mod">
          <ac:chgData name="昱佑 李" userId="4e53b750a6a762e3" providerId="LiveId" clId="{2297FB8C-A1BF-6E4B-8BE0-8A3F3FFB0B2C}" dt="2024-06-11T02:12:12.633" v="3735"/>
          <ac:spMkLst>
            <pc:docMk/>
            <pc:sldMk cId="3870978775" sldId="285"/>
            <ac:spMk id="47" creationId="{10228ECE-8131-AB2E-9C2E-FBD0A5B9F384}"/>
          </ac:spMkLst>
        </pc:spChg>
        <pc:grpChg chg="del">
          <ac:chgData name="昱佑 李" userId="4e53b750a6a762e3" providerId="LiveId" clId="{2297FB8C-A1BF-6E4B-8BE0-8A3F3FFB0B2C}" dt="2024-06-11T02:11:44.593" v="3722" actId="478"/>
          <ac:grpSpMkLst>
            <pc:docMk/>
            <pc:sldMk cId="3870978775" sldId="285"/>
            <ac:grpSpMk id="8" creationId="{00000000-0000-0000-0000-000000000000}"/>
          </ac:grpSpMkLst>
        </pc:grpChg>
        <pc:grpChg chg="mod">
          <ac:chgData name="昱佑 李" userId="4e53b750a6a762e3" providerId="LiveId" clId="{2297FB8C-A1BF-6E4B-8BE0-8A3F3FFB0B2C}" dt="2024-06-10T15:22:12.207" v="1561" actId="170"/>
          <ac:grpSpMkLst>
            <pc:docMk/>
            <pc:sldMk cId="3870978775" sldId="285"/>
            <ac:grpSpMk id="11" creationId="{37FFFA44-2BD5-3D9E-454F-D1D2ACDDCEB7}"/>
          </ac:grpSpMkLst>
        </pc:grpChg>
        <pc:grpChg chg="add del mod">
          <ac:chgData name="昱佑 李" userId="4e53b750a6a762e3" providerId="LiveId" clId="{2297FB8C-A1BF-6E4B-8BE0-8A3F3FFB0B2C}" dt="2024-06-10T15:23:06.348" v="1602" actId="207"/>
          <ac:grpSpMkLst>
            <pc:docMk/>
            <pc:sldMk cId="3870978775" sldId="285"/>
            <ac:grpSpMk id="24" creationId="{D587F9D8-5217-4C06-1252-AFB7C63D5104}"/>
          </ac:grpSpMkLst>
        </pc:grpChg>
        <pc:grpChg chg="add del mod">
          <ac:chgData name="昱佑 李" userId="4e53b750a6a762e3" providerId="LiveId" clId="{2297FB8C-A1BF-6E4B-8BE0-8A3F3FFB0B2C}" dt="2024-06-11T02:12:00.893" v="3728" actId="478"/>
          <ac:grpSpMkLst>
            <pc:docMk/>
            <pc:sldMk cId="3870978775" sldId="285"/>
            <ac:grpSpMk id="30" creationId="{E2720869-D343-5AD4-A4A8-1F95425644D0}"/>
          </ac:grpSpMkLst>
        </pc:grpChg>
        <pc:grpChg chg="mod">
          <ac:chgData name="昱佑 李" userId="4e53b750a6a762e3" providerId="LiveId" clId="{2297FB8C-A1BF-6E4B-8BE0-8A3F3FFB0B2C}" dt="2024-06-10T15:22:28.195" v="1562" actId="207"/>
          <ac:grpSpMkLst>
            <pc:docMk/>
            <pc:sldMk cId="3870978775" sldId="285"/>
            <ac:grpSpMk id="31" creationId="{A750BF9C-A320-65B7-0245-E3208CF9014A}"/>
          </ac:grpSpMkLst>
        </pc:grpChg>
        <pc:grpChg chg="mod">
          <ac:chgData name="昱佑 李" userId="4e53b750a6a762e3" providerId="LiveId" clId="{2297FB8C-A1BF-6E4B-8BE0-8A3F3FFB0B2C}" dt="2024-06-11T02:11:44.997" v="3723"/>
          <ac:grpSpMkLst>
            <pc:docMk/>
            <pc:sldMk cId="3870978775" sldId="285"/>
            <ac:grpSpMk id="34" creationId="{177BA6E2-DA2F-79B5-AA40-9AD31295F2DE}"/>
          </ac:grpSpMkLst>
        </pc:grpChg>
        <pc:grpChg chg="add del mod">
          <ac:chgData name="昱佑 李" userId="4e53b750a6a762e3" providerId="LiveId" clId="{2297FB8C-A1BF-6E4B-8BE0-8A3F3FFB0B2C}" dt="2024-06-11T02:12:12.217" v="3734" actId="478"/>
          <ac:grpSpMkLst>
            <pc:docMk/>
            <pc:sldMk cId="3870978775" sldId="285"/>
            <ac:grpSpMk id="38" creationId="{F4F0CFDA-12E2-4C1D-8859-CECF310FDEDB}"/>
          </ac:grpSpMkLst>
        </pc:grpChg>
        <pc:grpChg chg="mod">
          <ac:chgData name="昱佑 李" userId="4e53b750a6a762e3" providerId="LiveId" clId="{2297FB8C-A1BF-6E4B-8BE0-8A3F3FFB0B2C}" dt="2024-06-11T02:12:03.205" v="3730"/>
          <ac:grpSpMkLst>
            <pc:docMk/>
            <pc:sldMk cId="3870978775" sldId="285"/>
            <ac:grpSpMk id="39" creationId="{3A727249-B4EB-8848-31A8-396B9A188D9D}"/>
          </ac:grpSpMkLst>
        </pc:grpChg>
        <pc:grpChg chg="add mod">
          <ac:chgData name="昱佑 李" userId="4e53b750a6a762e3" providerId="LiveId" clId="{2297FB8C-A1BF-6E4B-8BE0-8A3F3FFB0B2C}" dt="2024-06-11T02:12:12.633" v="3735"/>
          <ac:grpSpMkLst>
            <pc:docMk/>
            <pc:sldMk cId="3870978775" sldId="285"/>
            <ac:grpSpMk id="43" creationId="{2531974E-99B6-744E-5921-C7A4C3495706}"/>
          </ac:grpSpMkLst>
        </pc:grpChg>
        <pc:grpChg chg="mod">
          <ac:chgData name="昱佑 李" userId="4e53b750a6a762e3" providerId="LiveId" clId="{2297FB8C-A1BF-6E4B-8BE0-8A3F3FFB0B2C}" dt="2024-06-11T02:12:12.633" v="3735"/>
          <ac:grpSpMkLst>
            <pc:docMk/>
            <pc:sldMk cId="3870978775" sldId="285"/>
            <ac:grpSpMk id="44" creationId="{0A5FE3FA-5053-1072-FA8E-9C5FB83167AF}"/>
          </ac:grpSpMkLst>
        </pc:grpChg>
      </pc:sldChg>
      <pc:sldChg chg="addSp delSp modSp add del mod modTransition delAnim modAnim">
        <pc:chgData name="昱佑 李" userId="4e53b750a6a762e3" providerId="LiveId" clId="{2297FB8C-A1BF-6E4B-8BE0-8A3F3FFB0B2C}" dt="2024-06-11T15:02:42.598" v="4442"/>
        <pc:sldMkLst>
          <pc:docMk/>
          <pc:sldMk cId="4032892752" sldId="286"/>
        </pc:sldMkLst>
        <pc:spChg chg="del">
          <ac:chgData name="昱佑 李" userId="4e53b750a6a762e3" providerId="LiveId" clId="{2297FB8C-A1BF-6E4B-8BE0-8A3F3FFB0B2C}" dt="2024-06-11T02:11:55.865" v="3726" actId="478"/>
          <ac:spMkLst>
            <pc:docMk/>
            <pc:sldMk cId="4032892752" sldId="286"/>
            <ac:spMk id="14" creationId="{00000000-0000-0000-0000-000000000000}"/>
          </ac:spMkLst>
        </pc:spChg>
        <pc:spChg chg="del">
          <ac:chgData name="昱佑 李" userId="4e53b750a6a762e3" providerId="LiveId" clId="{2297FB8C-A1BF-6E4B-8BE0-8A3F3FFB0B2C}" dt="2024-06-11T02:08:56.262" v="3681" actId="478"/>
          <ac:spMkLst>
            <pc:docMk/>
            <pc:sldMk cId="4032892752" sldId="286"/>
            <ac:spMk id="17" creationId="{00000000-0000-0000-0000-000000000000}"/>
          </ac:spMkLst>
        </pc:spChg>
        <pc:spChg chg="mod">
          <ac:chgData name="昱佑 李" userId="4e53b750a6a762e3" providerId="LiveId" clId="{2297FB8C-A1BF-6E4B-8BE0-8A3F3FFB0B2C}" dt="2024-06-10T16:02:54.758" v="2555" actId="14100"/>
          <ac:spMkLst>
            <pc:docMk/>
            <pc:sldMk cId="4032892752" sldId="286"/>
            <ac:spMk id="18" creationId="{67B383D6-0141-9F11-DDBA-C80B988BE7FB}"/>
          </ac:spMkLst>
        </pc:spChg>
        <pc:spChg chg="add mod">
          <ac:chgData name="昱佑 李" userId="4e53b750a6a762e3" providerId="LiveId" clId="{2297FB8C-A1BF-6E4B-8BE0-8A3F3FFB0B2C}" dt="2024-06-10T15:36:47.921" v="2093"/>
          <ac:spMkLst>
            <pc:docMk/>
            <pc:sldMk cId="4032892752" sldId="286"/>
            <ac:spMk id="21" creationId="{BCAC6CD2-7498-00BC-8A0B-CC478D1C244C}"/>
          </ac:spMkLst>
        </pc:spChg>
        <pc:spChg chg="mod">
          <ac:chgData name="昱佑 李" userId="4e53b750a6a762e3" providerId="LiveId" clId="{2297FB8C-A1BF-6E4B-8BE0-8A3F3FFB0B2C}" dt="2024-06-10T16:05:51.820" v="2653" actId="12788"/>
          <ac:spMkLst>
            <pc:docMk/>
            <pc:sldMk cId="4032892752" sldId="286"/>
            <ac:spMk id="23" creationId="{2A5A406B-42D4-02D4-CD1E-103762D6FB5C}"/>
          </ac:spMkLst>
        </pc:spChg>
        <pc:spChg chg="mod">
          <ac:chgData name="昱佑 李" userId="4e53b750a6a762e3" providerId="LiveId" clId="{2297FB8C-A1BF-6E4B-8BE0-8A3F3FFB0B2C}" dt="2024-06-10T16:05:33.923" v="2652" actId="12788"/>
          <ac:spMkLst>
            <pc:docMk/>
            <pc:sldMk cId="4032892752" sldId="286"/>
            <ac:spMk id="26" creationId="{25D8C0A6-2C36-5BBA-9BB2-480E0FB05923}"/>
          </ac:spMkLst>
        </pc:spChg>
        <pc:spChg chg="add del">
          <ac:chgData name="昱佑 李" userId="4e53b750a6a762e3" providerId="LiveId" clId="{2297FB8C-A1BF-6E4B-8BE0-8A3F3FFB0B2C}" dt="2024-06-10T15:47:36.671" v="2120" actId="11529"/>
          <ac:spMkLst>
            <pc:docMk/>
            <pc:sldMk cId="4032892752" sldId="286"/>
            <ac:spMk id="29" creationId="{59999421-41D1-C079-0FC4-67FE81A2E73F}"/>
          </ac:spMkLst>
        </pc:spChg>
        <pc:spChg chg="add mod">
          <ac:chgData name="昱佑 李" userId="4e53b750a6a762e3" providerId="LiveId" clId="{2297FB8C-A1BF-6E4B-8BE0-8A3F3FFB0B2C}" dt="2024-06-10T16:14:59.045" v="2809" actId="207"/>
          <ac:spMkLst>
            <pc:docMk/>
            <pc:sldMk cId="4032892752" sldId="286"/>
            <ac:spMk id="30" creationId="{35A7FDF2-91E9-F398-25F6-E60B42D9D8B2}"/>
          </ac:spMkLst>
        </pc:spChg>
        <pc:spChg chg="add mod">
          <ac:chgData name="昱佑 李" userId="4e53b750a6a762e3" providerId="LiveId" clId="{2297FB8C-A1BF-6E4B-8BE0-8A3F3FFB0B2C}" dt="2024-06-10T16:14:59.045" v="2809" actId="207"/>
          <ac:spMkLst>
            <pc:docMk/>
            <pc:sldMk cId="4032892752" sldId="286"/>
            <ac:spMk id="34" creationId="{5D946B0C-98D0-6AC7-4FBE-D6A038955CD4}"/>
          </ac:spMkLst>
        </pc:spChg>
        <pc:spChg chg="add mod">
          <ac:chgData name="昱佑 李" userId="4e53b750a6a762e3" providerId="LiveId" clId="{2297FB8C-A1BF-6E4B-8BE0-8A3F3FFB0B2C}" dt="2024-06-10T15:56:11.115" v="2353" actId="12788"/>
          <ac:spMkLst>
            <pc:docMk/>
            <pc:sldMk cId="4032892752" sldId="286"/>
            <ac:spMk id="35" creationId="{1AF66D38-B0D4-2323-459B-194378388B8C}"/>
          </ac:spMkLst>
        </pc:spChg>
        <pc:spChg chg="add mod">
          <ac:chgData name="昱佑 李" userId="4e53b750a6a762e3" providerId="LiveId" clId="{2297FB8C-A1BF-6E4B-8BE0-8A3F3FFB0B2C}" dt="2024-06-10T16:12:35.658" v="2778" actId="21"/>
          <ac:spMkLst>
            <pc:docMk/>
            <pc:sldMk cId="4032892752" sldId="286"/>
            <ac:spMk id="36" creationId="{338FFC50-68BF-EC4A-76A2-36CDC3ADFE9C}"/>
          </ac:spMkLst>
        </pc:spChg>
        <pc:spChg chg="add mod">
          <ac:chgData name="昱佑 李" userId="4e53b750a6a762e3" providerId="LiveId" clId="{2297FB8C-A1BF-6E4B-8BE0-8A3F3FFB0B2C}" dt="2024-06-10T16:14:59.045" v="2809" actId="207"/>
          <ac:spMkLst>
            <pc:docMk/>
            <pc:sldMk cId="4032892752" sldId="286"/>
            <ac:spMk id="37" creationId="{C1BB9EDE-A539-5858-7701-71311F406EFE}"/>
          </ac:spMkLst>
        </pc:spChg>
        <pc:spChg chg="add del mod">
          <ac:chgData name="昱佑 李" userId="4e53b750a6a762e3" providerId="LiveId" clId="{2297FB8C-A1BF-6E4B-8BE0-8A3F3FFB0B2C}" dt="2024-06-10T15:51:12.285" v="2201" actId="478"/>
          <ac:spMkLst>
            <pc:docMk/>
            <pc:sldMk cId="4032892752" sldId="286"/>
            <ac:spMk id="38" creationId="{7286E015-E9A3-45E8-6487-9A8E1FB16C56}"/>
          </ac:spMkLst>
        </pc:spChg>
        <pc:spChg chg="add mod">
          <ac:chgData name="昱佑 李" userId="4e53b750a6a762e3" providerId="LiveId" clId="{2297FB8C-A1BF-6E4B-8BE0-8A3F3FFB0B2C}" dt="2024-06-11T03:51:51.916" v="4200"/>
          <ac:spMkLst>
            <pc:docMk/>
            <pc:sldMk cId="4032892752" sldId="286"/>
            <ac:spMk id="39" creationId="{CCF219FB-4FDA-E855-C717-F68CDA026D9B}"/>
          </ac:spMkLst>
        </pc:spChg>
        <pc:spChg chg="mod">
          <ac:chgData name="昱佑 李" userId="4e53b750a6a762e3" providerId="LiveId" clId="{2297FB8C-A1BF-6E4B-8BE0-8A3F3FFB0B2C}" dt="2024-06-10T15:53:16.516" v="2239"/>
          <ac:spMkLst>
            <pc:docMk/>
            <pc:sldMk cId="4032892752" sldId="286"/>
            <ac:spMk id="41" creationId="{7240A170-58EF-D650-B2B5-CC85694611DA}"/>
          </ac:spMkLst>
        </pc:spChg>
        <pc:spChg chg="mod">
          <ac:chgData name="昱佑 李" userId="4e53b750a6a762e3" providerId="LiveId" clId="{2297FB8C-A1BF-6E4B-8BE0-8A3F3FFB0B2C}" dt="2024-06-10T15:53:16.516" v="2239"/>
          <ac:spMkLst>
            <pc:docMk/>
            <pc:sldMk cId="4032892752" sldId="286"/>
            <ac:spMk id="42" creationId="{78BB8F41-8C6F-978C-90E5-3F4575A28CD8}"/>
          </ac:spMkLst>
        </pc:spChg>
        <pc:spChg chg="add mod">
          <ac:chgData name="昱佑 李" userId="4e53b750a6a762e3" providerId="LiveId" clId="{2297FB8C-A1BF-6E4B-8BE0-8A3F3FFB0B2C}" dt="2024-06-10T15:53:16.516" v="2239"/>
          <ac:spMkLst>
            <pc:docMk/>
            <pc:sldMk cId="4032892752" sldId="286"/>
            <ac:spMk id="43" creationId="{F4F846C4-11FC-090F-81E3-3BDCDF3AC5EC}"/>
          </ac:spMkLst>
        </pc:spChg>
        <pc:spChg chg="add mod">
          <ac:chgData name="昱佑 李" userId="4e53b750a6a762e3" providerId="LiveId" clId="{2297FB8C-A1BF-6E4B-8BE0-8A3F3FFB0B2C}" dt="2024-06-10T15:53:16.516" v="2239"/>
          <ac:spMkLst>
            <pc:docMk/>
            <pc:sldMk cId="4032892752" sldId="286"/>
            <ac:spMk id="44" creationId="{0B6D8C8C-B460-DC5B-7BE7-16C496AA6312}"/>
          </ac:spMkLst>
        </pc:spChg>
        <pc:spChg chg="add mod">
          <ac:chgData name="昱佑 李" userId="4e53b750a6a762e3" providerId="LiveId" clId="{2297FB8C-A1BF-6E4B-8BE0-8A3F3FFB0B2C}" dt="2024-06-10T15:53:16.516" v="2239"/>
          <ac:spMkLst>
            <pc:docMk/>
            <pc:sldMk cId="4032892752" sldId="286"/>
            <ac:spMk id="45" creationId="{7AACF83F-32DD-8A15-AF89-5772452BDDC8}"/>
          </ac:spMkLst>
        </pc:spChg>
        <pc:spChg chg="add mod">
          <ac:chgData name="昱佑 李" userId="4e53b750a6a762e3" providerId="LiveId" clId="{2297FB8C-A1BF-6E4B-8BE0-8A3F3FFB0B2C}" dt="2024-06-10T15:53:16.516" v="2239"/>
          <ac:spMkLst>
            <pc:docMk/>
            <pc:sldMk cId="4032892752" sldId="286"/>
            <ac:spMk id="46" creationId="{B245E5A6-6835-72E4-BA61-F883A91A825B}"/>
          </ac:spMkLst>
        </pc:spChg>
        <pc:spChg chg="add del mod">
          <ac:chgData name="昱佑 李" userId="4e53b750a6a762e3" providerId="LiveId" clId="{2297FB8C-A1BF-6E4B-8BE0-8A3F3FFB0B2C}" dt="2024-06-10T15:58:11.654" v="2359" actId="478"/>
          <ac:spMkLst>
            <pc:docMk/>
            <pc:sldMk cId="4032892752" sldId="286"/>
            <ac:spMk id="47" creationId="{BCD8F2E3-CFF4-466C-7E0C-B859434F4487}"/>
          </ac:spMkLst>
        </pc:spChg>
        <pc:spChg chg="add del mod">
          <ac:chgData name="昱佑 李" userId="4e53b750a6a762e3" providerId="LiveId" clId="{2297FB8C-A1BF-6E4B-8BE0-8A3F3FFB0B2C}" dt="2024-06-10T15:58:11.654" v="2359" actId="478"/>
          <ac:spMkLst>
            <pc:docMk/>
            <pc:sldMk cId="4032892752" sldId="286"/>
            <ac:spMk id="48" creationId="{9FC7E5DA-EA19-4811-5D44-816F954931E0}"/>
          </ac:spMkLst>
        </pc:spChg>
        <pc:spChg chg="add del mod">
          <ac:chgData name="昱佑 李" userId="4e53b750a6a762e3" providerId="LiveId" clId="{2297FB8C-A1BF-6E4B-8BE0-8A3F3FFB0B2C}" dt="2024-06-10T15:58:11.654" v="2359" actId="478"/>
          <ac:spMkLst>
            <pc:docMk/>
            <pc:sldMk cId="4032892752" sldId="286"/>
            <ac:spMk id="49" creationId="{BFE32AA5-56EB-547A-2698-5E0D18B0DF5F}"/>
          </ac:spMkLst>
        </pc:spChg>
        <pc:spChg chg="add del mod">
          <ac:chgData name="昱佑 李" userId="4e53b750a6a762e3" providerId="LiveId" clId="{2297FB8C-A1BF-6E4B-8BE0-8A3F3FFB0B2C}" dt="2024-06-10T15:58:11.654" v="2359" actId="478"/>
          <ac:spMkLst>
            <pc:docMk/>
            <pc:sldMk cId="4032892752" sldId="286"/>
            <ac:spMk id="50" creationId="{4C2B801F-7835-F73D-7612-8A28E56E6643}"/>
          </ac:spMkLst>
        </pc:spChg>
        <pc:spChg chg="add del mod">
          <ac:chgData name="昱佑 李" userId="4e53b750a6a762e3" providerId="LiveId" clId="{2297FB8C-A1BF-6E4B-8BE0-8A3F3FFB0B2C}" dt="2024-06-10T15:58:11.654" v="2359" actId="478"/>
          <ac:spMkLst>
            <pc:docMk/>
            <pc:sldMk cId="4032892752" sldId="286"/>
            <ac:spMk id="51" creationId="{F49A1A7B-8314-A9E6-79A3-36CCF7B45EB1}"/>
          </ac:spMkLst>
        </pc:spChg>
        <pc:spChg chg="add del mod">
          <ac:chgData name="昱佑 李" userId="4e53b750a6a762e3" providerId="LiveId" clId="{2297FB8C-A1BF-6E4B-8BE0-8A3F3FFB0B2C}" dt="2024-06-10T15:58:11.654" v="2359" actId="478"/>
          <ac:spMkLst>
            <pc:docMk/>
            <pc:sldMk cId="4032892752" sldId="286"/>
            <ac:spMk id="52" creationId="{A17883FB-F8B1-B50B-8122-E670DCE96D8A}"/>
          </ac:spMkLst>
        </pc:spChg>
        <pc:spChg chg="add mod">
          <ac:chgData name="昱佑 李" userId="4e53b750a6a762e3" providerId="LiveId" clId="{2297FB8C-A1BF-6E4B-8BE0-8A3F3FFB0B2C}" dt="2024-06-10T16:21:00.605" v="2873" actId="20577"/>
          <ac:spMkLst>
            <pc:docMk/>
            <pc:sldMk cId="4032892752" sldId="286"/>
            <ac:spMk id="53" creationId="{52878A3C-0995-2D9E-6135-B523322C1503}"/>
          </ac:spMkLst>
        </pc:spChg>
        <pc:spChg chg="add mod">
          <ac:chgData name="昱佑 李" userId="4e53b750a6a762e3" providerId="LiveId" clId="{2297FB8C-A1BF-6E4B-8BE0-8A3F3FFB0B2C}" dt="2024-06-11T09:16:50.822" v="4320"/>
          <ac:spMkLst>
            <pc:docMk/>
            <pc:sldMk cId="4032892752" sldId="286"/>
            <ac:spMk id="54" creationId="{341C235C-33E7-E089-D82B-34C9EC6EFF17}"/>
          </ac:spMkLst>
        </pc:spChg>
        <pc:spChg chg="add mod">
          <ac:chgData name="昱佑 李" userId="4e53b750a6a762e3" providerId="LiveId" clId="{2297FB8C-A1BF-6E4B-8BE0-8A3F3FFB0B2C}" dt="2024-06-10T16:05:51.820" v="2653" actId="12788"/>
          <ac:spMkLst>
            <pc:docMk/>
            <pc:sldMk cId="4032892752" sldId="286"/>
            <ac:spMk id="55" creationId="{BE63F45D-D278-A8AC-DE54-6A9E3F465E7A}"/>
          </ac:spMkLst>
        </pc:spChg>
        <pc:spChg chg="add mod">
          <ac:chgData name="昱佑 李" userId="4e53b750a6a762e3" providerId="LiveId" clId="{2297FB8C-A1BF-6E4B-8BE0-8A3F3FFB0B2C}" dt="2024-06-10T16:05:51.820" v="2653" actId="12788"/>
          <ac:spMkLst>
            <pc:docMk/>
            <pc:sldMk cId="4032892752" sldId="286"/>
            <ac:spMk id="56" creationId="{EF99AC49-0948-30C8-CE37-28FFF78E2D3C}"/>
          </ac:spMkLst>
        </pc:spChg>
        <pc:spChg chg="add mod">
          <ac:chgData name="昱佑 李" userId="4e53b750a6a762e3" providerId="LiveId" clId="{2297FB8C-A1BF-6E4B-8BE0-8A3F3FFB0B2C}" dt="2024-06-11T09:16:59.234" v="4323" actId="20577"/>
          <ac:spMkLst>
            <pc:docMk/>
            <pc:sldMk cId="4032892752" sldId="286"/>
            <ac:spMk id="57" creationId="{020E3E34-44AE-7B3A-56B1-C58FEAC289DB}"/>
          </ac:spMkLst>
        </pc:spChg>
        <pc:spChg chg="add mod">
          <ac:chgData name="昱佑 李" userId="4e53b750a6a762e3" providerId="LiveId" clId="{2297FB8C-A1BF-6E4B-8BE0-8A3F3FFB0B2C}" dt="2024-06-10T16:14:48.828" v="2808" actId="207"/>
          <ac:spMkLst>
            <pc:docMk/>
            <pc:sldMk cId="4032892752" sldId="286"/>
            <ac:spMk id="58" creationId="{21643C0B-7417-BB7F-B4B4-FB66FD448974}"/>
          </ac:spMkLst>
        </pc:spChg>
        <pc:spChg chg="add mod">
          <ac:chgData name="昱佑 李" userId="4e53b750a6a762e3" providerId="LiveId" clId="{2297FB8C-A1BF-6E4B-8BE0-8A3F3FFB0B2C}" dt="2024-06-10T16:05:51.820" v="2653" actId="12788"/>
          <ac:spMkLst>
            <pc:docMk/>
            <pc:sldMk cId="4032892752" sldId="286"/>
            <ac:spMk id="59" creationId="{55ACB27D-0861-847B-774F-63436876A6FE}"/>
          </ac:spMkLst>
        </pc:spChg>
        <pc:spChg chg="add mod">
          <ac:chgData name="昱佑 李" userId="4e53b750a6a762e3" providerId="LiveId" clId="{2297FB8C-A1BF-6E4B-8BE0-8A3F3FFB0B2C}" dt="2024-06-10T16:05:51.820" v="2653" actId="12788"/>
          <ac:spMkLst>
            <pc:docMk/>
            <pc:sldMk cId="4032892752" sldId="286"/>
            <ac:spMk id="60" creationId="{018C01FC-4F61-EE6F-0ABF-862E3CD2FE7E}"/>
          </ac:spMkLst>
        </pc:spChg>
        <pc:spChg chg="add mod">
          <ac:chgData name="昱佑 李" userId="4e53b750a6a762e3" providerId="LiveId" clId="{2297FB8C-A1BF-6E4B-8BE0-8A3F3FFB0B2C}" dt="2024-06-10T16:14:48.828" v="2808" actId="207"/>
          <ac:spMkLst>
            <pc:docMk/>
            <pc:sldMk cId="4032892752" sldId="286"/>
            <ac:spMk id="61" creationId="{0FB5D208-BF17-AA3A-D445-2CBBBD12FE20}"/>
          </ac:spMkLst>
        </pc:spChg>
        <pc:spChg chg="add mod">
          <ac:chgData name="昱佑 李" userId="4e53b750a6a762e3" providerId="LiveId" clId="{2297FB8C-A1BF-6E4B-8BE0-8A3F3FFB0B2C}" dt="2024-06-11T15:02:31.175" v="4440"/>
          <ac:spMkLst>
            <pc:docMk/>
            <pc:sldMk cId="4032892752" sldId="286"/>
            <ac:spMk id="62" creationId="{76E1A426-FF5D-BBAB-DD9B-EA4F60452DE8}"/>
          </ac:spMkLst>
        </pc:spChg>
        <pc:spChg chg="add mod">
          <ac:chgData name="昱佑 李" userId="4e53b750a6a762e3" providerId="LiveId" clId="{2297FB8C-A1BF-6E4B-8BE0-8A3F3FFB0B2C}" dt="2024-06-10T16:05:51.820" v="2653" actId="12788"/>
          <ac:spMkLst>
            <pc:docMk/>
            <pc:sldMk cId="4032892752" sldId="286"/>
            <ac:spMk id="63" creationId="{FF20D504-4BFF-D4D4-92C2-FC21E262835F}"/>
          </ac:spMkLst>
        </pc:spChg>
        <pc:spChg chg="add mod">
          <ac:chgData name="昱佑 李" userId="4e53b750a6a762e3" providerId="LiveId" clId="{2297FB8C-A1BF-6E4B-8BE0-8A3F3FFB0B2C}" dt="2024-06-10T16:05:51.820" v="2653" actId="12788"/>
          <ac:spMkLst>
            <pc:docMk/>
            <pc:sldMk cId="4032892752" sldId="286"/>
            <ac:spMk id="64" creationId="{D02C42D1-2B82-9EE3-F811-919A22CB26B9}"/>
          </ac:spMkLst>
        </pc:spChg>
        <pc:spChg chg="add mod">
          <ac:chgData name="昱佑 李" userId="4e53b750a6a762e3" providerId="LiveId" clId="{2297FB8C-A1BF-6E4B-8BE0-8A3F3FFB0B2C}" dt="2024-06-10T16:20:56.298" v="2865"/>
          <ac:spMkLst>
            <pc:docMk/>
            <pc:sldMk cId="4032892752" sldId="286"/>
            <ac:spMk id="65" creationId="{C08B48A3-D731-2313-54D4-0D237AFEE7CE}"/>
          </ac:spMkLst>
        </pc:spChg>
        <pc:spChg chg="add mod">
          <ac:chgData name="昱佑 李" userId="4e53b750a6a762e3" providerId="LiveId" clId="{2297FB8C-A1BF-6E4B-8BE0-8A3F3FFB0B2C}" dt="2024-06-11T09:17:10.426" v="4326" actId="20577"/>
          <ac:spMkLst>
            <pc:docMk/>
            <pc:sldMk cId="4032892752" sldId="286"/>
            <ac:spMk id="66" creationId="{A318F3CF-5BCB-3C36-BB12-E4E25F965DEF}"/>
          </ac:spMkLst>
        </pc:spChg>
        <pc:spChg chg="add mod">
          <ac:chgData name="昱佑 李" userId="4e53b750a6a762e3" providerId="LiveId" clId="{2297FB8C-A1BF-6E4B-8BE0-8A3F3FFB0B2C}" dt="2024-06-10T16:05:33.923" v="2652" actId="12788"/>
          <ac:spMkLst>
            <pc:docMk/>
            <pc:sldMk cId="4032892752" sldId="286"/>
            <ac:spMk id="67" creationId="{3A1DC60B-50AE-9E18-1DEC-2E81AF35CCFF}"/>
          </ac:spMkLst>
        </pc:spChg>
        <pc:spChg chg="add mod">
          <ac:chgData name="昱佑 李" userId="4e53b750a6a762e3" providerId="LiveId" clId="{2297FB8C-A1BF-6E4B-8BE0-8A3F3FFB0B2C}" dt="2024-06-10T16:05:33.923" v="2652" actId="12788"/>
          <ac:spMkLst>
            <pc:docMk/>
            <pc:sldMk cId="4032892752" sldId="286"/>
            <ac:spMk id="68" creationId="{A10BCA33-87D7-FB84-A014-F26D25E0EC53}"/>
          </ac:spMkLst>
        </pc:spChg>
        <pc:spChg chg="add mod">
          <ac:chgData name="昱佑 李" userId="4e53b750a6a762e3" providerId="LiveId" clId="{2297FB8C-A1BF-6E4B-8BE0-8A3F3FFB0B2C}" dt="2024-06-11T09:17:03.298" v="4324"/>
          <ac:spMkLst>
            <pc:docMk/>
            <pc:sldMk cId="4032892752" sldId="286"/>
            <ac:spMk id="69" creationId="{EE57FF81-4A85-6FE9-771A-C35BC2BE94D6}"/>
          </ac:spMkLst>
        </pc:spChg>
        <pc:spChg chg="add mod">
          <ac:chgData name="昱佑 李" userId="4e53b750a6a762e3" providerId="LiveId" clId="{2297FB8C-A1BF-6E4B-8BE0-8A3F3FFB0B2C}" dt="2024-06-11T15:02:42.598" v="4442"/>
          <ac:spMkLst>
            <pc:docMk/>
            <pc:sldMk cId="4032892752" sldId="286"/>
            <ac:spMk id="70" creationId="{05DDF22D-C3C1-58CD-F538-349060BC0CF7}"/>
          </ac:spMkLst>
        </pc:spChg>
        <pc:spChg chg="add mod">
          <ac:chgData name="昱佑 李" userId="4e53b750a6a762e3" providerId="LiveId" clId="{2297FB8C-A1BF-6E4B-8BE0-8A3F3FFB0B2C}" dt="2024-06-10T16:05:33.923" v="2652" actId="12788"/>
          <ac:spMkLst>
            <pc:docMk/>
            <pc:sldMk cId="4032892752" sldId="286"/>
            <ac:spMk id="71" creationId="{8FAD24ED-1C23-5D79-F2CF-DF02A88936A5}"/>
          </ac:spMkLst>
        </pc:spChg>
        <pc:spChg chg="add mod">
          <ac:chgData name="昱佑 李" userId="4e53b750a6a762e3" providerId="LiveId" clId="{2297FB8C-A1BF-6E4B-8BE0-8A3F3FFB0B2C}" dt="2024-06-10T16:05:33.923" v="2652" actId="12788"/>
          <ac:spMkLst>
            <pc:docMk/>
            <pc:sldMk cId="4032892752" sldId="286"/>
            <ac:spMk id="72" creationId="{E1B76A3C-9F27-9228-BCD1-69143C0E02E7}"/>
          </ac:spMkLst>
        </pc:spChg>
        <pc:spChg chg="add mod">
          <ac:chgData name="昱佑 李" userId="4e53b750a6a762e3" providerId="LiveId" clId="{2297FB8C-A1BF-6E4B-8BE0-8A3F3FFB0B2C}" dt="2024-06-11T15:02:38.282" v="4441"/>
          <ac:spMkLst>
            <pc:docMk/>
            <pc:sldMk cId="4032892752" sldId="286"/>
            <ac:spMk id="73" creationId="{F7244A97-E815-CA10-E234-BA90C24C1457}"/>
          </ac:spMkLst>
        </pc:spChg>
        <pc:spChg chg="add mod">
          <ac:chgData name="昱佑 李" userId="4e53b750a6a762e3" providerId="LiveId" clId="{2297FB8C-A1BF-6E4B-8BE0-8A3F3FFB0B2C}" dt="2024-06-10T16:13:57.382" v="2794" actId="207"/>
          <ac:spMkLst>
            <pc:docMk/>
            <pc:sldMk cId="4032892752" sldId="286"/>
            <ac:spMk id="74" creationId="{44FB290A-6716-E96C-4482-E5FE1EA082D3}"/>
          </ac:spMkLst>
        </pc:spChg>
        <pc:spChg chg="add mod">
          <ac:chgData name="昱佑 李" userId="4e53b750a6a762e3" providerId="LiveId" clId="{2297FB8C-A1BF-6E4B-8BE0-8A3F3FFB0B2C}" dt="2024-06-10T16:05:33.923" v="2652" actId="12788"/>
          <ac:spMkLst>
            <pc:docMk/>
            <pc:sldMk cId="4032892752" sldId="286"/>
            <ac:spMk id="75" creationId="{669B317E-10D4-5C6B-4833-64BF0D9265D0}"/>
          </ac:spMkLst>
        </pc:spChg>
        <pc:spChg chg="add mod">
          <ac:chgData name="昱佑 李" userId="4e53b750a6a762e3" providerId="LiveId" clId="{2297FB8C-A1BF-6E4B-8BE0-8A3F3FFB0B2C}" dt="2024-06-10T16:05:33.923" v="2652" actId="12788"/>
          <ac:spMkLst>
            <pc:docMk/>
            <pc:sldMk cId="4032892752" sldId="286"/>
            <ac:spMk id="76" creationId="{C1713560-5B66-22B4-D3E1-68389FBA556C}"/>
          </ac:spMkLst>
        </pc:spChg>
        <pc:spChg chg="add mod">
          <ac:chgData name="昱佑 李" userId="4e53b750a6a762e3" providerId="LiveId" clId="{2297FB8C-A1BF-6E4B-8BE0-8A3F3FFB0B2C}" dt="2024-06-11T01:39:45.951" v="3493" actId="113"/>
          <ac:spMkLst>
            <pc:docMk/>
            <pc:sldMk cId="4032892752" sldId="286"/>
            <ac:spMk id="119" creationId="{38946EB3-1610-128C-700E-9CD74950A829}"/>
          </ac:spMkLst>
        </pc:spChg>
        <pc:spChg chg="add mod">
          <ac:chgData name="昱佑 李" userId="4e53b750a6a762e3" providerId="LiveId" clId="{2297FB8C-A1BF-6E4B-8BE0-8A3F3FFB0B2C}" dt="2024-06-11T02:08:56.609" v="3682"/>
          <ac:spMkLst>
            <pc:docMk/>
            <pc:sldMk cId="4032892752" sldId="286"/>
            <ac:spMk id="122" creationId="{633A3ECA-06B3-87B2-8F2A-65395960159C}"/>
          </ac:spMkLst>
        </pc:spChg>
        <pc:spChg chg="add mod">
          <ac:chgData name="昱佑 李" userId="4e53b750a6a762e3" providerId="LiveId" clId="{2297FB8C-A1BF-6E4B-8BE0-8A3F3FFB0B2C}" dt="2024-06-11T02:08:56.609" v="3682"/>
          <ac:spMkLst>
            <pc:docMk/>
            <pc:sldMk cId="4032892752" sldId="286"/>
            <ac:spMk id="123" creationId="{4A12C00C-96FB-9D3C-551C-9B174F7B634F}"/>
          </ac:spMkLst>
        </pc:spChg>
        <pc:spChg chg="mod">
          <ac:chgData name="昱佑 李" userId="4e53b750a6a762e3" providerId="LiveId" clId="{2297FB8C-A1BF-6E4B-8BE0-8A3F3FFB0B2C}" dt="2024-06-11T02:11:51.594" v="3725"/>
          <ac:spMkLst>
            <pc:docMk/>
            <pc:sldMk cId="4032892752" sldId="286"/>
            <ac:spMk id="126" creationId="{BFCADCC4-2E38-43CC-789D-65C22FFC43AE}"/>
          </ac:spMkLst>
        </pc:spChg>
        <pc:spChg chg="mod">
          <ac:chgData name="昱佑 李" userId="4e53b750a6a762e3" providerId="LiveId" clId="{2297FB8C-A1BF-6E4B-8BE0-8A3F3FFB0B2C}" dt="2024-06-11T02:11:51.594" v="3725"/>
          <ac:spMkLst>
            <pc:docMk/>
            <pc:sldMk cId="4032892752" sldId="286"/>
            <ac:spMk id="127" creationId="{CDFB8AC8-75FC-0F86-4A55-BC23EA5D5691}"/>
          </ac:spMkLst>
        </pc:spChg>
        <pc:spChg chg="mod">
          <ac:chgData name="昱佑 李" userId="4e53b750a6a762e3" providerId="LiveId" clId="{2297FB8C-A1BF-6E4B-8BE0-8A3F3FFB0B2C}" dt="2024-06-11T02:11:51.594" v="3725"/>
          <ac:spMkLst>
            <pc:docMk/>
            <pc:sldMk cId="4032892752" sldId="286"/>
            <ac:spMk id="128" creationId="{D157E6CC-B503-AC8F-6928-3D54F1E06A46}"/>
          </ac:spMkLst>
        </pc:spChg>
        <pc:spChg chg="mod">
          <ac:chgData name="昱佑 李" userId="4e53b750a6a762e3" providerId="LiveId" clId="{2297FB8C-A1BF-6E4B-8BE0-8A3F3FFB0B2C}" dt="2024-06-11T02:11:56.936" v="3727"/>
          <ac:spMkLst>
            <pc:docMk/>
            <pc:sldMk cId="4032892752" sldId="286"/>
            <ac:spMk id="131" creationId="{2D428273-58E5-3804-3A38-DCA1CC37A6E8}"/>
          </ac:spMkLst>
        </pc:spChg>
        <pc:spChg chg="mod">
          <ac:chgData name="昱佑 李" userId="4e53b750a6a762e3" providerId="LiveId" clId="{2297FB8C-A1BF-6E4B-8BE0-8A3F3FFB0B2C}" dt="2024-06-11T02:11:56.936" v="3727"/>
          <ac:spMkLst>
            <pc:docMk/>
            <pc:sldMk cId="4032892752" sldId="286"/>
            <ac:spMk id="132" creationId="{89A922B9-D596-29CA-961E-32559880DFB7}"/>
          </ac:spMkLst>
        </pc:spChg>
        <pc:spChg chg="mod">
          <ac:chgData name="昱佑 李" userId="4e53b750a6a762e3" providerId="LiveId" clId="{2297FB8C-A1BF-6E4B-8BE0-8A3F3FFB0B2C}" dt="2024-06-11T02:11:56.936" v="3727"/>
          <ac:spMkLst>
            <pc:docMk/>
            <pc:sldMk cId="4032892752" sldId="286"/>
            <ac:spMk id="133" creationId="{64D7E0AC-6472-EB58-17E6-0F35B8CFA013}"/>
          </ac:spMkLst>
        </pc:spChg>
        <pc:spChg chg="add mod">
          <ac:chgData name="昱佑 李" userId="4e53b750a6a762e3" providerId="LiveId" clId="{2297FB8C-A1BF-6E4B-8BE0-8A3F3FFB0B2C}" dt="2024-06-11T09:18:17.955" v="4337" actId="207"/>
          <ac:spMkLst>
            <pc:docMk/>
            <pc:sldMk cId="4032892752" sldId="286"/>
            <ac:spMk id="134" creationId="{3C13EEED-00FE-FFAE-9AB8-6C81705CB332}"/>
          </ac:spMkLst>
        </pc:spChg>
        <pc:spChg chg="add mod">
          <ac:chgData name="昱佑 李" userId="4e53b750a6a762e3" providerId="LiveId" clId="{2297FB8C-A1BF-6E4B-8BE0-8A3F3FFB0B2C}" dt="2024-06-11T09:13:33.101" v="4283"/>
          <ac:spMkLst>
            <pc:docMk/>
            <pc:sldMk cId="4032892752" sldId="286"/>
            <ac:spMk id="135" creationId="{CF375BA9-21D9-3FBC-8A91-95438159F7A1}"/>
          </ac:spMkLst>
        </pc:spChg>
        <pc:spChg chg="add mod">
          <ac:chgData name="昱佑 李" userId="4e53b750a6a762e3" providerId="LiveId" clId="{2297FB8C-A1BF-6E4B-8BE0-8A3F3FFB0B2C}" dt="2024-06-11T09:18:11.841" v="4336" actId="207"/>
          <ac:spMkLst>
            <pc:docMk/>
            <pc:sldMk cId="4032892752" sldId="286"/>
            <ac:spMk id="136" creationId="{0D74F4AE-AF0B-8DA5-E522-53FEEFA6CE52}"/>
          </ac:spMkLst>
        </pc:spChg>
        <pc:spChg chg="add mod">
          <ac:chgData name="昱佑 李" userId="4e53b750a6a762e3" providerId="LiveId" clId="{2297FB8C-A1BF-6E4B-8BE0-8A3F3FFB0B2C}" dt="2024-06-11T09:21:05.721" v="4346" actId="20577"/>
          <ac:spMkLst>
            <pc:docMk/>
            <pc:sldMk cId="4032892752" sldId="286"/>
            <ac:spMk id="137" creationId="{E1C2AF22-A390-62B0-DAD2-68D2E65AB29A}"/>
          </ac:spMkLst>
        </pc:spChg>
        <pc:grpChg chg="del">
          <ac:chgData name="昱佑 李" userId="4e53b750a6a762e3" providerId="LiveId" clId="{2297FB8C-A1BF-6E4B-8BE0-8A3F3FFB0B2C}" dt="2024-06-11T02:11:51.074" v="3724" actId="478"/>
          <ac:grpSpMkLst>
            <pc:docMk/>
            <pc:sldMk cId="4032892752" sldId="286"/>
            <ac:grpSpMk id="8" creationId="{00000000-0000-0000-0000-000000000000}"/>
          </ac:grpSpMkLst>
        </pc:grpChg>
        <pc:grpChg chg="del">
          <ac:chgData name="昱佑 李" userId="4e53b750a6a762e3" providerId="LiveId" clId="{2297FB8C-A1BF-6E4B-8BE0-8A3F3FFB0B2C}" dt="2024-06-10T15:57:19.690" v="2355" actId="478"/>
          <ac:grpSpMkLst>
            <pc:docMk/>
            <pc:sldMk cId="4032892752" sldId="286"/>
            <ac:grpSpMk id="11" creationId="{37FFFA44-2BD5-3D9E-454F-D1D2ACDDCEB7}"/>
          </ac:grpSpMkLst>
        </pc:grpChg>
        <pc:grpChg chg="mod">
          <ac:chgData name="昱佑 李" userId="4e53b750a6a762e3" providerId="LiveId" clId="{2297FB8C-A1BF-6E4B-8BE0-8A3F3FFB0B2C}" dt="2024-06-10T15:56:11.115" v="2353" actId="12788"/>
          <ac:grpSpMkLst>
            <pc:docMk/>
            <pc:sldMk cId="4032892752" sldId="286"/>
            <ac:grpSpMk id="16" creationId="{88281A21-D494-5927-BD8C-E4BC52DE3D13}"/>
          </ac:grpSpMkLst>
        </pc:grpChg>
        <pc:grpChg chg="del">
          <ac:chgData name="昱佑 李" userId="4e53b750a6a762e3" providerId="LiveId" clId="{2297FB8C-A1BF-6E4B-8BE0-8A3F3FFB0B2C}" dt="2024-06-10T15:40:43.491" v="2114" actId="478"/>
          <ac:grpSpMkLst>
            <pc:docMk/>
            <pc:sldMk cId="4032892752" sldId="286"/>
            <ac:grpSpMk id="24" creationId="{D587F9D8-5217-4C06-1252-AFB7C63D5104}"/>
          </ac:grpSpMkLst>
        </pc:grpChg>
        <pc:grpChg chg="del">
          <ac:chgData name="昱佑 李" userId="4e53b750a6a762e3" providerId="LiveId" clId="{2297FB8C-A1BF-6E4B-8BE0-8A3F3FFB0B2C}" dt="2024-06-10T15:40:44.374" v="2115" actId="478"/>
          <ac:grpSpMkLst>
            <pc:docMk/>
            <pc:sldMk cId="4032892752" sldId="286"/>
            <ac:grpSpMk id="31" creationId="{A750BF9C-A320-65B7-0245-E3208CF9014A}"/>
          </ac:grpSpMkLst>
        </pc:grpChg>
        <pc:grpChg chg="add mod">
          <ac:chgData name="昱佑 李" userId="4e53b750a6a762e3" providerId="LiveId" clId="{2297FB8C-A1BF-6E4B-8BE0-8A3F3FFB0B2C}" dt="2024-06-10T15:53:16.516" v="2239"/>
          <ac:grpSpMkLst>
            <pc:docMk/>
            <pc:sldMk cId="4032892752" sldId="286"/>
            <ac:grpSpMk id="40" creationId="{47518D5C-172E-F98F-5CD9-286DA73F8F6E}"/>
          </ac:grpSpMkLst>
        </pc:grpChg>
        <pc:grpChg chg="add mod">
          <ac:chgData name="昱佑 李" userId="4e53b750a6a762e3" providerId="LiveId" clId="{2297FB8C-A1BF-6E4B-8BE0-8A3F3FFB0B2C}" dt="2024-06-11T02:11:51.594" v="3725"/>
          <ac:grpSpMkLst>
            <pc:docMk/>
            <pc:sldMk cId="4032892752" sldId="286"/>
            <ac:grpSpMk id="124" creationId="{6A38DADA-2C31-E427-973C-87BA7743E8AB}"/>
          </ac:grpSpMkLst>
        </pc:grpChg>
        <pc:grpChg chg="mod">
          <ac:chgData name="昱佑 李" userId="4e53b750a6a762e3" providerId="LiveId" clId="{2297FB8C-A1BF-6E4B-8BE0-8A3F3FFB0B2C}" dt="2024-06-11T02:11:51.594" v="3725"/>
          <ac:grpSpMkLst>
            <pc:docMk/>
            <pc:sldMk cId="4032892752" sldId="286"/>
            <ac:grpSpMk id="125" creationId="{E5452E73-60B4-44BE-A269-BB31944D112C}"/>
          </ac:grpSpMkLst>
        </pc:grpChg>
        <pc:grpChg chg="add mod">
          <ac:chgData name="昱佑 李" userId="4e53b750a6a762e3" providerId="LiveId" clId="{2297FB8C-A1BF-6E4B-8BE0-8A3F3FFB0B2C}" dt="2024-06-11T02:11:56.936" v="3727"/>
          <ac:grpSpMkLst>
            <pc:docMk/>
            <pc:sldMk cId="4032892752" sldId="286"/>
            <ac:grpSpMk id="129" creationId="{BCE039A5-503B-85EA-9FEE-189DCB64C32E}"/>
          </ac:grpSpMkLst>
        </pc:grpChg>
        <pc:grpChg chg="mod">
          <ac:chgData name="昱佑 李" userId="4e53b750a6a762e3" providerId="LiveId" clId="{2297FB8C-A1BF-6E4B-8BE0-8A3F3FFB0B2C}" dt="2024-06-11T02:11:56.936" v="3727"/>
          <ac:grpSpMkLst>
            <pc:docMk/>
            <pc:sldMk cId="4032892752" sldId="286"/>
            <ac:grpSpMk id="130" creationId="{6E0397D4-7E25-4F23-1C43-75B6EBCB7706}"/>
          </ac:grpSpMkLst>
        </pc:grpChg>
        <pc:graphicFrameChg chg="add del modGraphic">
          <ac:chgData name="昱佑 李" userId="4e53b750a6a762e3" providerId="LiveId" clId="{2297FB8C-A1BF-6E4B-8BE0-8A3F3FFB0B2C}" dt="2024-06-10T15:47:40.766" v="2123" actId="1032"/>
          <ac:graphicFrameMkLst>
            <pc:docMk/>
            <pc:sldMk cId="4032892752" sldId="286"/>
            <ac:graphicFrameMk id="28" creationId="{8E65BB37-27E4-4833-0372-AB88E88C2B76}"/>
          </ac:graphicFrameMkLst>
        </pc:graphicFrameChg>
        <pc:picChg chg="del">
          <ac:chgData name="昱佑 李" userId="4e53b750a6a762e3" providerId="LiveId" clId="{2297FB8C-A1BF-6E4B-8BE0-8A3F3FFB0B2C}" dt="2024-06-10T15:57:16.988" v="2354" actId="478"/>
          <ac:picMkLst>
            <pc:docMk/>
            <pc:sldMk cId="4032892752" sldId="286"/>
            <ac:picMk id="22" creationId="{23B772FE-6221-300D-9904-85437D72275D}"/>
          </ac:picMkLst>
        </pc:picChg>
        <pc:cxnChg chg="add del mod">
          <ac:chgData name="昱佑 李" userId="4e53b750a6a762e3" providerId="LiveId" clId="{2297FB8C-A1BF-6E4B-8BE0-8A3F3FFB0B2C}" dt="2024-06-10T16:08:11.210" v="2695" actId="478"/>
          <ac:cxnSpMkLst>
            <pc:docMk/>
            <pc:sldMk cId="4032892752" sldId="286"/>
            <ac:cxnSpMk id="78" creationId="{B703BD5A-6E9F-AC9E-3CB2-2777ADE1926C}"/>
          </ac:cxnSpMkLst>
        </pc:cxnChg>
        <pc:cxnChg chg="add mod">
          <ac:chgData name="昱佑 李" userId="4e53b750a6a762e3" providerId="LiveId" clId="{2297FB8C-A1BF-6E4B-8BE0-8A3F3FFB0B2C}" dt="2024-06-10T16:10:18.115" v="2723" actId="208"/>
          <ac:cxnSpMkLst>
            <pc:docMk/>
            <pc:sldMk cId="4032892752" sldId="286"/>
            <ac:cxnSpMk id="80" creationId="{4DFFA2ED-52F4-5A42-9C80-D0C66BB10814}"/>
          </ac:cxnSpMkLst>
        </pc:cxnChg>
        <pc:cxnChg chg="add del mod">
          <ac:chgData name="昱佑 李" userId="4e53b750a6a762e3" providerId="LiveId" clId="{2297FB8C-A1BF-6E4B-8BE0-8A3F3FFB0B2C}" dt="2024-06-11T01:39:32.268" v="3489" actId="478"/>
          <ac:cxnSpMkLst>
            <pc:docMk/>
            <pc:sldMk cId="4032892752" sldId="286"/>
            <ac:cxnSpMk id="81" creationId="{7764E97A-DDB4-031D-6574-3D0ADE18C296}"/>
          </ac:cxnSpMkLst>
        </pc:cxnChg>
        <pc:cxnChg chg="add del mod">
          <ac:chgData name="昱佑 李" userId="4e53b750a6a762e3" providerId="LiveId" clId="{2297FB8C-A1BF-6E4B-8BE0-8A3F3FFB0B2C}" dt="2024-06-11T09:21:14.120" v="4347" actId="478"/>
          <ac:cxnSpMkLst>
            <pc:docMk/>
            <pc:sldMk cId="4032892752" sldId="286"/>
            <ac:cxnSpMk id="84" creationId="{1BF25E4B-77FC-9A87-48F7-EBB90C915E9F}"/>
          </ac:cxnSpMkLst>
        </pc:cxnChg>
        <pc:cxnChg chg="add mod">
          <ac:chgData name="昱佑 李" userId="4e53b750a6a762e3" providerId="LiveId" clId="{2297FB8C-A1BF-6E4B-8BE0-8A3F3FFB0B2C}" dt="2024-06-10T16:10:05.108" v="2722" actId="208"/>
          <ac:cxnSpMkLst>
            <pc:docMk/>
            <pc:sldMk cId="4032892752" sldId="286"/>
            <ac:cxnSpMk id="88" creationId="{57DDFCE4-0E41-FBDD-C697-FC31453D51C9}"/>
          </ac:cxnSpMkLst>
        </pc:cxnChg>
        <pc:cxnChg chg="add mod">
          <ac:chgData name="昱佑 李" userId="4e53b750a6a762e3" providerId="LiveId" clId="{2297FB8C-A1BF-6E4B-8BE0-8A3F3FFB0B2C}" dt="2024-06-10T16:10:05.108" v="2722" actId="208"/>
          <ac:cxnSpMkLst>
            <pc:docMk/>
            <pc:sldMk cId="4032892752" sldId="286"/>
            <ac:cxnSpMk id="89" creationId="{3376FFB2-0F3A-C346-210D-1A70EC847355}"/>
          </ac:cxnSpMkLst>
        </pc:cxnChg>
        <pc:cxnChg chg="add mod">
          <ac:chgData name="昱佑 李" userId="4e53b750a6a762e3" providerId="LiveId" clId="{2297FB8C-A1BF-6E4B-8BE0-8A3F3FFB0B2C}" dt="2024-06-10T16:10:05.108" v="2722" actId="208"/>
          <ac:cxnSpMkLst>
            <pc:docMk/>
            <pc:sldMk cId="4032892752" sldId="286"/>
            <ac:cxnSpMk id="92" creationId="{4A7282E2-4016-B018-3C79-588DED7B4B45}"/>
          </ac:cxnSpMkLst>
        </pc:cxnChg>
        <pc:cxnChg chg="add mod">
          <ac:chgData name="昱佑 李" userId="4e53b750a6a762e3" providerId="LiveId" clId="{2297FB8C-A1BF-6E4B-8BE0-8A3F3FFB0B2C}" dt="2024-06-10T16:10:39.088" v="2729" actId="14100"/>
          <ac:cxnSpMkLst>
            <pc:docMk/>
            <pc:sldMk cId="4032892752" sldId="286"/>
            <ac:cxnSpMk id="97" creationId="{D95C803D-5512-77A8-0504-8C7083BF4866}"/>
          </ac:cxnSpMkLst>
        </pc:cxnChg>
        <pc:cxnChg chg="add mod">
          <ac:chgData name="昱佑 李" userId="4e53b750a6a762e3" providerId="LiveId" clId="{2297FB8C-A1BF-6E4B-8BE0-8A3F3FFB0B2C}" dt="2024-06-10T16:10:47.856" v="2732" actId="14100"/>
          <ac:cxnSpMkLst>
            <pc:docMk/>
            <pc:sldMk cId="4032892752" sldId="286"/>
            <ac:cxnSpMk id="102" creationId="{E52B5289-5406-6571-2CA6-A0D4C273E211}"/>
          </ac:cxnSpMkLst>
        </pc:cxnChg>
        <pc:cxnChg chg="add mod">
          <ac:chgData name="昱佑 李" userId="4e53b750a6a762e3" providerId="LiveId" clId="{2297FB8C-A1BF-6E4B-8BE0-8A3F3FFB0B2C}" dt="2024-06-10T16:10:55.469" v="2736" actId="14100"/>
          <ac:cxnSpMkLst>
            <pc:docMk/>
            <pc:sldMk cId="4032892752" sldId="286"/>
            <ac:cxnSpMk id="105" creationId="{5244F676-0EB1-4C63-A695-6963A2522DB1}"/>
          </ac:cxnSpMkLst>
        </pc:cxnChg>
        <pc:cxnChg chg="add del mod">
          <ac:chgData name="昱佑 李" userId="4e53b750a6a762e3" providerId="LiveId" clId="{2297FB8C-A1BF-6E4B-8BE0-8A3F3FFB0B2C}" dt="2024-06-11T09:21:16.153" v="4348" actId="478"/>
          <ac:cxnSpMkLst>
            <pc:docMk/>
            <pc:sldMk cId="4032892752" sldId="286"/>
            <ac:cxnSpMk id="108" creationId="{4ED37D7A-37F4-8989-EA40-7EA5723C0B6F}"/>
          </ac:cxnSpMkLst>
        </pc:cxnChg>
        <pc:cxnChg chg="add del mod">
          <ac:chgData name="昱佑 李" userId="4e53b750a6a762e3" providerId="LiveId" clId="{2297FB8C-A1BF-6E4B-8BE0-8A3F3FFB0B2C}" dt="2024-06-11T01:39:33.938" v="3490" actId="478"/>
          <ac:cxnSpMkLst>
            <pc:docMk/>
            <pc:sldMk cId="4032892752" sldId="286"/>
            <ac:cxnSpMk id="111" creationId="{23566105-005E-4654-FD04-F01516031D0E}"/>
          </ac:cxnSpMkLst>
        </pc:cxnChg>
        <pc:cxnChg chg="add mod">
          <ac:chgData name="昱佑 李" userId="4e53b750a6a762e3" providerId="LiveId" clId="{2297FB8C-A1BF-6E4B-8BE0-8A3F3FFB0B2C}" dt="2024-06-10T16:11:24.001" v="2747" actId="14100"/>
          <ac:cxnSpMkLst>
            <pc:docMk/>
            <pc:sldMk cId="4032892752" sldId="286"/>
            <ac:cxnSpMk id="115" creationId="{BAB08721-890E-4197-F482-29BBB512DCAE}"/>
          </ac:cxnSpMkLst>
        </pc:cxnChg>
        <pc:cxnChg chg="add del mod">
          <ac:chgData name="昱佑 李" userId="4e53b750a6a762e3" providerId="LiveId" clId="{2297FB8C-A1BF-6E4B-8BE0-8A3F3FFB0B2C}" dt="2024-06-11T09:19:10.527" v="4338" actId="478"/>
          <ac:cxnSpMkLst>
            <pc:docMk/>
            <pc:sldMk cId="4032892752" sldId="286"/>
            <ac:cxnSpMk id="120" creationId="{9432FC99-07EF-ADE1-475D-C7B39E51E76A}"/>
          </ac:cxnSpMkLst>
        </pc:cxnChg>
        <pc:cxnChg chg="add del mod">
          <ac:chgData name="昱佑 李" userId="4e53b750a6a762e3" providerId="LiveId" clId="{2297FB8C-A1BF-6E4B-8BE0-8A3F3FFB0B2C}" dt="2024-06-11T09:17:39.936" v="4331" actId="478"/>
          <ac:cxnSpMkLst>
            <pc:docMk/>
            <pc:sldMk cId="4032892752" sldId="286"/>
            <ac:cxnSpMk id="121" creationId="{C0B90A13-4D13-10A9-37A9-A97B37C8F713}"/>
          </ac:cxnSpMkLst>
        </pc:cxnChg>
        <pc:cxnChg chg="add mod">
          <ac:chgData name="昱佑 李" userId="4e53b750a6a762e3" providerId="LiveId" clId="{2297FB8C-A1BF-6E4B-8BE0-8A3F3FFB0B2C}" dt="2024-06-11T09:17:58.338" v="4335" actId="208"/>
          <ac:cxnSpMkLst>
            <pc:docMk/>
            <pc:sldMk cId="4032892752" sldId="286"/>
            <ac:cxnSpMk id="138" creationId="{DCC6DD82-4563-5932-048D-E5DE5C915483}"/>
          </ac:cxnSpMkLst>
        </pc:cxnChg>
        <pc:cxnChg chg="add mod">
          <ac:chgData name="昱佑 李" userId="4e53b750a6a762e3" providerId="LiveId" clId="{2297FB8C-A1BF-6E4B-8BE0-8A3F3FFB0B2C}" dt="2024-06-11T09:19:21.903" v="4341" actId="14100"/>
          <ac:cxnSpMkLst>
            <pc:docMk/>
            <pc:sldMk cId="4032892752" sldId="286"/>
            <ac:cxnSpMk id="141" creationId="{E9C6B1B4-D2E8-C5FA-7EFF-39E74C834E3E}"/>
          </ac:cxnSpMkLst>
        </pc:cxnChg>
        <pc:cxnChg chg="add mod">
          <ac:chgData name="昱佑 李" userId="4e53b750a6a762e3" providerId="LiveId" clId="{2297FB8C-A1BF-6E4B-8BE0-8A3F3FFB0B2C}" dt="2024-06-11T09:21:30.167" v="4352" actId="14100"/>
          <ac:cxnSpMkLst>
            <pc:docMk/>
            <pc:sldMk cId="4032892752" sldId="286"/>
            <ac:cxnSpMk id="144" creationId="{BE0913B9-1BF3-E67F-F0C4-B58049F9A4F8}"/>
          </ac:cxnSpMkLst>
        </pc:cxnChg>
        <pc:cxnChg chg="add mod">
          <ac:chgData name="昱佑 李" userId="4e53b750a6a762e3" providerId="LiveId" clId="{2297FB8C-A1BF-6E4B-8BE0-8A3F3FFB0B2C}" dt="2024-06-11T09:21:39.189" v="4355" actId="14100"/>
          <ac:cxnSpMkLst>
            <pc:docMk/>
            <pc:sldMk cId="4032892752" sldId="286"/>
            <ac:cxnSpMk id="148" creationId="{D2B180DC-0E8C-0941-C534-6EBA647E6688}"/>
          </ac:cxnSpMkLst>
        </pc:cxnChg>
      </pc:sldChg>
      <pc:sldChg chg="addSp delSp modSp add mod modTransition delAnim modAnim">
        <pc:chgData name="昱佑 李" userId="4e53b750a6a762e3" providerId="LiveId" clId="{2297FB8C-A1BF-6E4B-8BE0-8A3F3FFB0B2C}" dt="2024-06-11T15:03:31.377" v="4444"/>
        <pc:sldMkLst>
          <pc:docMk/>
          <pc:sldMk cId="1250284571" sldId="287"/>
        </pc:sldMkLst>
        <pc:spChg chg="add mod">
          <ac:chgData name="昱佑 李" userId="4e53b750a6a762e3" providerId="LiveId" clId="{2297FB8C-A1BF-6E4B-8BE0-8A3F3FFB0B2C}" dt="2024-06-10T16:32:17.506" v="3081" actId="1076"/>
          <ac:spMkLst>
            <pc:docMk/>
            <pc:sldMk cId="1250284571" sldId="287"/>
            <ac:spMk id="11" creationId="{6E4EEB0D-C1CB-94C1-1AC1-3F0DDB2B22D6}"/>
          </ac:spMkLst>
        </pc:spChg>
        <pc:spChg chg="add del mod">
          <ac:chgData name="昱佑 李" userId="4e53b750a6a762e3" providerId="LiveId" clId="{2297FB8C-A1BF-6E4B-8BE0-8A3F3FFB0B2C}" dt="2024-06-10T16:29:30.471" v="2958" actId="478"/>
          <ac:spMkLst>
            <pc:docMk/>
            <pc:sldMk cId="1250284571" sldId="287"/>
            <ac:spMk id="12" creationId="{8E23679F-589D-F351-C2B1-906B06547749}"/>
          </ac:spMkLst>
        </pc:spChg>
        <pc:spChg chg="add mod">
          <ac:chgData name="昱佑 李" userId="4e53b750a6a762e3" providerId="LiveId" clId="{2297FB8C-A1BF-6E4B-8BE0-8A3F3FFB0B2C}" dt="2024-06-11T14:49:24.126" v="4420" actId="20577"/>
          <ac:spMkLst>
            <pc:docMk/>
            <pc:sldMk cId="1250284571" sldId="287"/>
            <ac:spMk id="13" creationId="{A2DD30A0-1ED3-166D-257C-E1654CAB0728}"/>
          </ac:spMkLst>
        </pc:spChg>
        <pc:spChg chg="mod">
          <ac:chgData name="昱佑 李" userId="4e53b750a6a762e3" providerId="LiveId" clId="{2297FB8C-A1BF-6E4B-8BE0-8A3F3FFB0B2C}" dt="2024-06-11T02:16:59.788" v="3782" actId="164"/>
          <ac:spMkLst>
            <pc:docMk/>
            <pc:sldMk cId="1250284571" sldId="287"/>
            <ac:spMk id="14" creationId="{00000000-0000-0000-0000-000000000000}"/>
          </ac:spMkLst>
        </pc:spChg>
        <pc:spChg chg="del mod">
          <ac:chgData name="昱佑 李" userId="4e53b750a6a762e3" providerId="LiveId" clId="{2297FB8C-A1BF-6E4B-8BE0-8A3F3FFB0B2C}" dt="2024-06-11T02:16:28.056" v="3768" actId="478"/>
          <ac:spMkLst>
            <pc:docMk/>
            <pc:sldMk cId="1250284571" sldId="287"/>
            <ac:spMk id="17" creationId="{00000000-0000-0000-0000-000000000000}"/>
          </ac:spMkLst>
        </pc:spChg>
        <pc:spChg chg="topLvl">
          <ac:chgData name="昱佑 李" userId="4e53b750a6a762e3" providerId="LiveId" clId="{2297FB8C-A1BF-6E4B-8BE0-8A3F3FFB0B2C}" dt="2024-06-11T14:48:41.487" v="4387" actId="478"/>
          <ac:spMkLst>
            <pc:docMk/>
            <pc:sldMk cId="1250284571" sldId="287"/>
            <ac:spMk id="17" creationId="{7DA36917-2A02-C0B3-3766-8DF092996D98}"/>
          </ac:spMkLst>
        </pc:spChg>
        <pc:spChg chg="del">
          <ac:chgData name="昱佑 李" userId="4e53b750a6a762e3" providerId="LiveId" clId="{2297FB8C-A1BF-6E4B-8BE0-8A3F3FFB0B2C}" dt="2024-06-10T16:28:20.772" v="2946" actId="478"/>
          <ac:spMkLst>
            <pc:docMk/>
            <pc:sldMk cId="1250284571" sldId="287"/>
            <ac:spMk id="18" creationId="{67B383D6-0141-9F11-DDBA-C80B988BE7FB}"/>
          </ac:spMkLst>
        </pc:spChg>
        <pc:spChg chg="topLvl">
          <ac:chgData name="昱佑 李" userId="4e53b750a6a762e3" providerId="LiveId" clId="{2297FB8C-A1BF-6E4B-8BE0-8A3F3FFB0B2C}" dt="2024-06-10T16:31:09.842" v="2999" actId="478"/>
          <ac:spMkLst>
            <pc:docMk/>
            <pc:sldMk cId="1250284571" sldId="287"/>
            <ac:spMk id="20" creationId="{8D554033-CAC0-782A-8A43-3031B815F766}"/>
          </ac:spMkLst>
        </pc:spChg>
        <pc:spChg chg="del">
          <ac:chgData name="昱佑 李" userId="4e53b750a6a762e3" providerId="LiveId" clId="{2297FB8C-A1BF-6E4B-8BE0-8A3F3FFB0B2C}" dt="2024-06-10T16:38:34.430" v="3138" actId="478"/>
          <ac:spMkLst>
            <pc:docMk/>
            <pc:sldMk cId="1250284571" sldId="287"/>
            <ac:spMk id="37" creationId="{C1BB9EDE-A539-5858-7701-71311F406EFE}"/>
          </ac:spMkLst>
        </pc:spChg>
        <pc:spChg chg="del">
          <ac:chgData name="昱佑 李" userId="4e53b750a6a762e3" providerId="LiveId" clId="{2297FB8C-A1BF-6E4B-8BE0-8A3F3FFB0B2C}" dt="2024-06-10T16:38:34.430" v="3138" actId="478"/>
          <ac:spMkLst>
            <pc:docMk/>
            <pc:sldMk cId="1250284571" sldId="287"/>
            <ac:spMk id="39" creationId="{CCF219FB-4FDA-E855-C717-F68CDA026D9B}"/>
          </ac:spMkLst>
        </pc:spChg>
        <pc:spChg chg="add mod">
          <ac:chgData name="昱佑 李" userId="4e53b750a6a762e3" providerId="LiveId" clId="{2297FB8C-A1BF-6E4B-8BE0-8A3F3FFB0B2C}" dt="2024-06-11T02:16:28.456" v="3769"/>
          <ac:spMkLst>
            <pc:docMk/>
            <pc:sldMk cId="1250284571" sldId="287"/>
            <ac:spMk id="40" creationId="{C4E3E319-6BEF-D70B-1192-F09F07653C11}"/>
          </ac:spMkLst>
        </pc:spChg>
        <pc:spChg chg="add mod">
          <ac:chgData name="昱佑 李" userId="4e53b750a6a762e3" providerId="LiveId" clId="{2297FB8C-A1BF-6E4B-8BE0-8A3F3FFB0B2C}" dt="2024-06-11T02:16:28.456" v="3769"/>
          <ac:spMkLst>
            <pc:docMk/>
            <pc:sldMk cId="1250284571" sldId="287"/>
            <ac:spMk id="41" creationId="{EC5E83EE-1FAE-95A3-4A78-9FB82FA66080}"/>
          </ac:spMkLst>
        </pc:spChg>
        <pc:spChg chg="mod">
          <ac:chgData name="昱佑 李" userId="4e53b750a6a762e3" providerId="LiveId" clId="{2297FB8C-A1BF-6E4B-8BE0-8A3F3FFB0B2C}" dt="2024-06-11T15:03:24.388" v="4443"/>
          <ac:spMkLst>
            <pc:docMk/>
            <pc:sldMk cId="1250284571" sldId="287"/>
            <ac:spMk id="50" creationId="{8B189258-B517-4FF2-EF89-761E1611E158}"/>
          </ac:spMkLst>
        </pc:spChg>
        <pc:spChg chg="mod">
          <ac:chgData name="昱佑 李" userId="4e53b750a6a762e3" providerId="LiveId" clId="{2297FB8C-A1BF-6E4B-8BE0-8A3F3FFB0B2C}" dt="2024-06-10T16:34:04.855" v="3091" actId="164"/>
          <ac:spMkLst>
            <pc:docMk/>
            <pc:sldMk cId="1250284571" sldId="287"/>
            <ac:spMk id="54" creationId="{341C235C-33E7-E089-D82B-34C9EC6EFF17}"/>
          </ac:spMkLst>
        </pc:spChg>
        <pc:spChg chg="mod">
          <ac:chgData name="昱佑 李" userId="4e53b750a6a762e3" providerId="LiveId" clId="{2297FB8C-A1BF-6E4B-8BE0-8A3F3FFB0B2C}" dt="2024-06-10T16:34:04.855" v="3091" actId="164"/>
          <ac:spMkLst>
            <pc:docMk/>
            <pc:sldMk cId="1250284571" sldId="287"/>
            <ac:spMk id="56" creationId="{EF99AC49-0948-30C8-CE37-28FFF78E2D3C}"/>
          </ac:spMkLst>
        </pc:spChg>
        <pc:spChg chg="mod">
          <ac:chgData name="昱佑 李" userId="4e53b750a6a762e3" providerId="LiveId" clId="{2297FB8C-A1BF-6E4B-8BE0-8A3F3FFB0B2C}" dt="2024-06-10T16:34:04.855" v="3091" actId="164"/>
          <ac:spMkLst>
            <pc:docMk/>
            <pc:sldMk cId="1250284571" sldId="287"/>
            <ac:spMk id="57" creationId="{020E3E34-44AE-7B3A-56B1-C58FEAC289DB}"/>
          </ac:spMkLst>
        </pc:spChg>
        <pc:spChg chg="mod">
          <ac:chgData name="昱佑 李" userId="4e53b750a6a762e3" providerId="LiveId" clId="{2297FB8C-A1BF-6E4B-8BE0-8A3F3FFB0B2C}" dt="2024-06-10T16:34:04.855" v="3091" actId="164"/>
          <ac:spMkLst>
            <pc:docMk/>
            <pc:sldMk cId="1250284571" sldId="287"/>
            <ac:spMk id="58" creationId="{21643C0B-7417-BB7F-B4B4-FB66FD448974}"/>
          </ac:spMkLst>
        </pc:spChg>
        <pc:spChg chg="mod">
          <ac:chgData name="昱佑 李" userId="4e53b750a6a762e3" providerId="LiveId" clId="{2297FB8C-A1BF-6E4B-8BE0-8A3F3FFB0B2C}" dt="2024-06-10T16:34:04.855" v="3091" actId="164"/>
          <ac:spMkLst>
            <pc:docMk/>
            <pc:sldMk cId="1250284571" sldId="287"/>
            <ac:spMk id="59" creationId="{55ACB27D-0861-847B-774F-63436876A6FE}"/>
          </ac:spMkLst>
        </pc:spChg>
        <pc:spChg chg="mod">
          <ac:chgData name="昱佑 李" userId="4e53b750a6a762e3" providerId="LiveId" clId="{2297FB8C-A1BF-6E4B-8BE0-8A3F3FFB0B2C}" dt="2024-06-10T16:34:04.855" v="3091" actId="164"/>
          <ac:spMkLst>
            <pc:docMk/>
            <pc:sldMk cId="1250284571" sldId="287"/>
            <ac:spMk id="60" creationId="{018C01FC-4F61-EE6F-0ABF-862E3CD2FE7E}"/>
          </ac:spMkLst>
        </pc:spChg>
        <pc:spChg chg="mod">
          <ac:chgData name="昱佑 李" userId="4e53b750a6a762e3" providerId="LiveId" clId="{2297FB8C-A1BF-6E4B-8BE0-8A3F3FFB0B2C}" dt="2024-06-10T16:34:04.855" v="3091" actId="164"/>
          <ac:spMkLst>
            <pc:docMk/>
            <pc:sldMk cId="1250284571" sldId="287"/>
            <ac:spMk id="61" creationId="{0FB5D208-BF17-AA3A-D445-2CBBBD12FE20}"/>
          </ac:spMkLst>
        </pc:spChg>
        <pc:spChg chg="mod">
          <ac:chgData name="昱佑 李" userId="4e53b750a6a762e3" providerId="LiveId" clId="{2297FB8C-A1BF-6E4B-8BE0-8A3F3FFB0B2C}" dt="2024-06-10T16:34:04.855" v="3091" actId="164"/>
          <ac:spMkLst>
            <pc:docMk/>
            <pc:sldMk cId="1250284571" sldId="287"/>
            <ac:spMk id="62" creationId="{76E1A426-FF5D-BBAB-DD9B-EA4F60452DE8}"/>
          </ac:spMkLst>
        </pc:spChg>
        <pc:spChg chg="mod">
          <ac:chgData name="昱佑 李" userId="4e53b750a6a762e3" providerId="LiveId" clId="{2297FB8C-A1BF-6E4B-8BE0-8A3F3FFB0B2C}" dt="2024-06-10T16:34:04.855" v="3091" actId="164"/>
          <ac:spMkLst>
            <pc:docMk/>
            <pc:sldMk cId="1250284571" sldId="287"/>
            <ac:spMk id="63" creationId="{FF20D504-4BFF-D4D4-92C2-FC21E262835F}"/>
          </ac:spMkLst>
        </pc:spChg>
        <pc:spChg chg="mod">
          <ac:chgData name="昱佑 李" userId="4e53b750a6a762e3" providerId="LiveId" clId="{2297FB8C-A1BF-6E4B-8BE0-8A3F3FFB0B2C}" dt="2024-06-10T16:34:04.855" v="3091" actId="164"/>
          <ac:spMkLst>
            <pc:docMk/>
            <pc:sldMk cId="1250284571" sldId="287"/>
            <ac:spMk id="64" creationId="{D02C42D1-2B82-9EE3-F811-919A22CB26B9}"/>
          </ac:spMkLst>
        </pc:spChg>
        <pc:spChg chg="mod">
          <ac:chgData name="昱佑 李" userId="4e53b750a6a762e3" providerId="LiveId" clId="{2297FB8C-A1BF-6E4B-8BE0-8A3F3FFB0B2C}" dt="2024-06-10T16:34:32.053" v="3095" actId="164"/>
          <ac:spMkLst>
            <pc:docMk/>
            <pc:sldMk cId="1250284571" sldId="287"/>
            <ac:spMk id="65" creationId="{C08B48A3-D731-2313-54D4-0D237AFEE7CE}"/>
          </ac:spMkLst>
        </pc:spChg>
        <pc:spChg chg="mod">
          <ac:chgData name="昱佑 李" userId="4e53b750a6a762e3" providerId="LiveId" clId="{2297FB8C-A1BF-6E4B-8BE0-8A3F3FFB0B2C}" dt="2024-06-10T16:34:43.558" v="3096" actId="164"/>
          <ac:spMkLst>
            <pc:docMk/>
            <pc:sldMk cId="1250284571" sldId="287"/>
            <ac:spMk id="66" creationId="{A318F3CF-5BCB-3C36-BB12-E4E25F965DEF}"/>
          </ac:spMkLst>
        </pc:spChg>
        <pc:spChg chg="mod">
          <ac:chgData name="昱佑 李" userId="4e53b750a6a762e3" providerId="LiveId" clId="{2297FB8C-A1BF-6E4B-8BE0-8A3F3FFB0B2C}" dt="2024-06-10T16:34:32.053" v="3095" actId="164"/>
          <ac:spMkLst>
            <pc:docMk/>
            <pc:sldMk cId="1250284571" sldId="287"/>
            <ac:spMk id="67" creationId="{3A1DC60B-50AE-9E18-1DEC-2E81AF35CCFF}"/>
          </ac:spMkLst>
        </pc:spChg>
        <pc:spChg chg="mod">
          <ac:chgData name="昱佑 李" userId="4e53b750a6a762e3" providerId="LiveId" clId="{2297FB8C-A1BF-6E4B-8BE0-8A3F3FFB0B2C}" dt="2024-06-10T16:34:43.558" v="3096" actId="164"/>
          <ac:spMkLst>
            <pc:docMk/>
            <pc:sldMk cId="1250284571" sldId="287"/>
            <ac:spMk id="68" creationId="{A10BCA33-87D7-FB84-A014-F26D25E0EC53}"/>
          </ac:spMkLst>
        </pc:spChg>
        <pc:spChg chg="mod">
          <ac:chgData name="昱佑 李" userId="4e53b750a6a762e3" providerId="LiveId" clId="{2297FB8C-A1BF-6E4B-8BE0-8A3F3FFB0B2C}" dt="2024-06-10T16:34:43.558" v="3096" actId="164"/>
          <ac:spMkLst>
            <pc:docMk/>
            <pc:sldMk cId="1250284571" sldId="287"/>
            <ac:spMk id="69" creationId="{EE57FF81-4A85-6FE9-771A-C35BC2BE94D6}"/>
          </ac:spMkLst>
        </pc:spChg>
        <pc:spChg chg="mod">
          <ac:chgData name="昱佑 李" userId="4e53b750a6a762e3" providerId="LiveId" clId="{2297FB8C-A1BF-6E4B-8BE0-8A3F3FFB0B2C}" dt="2024-06-10T16:34:43.558" v="3096" actId="164"/>
          <ac:spMkLst>
            <pc:docMk/>
            <pc:sldMk cId="1250284571" sldId="287"/>
            <ac:spMk id="70" creationId="{05DDF22D-C3C1-58CD-F538-349060BC0CF7}"/>
          </ac:spMkLst>
        </pc:spChg>
        <pc:spChg chg="mod">
          <ac:chgData name="昱佑 李" userId="4e53b750a6a762e3" providerId="LiveId" clId="{2297FB8C-A1BF-6E4B-8BE0-8A3F3FFB0B2C}" dt="2024-06-10T16:34:43.558" v="3096" actId="164"/>
          <ac:spMkLst>
            <pc:docMk/>
            <pc:sldMk cId="1250284571" sldId="287"/>
            <ac:spMk id="71" creationId="{8FAD24ED-1C23-5D79-F2CF-DF02A88936A5}"/>
          </ac:spMkLst>
        </pc:spChg>
        <pc:spChg chg="mod">
          <ac:chgData name="昱佑 李" userId="4e53b750a6a762e3" providerId="LiveId" clId="{2297FB8C-A1BF-6E4B-8BE0-8A3F3FFB0B2C}" dt="2024-06-10T16:34:43.558" v="3096" actId="164"/>
          <ac:spMkLst>
            <pc:docMk/>
            <pc:sldMk cId="1250284571" sldId="287"/>
            <ac:spMk id="72" creationId="{E1B76A3C-9F27-9228-BCD1-69143C0E02E7}"/>
          </ac:spMkLst>
        </pc:spChg>
        <pc:spChg chg="mod">
          <ac:chgData name="昱佑 李" userId="4e53b750a6a762e3" providerId="LiveId" clId="{2297FB8C-A1BF-6E4B-8BE0-8A3F3FFB0B2C}" dt="2024-06-10T16:34:43.558" v="3096" actId="164"/>
          <ac:spMkLst>
            <pc:docMk/>
            <pc:sldMk cId="1250284571" sldId="287"/>
            <ac:spMk id="73" creationId="{F7244A97-E815-CA10-E234-BA90C24C1457}"/>
          </ac:spMkLst>
        </pc:spChg>
        <pc:spChg chg="mod">
          <ac:chgData name="昱佑 李" userId="4e53b750a6a762e3" providerId="LiveId" clId="{2297FB8C-A1BF-6E4B-8BE0-8A3F3FFB0B2C}" dt="2024-06-10T16:34:43.558" v="3096" actId="164"/>
          <ac:spMkLst>
            <pc:docMk/>
            <pc:sldMk cId="1250284571" sldId="287"/>
            <ac:spMk id="74" creationId="{44FB290A-6716-E96C-4482-E5FE1EA082D3}"/>
          </ac:spMkLst>
        </pc:spChg>
        <pc:spChg chg="mod">
          <ac:chgData name="昱佑 李" userId="4e53b750a6a762e3" providerId="LiveId" clId="{2297FB8C-A1BF-6E4B-8BE0-8A3F3FFB0B2C}" dt="2024-06-10T16:34:43.558" v="3096" actId="164"/>
          <ac:spMkLst>
            <pc:docMk/>
            <pc:sldMk cId="1250284571" sldId="287"/>
            <ac:spMk id="75" creationId="{669B317E-10D4-5C6B-4833-64BF0D9265D0}"/>
          </ac:spMkLst>
        </pc:spChg>
        <pc:spChg chg="mod">
          <ac:chgData name="昱佑 李" userId="4e53b750a6a762e3" providerId="LiveId" clId="{2297FB8C-A1BF-6E4B-8BE0-8A3F3FFB0B2C}" dt="2024-06-10T16:34:43.558" v="3096" actId="164"/>
          <ac:spMkLst>
            <pc:docMk/>
            <pc:sldMk cId="1250284571" sldId="287"/>
            <ac:spMk id="76" creationId="{C1713560-5B66-22B4-D3E1-68389FBA556C}"/>
          </ac:spMkLst>
        </pc:spChg>
        <pc:spChg chg="mod">
          <ac:chgData name="昱佑 李" userId="4e53b750a6a762e3" providerId="LiveId" clId="{2297FB8C-A1BF-6E4B-8BE0-8A3F3FFB0B2C}" dt="2024-06-11T15:03:31.377" v="4444"/>
          <ac:spMkLst>
            <pc:docMk/>
            <pc:sldMk cId="1250284571" sldId="287"/>
            <ac:spMk id="83" creationId="{1F5046AB-DA6B-8F3B-2709-38FECE050B58}"/>
          </ac:spMkLst>
        </pc:spChg>
        <pc:spChg chg="mod">
          <ac:chgData name="昱佑 李" userId="4e53b750a6a762e3" providerId="LiveId" clId="{2297FB8C-A1BF-6E4B-8BE0-8A3F3FFB0B2C}" dt="2024-06-11T01:40:04.762" v="3499" actId="113"/>
          <ac:spMkLst>
            <pc:docMk/>
            <pc:sldMk cId="1250284571" sldId="287"/>
            <ac:spMk id="119" creationId="{38946EB3-1610-128C-700E-9CD74950A829}"/>
          </ac:spMkLst>
        </pc:spChg>
        <pc:grpChg chg="mod">
          <ac:chgData name="昱佑 李" userId="4e53b750a6a762e3" providerId="LiveId" clId="{2297FB8C-A1BF-6E4B-8BE0-8A3F3FFB0B2C}" dt="2024-06-11T02:16:59.788" v="3782" actId="164"/>
          <ac:grpSpMkLst>
            <pc:docMk/>
            <pc:sldMk cId="1250284571" sldId="287"/>
            <ac:grpSpMk id="8" creationId="{00000000-0000-0000-0000-000000000000}"/>
          </ac:grpSpMkLst>
        </pc:grpChg>
        <pc:grpChg chg="del">
          <ac:chgData name="昱佑 李" userId="4e53b750a6a762e3" providerId="LiveId" clId="{2297FB8C-A1BF-6E4B-8BE0-8A3F3FFB0B2C}" dt="2024-06-11T14:48:41.487" v="4387" actId="478"/>
          <ac:grpSpMkLst>
            <pc:docMk/>
            <pc:sldMk cId="1250284571" sldId="287"/>
            <ac:grpSpMk id="12" creationId="{00CBEE35-A120-C04A-CF4E-E960C7614DF5}"/>
          </ac:grpSpMkLst>
        </pc:grpChg>
        <pc:grpChg chg="add mod">
          <ac:chgData name="昱佑 李" userId="4e53b750a6a762e3" providerId="LiveId" clId="{2297FB8C-A1BF-6E4B-8BE0-8A3F3FFB0B2C}" dt="2024-06-10T16:34:04.855" v="3091" actId="164"/>
          <ac:grpSpMkLst>
            <pc:docMk/>
            <pc:sldMk cId="1250284571" sldId="287"/>
            <ac:grpSpMk id="13" creationId="{CD2B9CE7-043F-5884-4B0A-D2B83C072E7A}"/>
          </ac:grpSpMkLst>
        </pc:grpChg>
        <pc:grpChg chg="add mod">
          <ac:chgData name="昱佑 李" userId="4e53b750a6a762e3" providerId="LiveId" clId="{2297FB8C-A1BF-6E4B-8BE0-8A3F3FFB0B2C}" dt="2024-06-10T16:34:32.053" v="3095" actId="164"/>
          <ac:grpSpMkLst>
            <pc:docMk/>
            <pc:sldMk cId="1250284571" sldId="287"/>
            <ac:grpSpMk id="15" creationId="{F4179C60-E13A-460C-F83E-360861601DC4}"/>
          </ac:grpSpMkLst>
        </pc:grpChg>
        <pc:grpChg chg="del">
          <ac:chgData name="昱佑 李" userId="4e53b750a6a762e3" providerId="LiveId" clId="{2297FB8C-A1BF-6E4B-8BE0-8A3F3FFB0B2C}" dt="2024-06-10T16:31:09.842" v="2999" actId="478"/>
          <ac:grpSpMkLst>
            <pc:docMk/>
            <pc:sldMk cId="1250284571" sldId="287"/>
            <ac:grpSpMk id="16" creationId="{88281A21-D494-5927-BD8C-E4BC52DE3D13}"/>
          </ac:grpSpMkLst>
        </pc:grpChg>
        <pc:grpChg chg="add mod">
          <ac:chgData name="昱佑 李" userId="4e53b750a6a762e3" providerId="LiveId" clId="{2297FB8C-A1BF-6E4B-8BE0-8A3F3FFB0B2C}" dt="2024-06-10T16:34:43.558" v="3096" actId="164"/>
          <ac:grpSpMkLst>
            <pc:docMk/>
            <pc:sldMk cId="1250284571" sldId="287"/>
            <ac:grpSpMk id="22" creationId="{0E870C3F-8926-58C2-3266-1916F9DF7035}"/>
          </ac:grpSpMkLst>
        </pc:grpChg>
        <pc:grpChg chg="add mod">
          <ac:chgData name="昱佑 李" userId="4e53b750a6a762e3" providerId="LiveId" clId="{2297FB8C-A1BF-6E4B-8BE0-8A3F3FFB0B2C}" dt="2024-06-11T02:16:59.788" v="3782" actId="164"/>
          <ac:grpSpMkLst>
            <pc:docMk/>
            <pc:sldMk cId="1250284571" sldId="287"/>
            <ac:grpSpMk id="42" creationId="{E5D661A6-86D4-7C19-B7FA-DD569C1D4384}"/>
          </ac:grpSpMkLst>
        </pc:grpChg>
        <pc:picChg chg="del topLvl">
          <ac:chgData name="昱佑 李" userId="4e53b750a6a762e3" providerId="LiveId" clId="{2297FB8C-A1BF-6E4B-8BE0-8A3F3FFB0B2C}" dt="2024-06-11T14:48:41.487" v="4387" actId="478"/>
          <ac:picMkLst>
            <pc:docMk/>
            <pc:sldMk cId="1250284571" sldId="287"/>
            <ac:picMk id="16" creationId="{860B75B1-0985-6AF8-6A78-40ED48EA2D7D}"/>
          </ac:picMkLst>
        </pc:picChg>
        <pc:picChg chg="del topLvl">
          <ac:chgData name="昱佑 李" userId="4e53b750a6a762e3" providerId="LiveId" clId="{2297FB8C-A1BF-6E4B-8BE0-8A3F3FFB0B2C}" dt="2024-06-10T16:31:09.842" v="2999" actId="478"/>
          <ac:picMkLst>
            <pc:docMk/>
            <pc:sldMk cId="1250284571" sldId="287"/>
            <ac:picMk id="19" creationId="{CE91CAAD-6FB8-9050-4C49-8EB120EC724C}"/>
          </ac:picMkLst>
        </pc:picChg>
        <pc:cxnChg chg="add mod">
          <ac:chgData name="昱佑 李" userId="4e53b750a6a762e3" providerId="LiveId" clId="{2297FB8C-A1BF-6E4B-8BE0-8A3F3FFB0B2C}" dt="2024-06-11T01:38:48.880" v="3466" actId="208"/>
          <ac:cxnSpMkLst>
            <pc:docMk/>
            <pc:sldMk cId="1250284571" sldId="287"/>
            <ac:cxnSpMk id="24" creationId="{112878C0-0009-EB37-6153-3621A87FF23C}"/>
          </ac:cxnSpMkLst>
        </pc:cxnChg>
        <pc:cxnChg chg="add mod">
          <ac:chgData name="昱佑 李" userId="4e53b750a6a762e3" providerId="LiveId" clId="{2297FB8C-A1BF-6E4B-8BE0-8A3F3FFB0B2C}" dt="2024-06-11T01:39:00.770" v="3476" actId="171"/>
          <ac:cxnSpMkLst>
            <pc:docMk/>
            <pc:sldMk cId="1250284571" sldId="287"/>
            <ac:cxnSpMk id="28" creationId="{807EF3E6-7FE7-90D1-86F7-C7BAAE256157}"/>
          </ac:cxnSpMkLst>
        </pc:cxnChg>
        <pc:cxnChg chg="add mod">
          <ac:chgData name="昱佑 李" userId="4e53b750a6a762e3" providerId="LiveId" clId="{2297FB8C-A1BF-6E4B-8BE0-8A3F3FFB0B2C}" dt="2024-06-11T01:40:01.242" v="3495"/>
          <ac:cxnSpMkLst>
            <pc:docMk/>
            <pc:sldMk cId="1250284571" sldId="287"/>
            <ac:cxnSpMk id="33" creationId="{9AF52F21-6AA0-3233-B868-24D56E54D526}"/>
          </ac:cxnSpMkLst>
        </pc:cxnChg>
        <pc:cxnChg chg="add mod">
          <ac:chgData name="昱佑 李" userId="4e53b750a6a762e3" providerId="LiveId" clId="{2297FB8C-A1BF-6E4B-8BE0-8A3F3FFB0B2C}" dt="2024-06-11T01:40:01.242" v="3495"/>
          <ac:cxnSpMkLst>
            <pc:docMk/>
            <pc:sldMk cId="1250284571" sldId="287"/>
            <ac:cxnSpMk id="38" creationId="{CAB65EF1-89B8-C498-3BE8-0D07550C7ABF}"/>
          </ac:cxnSpMkLst>
        </pc:cxnChg>
        <pc:cxnChg chg="del mod">
          <ac:chgData name="昱佑 李" userId="4e53b750a6a762e3" providerId="LiveId" clId="{2297FB8C-A1BF-6E4B-8BE0-8A3F3FFB0B2C}" dt="2024-06-11T01:38:12.728" v="3454" actId="478"/>
          <ac:cxnSpMkLst>
            <pc:docMk/>
            <pc:sldMk cId="1250284571" sldId="287"/>
            <ac:cxnSpMk id="81" creationId="{7764E97A-DDB4-031D-6574-3D0ADE18C296}"/>
          </ac:cxnSpMkLst>
        </pc:cxnChg>
        <pc:cxnChg chg="mod">
          <ac:chgData name="昱佑 李" userId="4e53b750a6a762e3" providerId="LiveId" clId="{2297FB8C-A1BF-6E4B-8BE0-8A3F3FFB0B2C}" dt="2024-06-11T01:39:12.721" v="3488" actId="170"/>
          <ac:cxnSpMkLst>
            <pc:docMk/>
            <pc:sldMk cId="1250284571" sldId="287"/>
            <ac:cxnSpMk id="84" creationId="{1BF25E4B-77FC-9A87-48F7-EBB90C915E9F}"/>
          </ac:cxnSpMkLst>
        </pc:cxnChg>
        <pc:cxnChg chg="del mod">
          <ac:chgData name="昱佑 李" userId="4e53b750a6a762e3" providerId="LiveId" clId="{2297FB8C-A1BF-6E4B-8BE0-8A3F3FFB0B2C}" dt="2024-06-11T01:38:14.213" v="3455" actId="478"/>
          <ac:cxnSpMkLst>
            <pc:docMk/>
            <pc:sldMk cId="1250284571" sldId="287"/>
            <ac:cxnSpMk id="111" creationId="{23566105-005E-4654-FD04-F01516031D0E}"/>
          </ac:cxnSpMkLst>
        </pc:cxnChg>
      </pc:sldChg>
      <pc:sldChg chg="new del">
        <pc:chgData name="昱佑 李" userId="4e53b750a6a762e3" providerId="LiveId" clId="{2297FB8C-A1BF-6E4B-8BE0-8A3F3FFB0B2C}" dt="2024-06-10T15:38:15.366" v="2106" actId="2696"/>
        <pc:sldMkLst>
          <pc:docMk/>
          <pc:sldMk cId="1701273202" sldId="287"/>
        </pc:sldMkLst>
      </pc:sldChg>
      <pc:sldChg chg="addSp delSp modSp add mod ord modTransition">
        <pc:chgData name="昱佑 李" userId="4e53b750a6a762e3" providerId="LiveId" clId="{2297FB8C-A1BF-6E4B-8BE0-8A3F3FFB0B2C}" dt="2024-06-11T02:12:58.042" v="3755"/>
        <pc:sldMkLst>
          <pc:docMk/>
          <pc:sldMk cId="1938216270" sldId="288"/>
        </pc:sldMkLst>
        <pc:spChg chg="add mod">
          <ac:chgData name="昱佑 李" userId="4e53b750a6a762e3" providerId="LiveId" clId="{2297FB8C-A1BF-6E4B-8BE0-8A3F3FFB0B2C}" dt="2024-06-11T02:08:59.492" v="3684"/>
          <ac:spMkLst>
            <pc:docMk/>
            <pc:sldMk cId="1938216270" sldId="288"/>
            <ac:spMk id="12" creationId="{8BD3FB5E-B835-C1B0-D574-D614B9C48CB6}"/>
          </ac:spMkLst>
        </pc:spChg>
        <pc:spChg chg="add mod">
          <ac:chgData name="昱佑 李" userId="4e53b750a6a762e3" providerId="LiveId" clId="{2297FB8C-A1BF-6E4B-8BE0-8A3F3FFB0B2C}" dt="2024-06-11T02:08:59.492" v="3684"/>
          <ac:spMkLst>
            <pc:docMk/>
            <pc:sldMk cId="1938216270" sldId="288"/>
            <ac:spMk id="13" creationId="{4450968D-0963-0976-3D0C-5889871D549A}"/>
          </ac:spMkLst>
        </pc:spChg>
        <pc:spChg chg="del">
          <ac:chgData name="昱佑 李" userId="4e53b750a6a762e3" providerId="LiveId" clId="{2297FB8C-A1BF-6E4B-8BE0-8A3F3FFB0B2C}" dt="2024-06-11T02:12:06.441" v="3731" actId="478"/>
          <ac:spMkLst>
            <pc:docMk/>
            <pc:sldMk cId="1938216270" sldId="288"/>
            <ac:spMk id="14" creationId="{00000000-0000-0000-0000-000000000000}"/>
          </ac:spMkLst>
        </pc:spChg>
        <pc:spChg chg="del">
          <ac:chgData name="昱佑 李" userId="4e53b750a6a762e3" providerId="LiveId" clId="{2297FB8C-A1BF-6E4B-8BE0-8A3F3FFB0B2C}" dt="2024-06-11T02:08:59.151" v="3683" actId="478"/>
          <ac:spMkLst>
            <pc:docMk/>
            <pc:sldMk cId="1938216270" sldId="288"/>
            <ac:spMk id="17" creationId="{00000000-0000-0000-0000-000000000000}"/>
          </ac:spMkLst>
        </pc:spChg>
        <pc:spChg chg="mod">
          <ac:chgData name="昱佑 李" userId="4e53b750a6a762e3" providerId="LiveId" clId="{2297FB8C-A1BF-6E4B-8BE0-8A3F3FFB0B2C}" dt="2024-06-11T02:12:08.240" v="3733"/>
          <ac:spMkLst>
            <pc:docMk/>
            <pc:sldMk cId="1938216270" sldId="288"/>
            <ac:spMk id="19" creationId="{B919E8B3-03AD-2030-347C-2FFC368C1087}"/>
          </ac:spMkLst>
        </pc:spChg>
        <pc:spChg chg="mod">
          <ac:chgData name="昱佑 李" userId="4e53b750a6a762e3" providerId="LiveId" clId="{2297FB8C-A1BF-6E4B-8BE0-8A3F3FFB0B2C}" dt="2024-06-11T02:12:08.240" v="3733"/>
          <ac:spMkLst>
            <pc:docMk/>
            <pc:sldMk cId="1938216270" sldId="288"/>
            <ac:spMk id="20" creationId="{F3A90868-9BD7-2D88-616C-ED6FAD63D453}"/>
          </ac:spMkLst>
        </pc:spChg>
        <pc:spChg chg="mod">
          <ac:chgData name="昱佑 李" userId="4e53b750a6a762e3" providerId="LiveId" clId="{2297FB8C-A1BF-6E4B-8BE0-8A3F3FFB0B2C}" dt="2024-06-11T02:12:08.240" v="3733"/>
          <ac:spMkLst>
            <pc:docMk/>
            <pc:sldMk cId="1938216270" sldId="288"/>
            <ac:spMk id="22" creationId="{4D8E054D-A9CB-8DFC-A7E8-390E011E5414}"/>
          </ac:spMkLst>
        </pc:spChg>
        <pc:grpChg chg="del">
          <ac:chgData name="昱佑 李" userId="4e53b750a6a762e3" providerId="LiveId" clId="{2297FB8C-A1BF-6E4B-8BE0-8A3F3FFB0B2C}" dt="2024-06-11T02:12:07.787" v="3732" actId="478"/>
          <ac:grpSpMkLst>
            <pc:docMk/>
            <pc:sldMk cId="1938216270" sldId="288"/>
            <ac:grpSpMk id="8" creationId="{00000000-0000-0000-0000-000000000000}"/>
          </ac:grpSpMkLst>
        </pc:grpChg>
        <pc:grpChg chg="add mod">
          <ac:chgData name="昱佑 李" userId="4e53b750a6a762e3" providerId="LiveId" clId="{2297FB8C-A1BF-6E4B-8BE0-8A3F3FFB0B2C}" dt="2024-06-11T02:12:08.240" v="3733"/>
          <ac:grpSpMkLst>
            <pc:docMk/>
            <pc:sldMk cId="1938216270" sldId="288"/>
            <ac:grpSpMk id="15" creationId="{3C3D22FE-A398-19EB-20D5-948482007377}"/>
          </ac:grpSpMkLst>
        </pc:grpChg>
        <pc:grpChg chg="mod">
          <ac:chgData name="昱佑 李" userId="4e53b750a6a762e3" providerId="LiveId" clId="{2297FB8C-A1BF-6E4B-8BE0-8A3F3FFB0B2C}" dt="2024-06-11T02:12:08.240" v="3733"/>
          <ac:grpSpMkLst>
            <pc:docMk/>
            <pc:sldMk cId="1938216270" sldId="288"/>
            <ac:grpSpMk id="16" creationId="{8376FD25-7FF9-F265-6E9C-B7A35C0B2F0E}"/>
          </ac:grpSpMkLst>
        </pc:grpChg>
      </pc:sldChg>
      <pc:sldChg chg="addSp delSp modSp add del mod">
        <pc:chgData name="昱佑 李" userId="4e53b750a6a762e3" providerId="LiveId" clId="{2297FB8C-A1BF-6E4B-8BE0-8A3F3FFB0B2C}" dt="2024-06-10T16:57:23.354" v="3341" actId="2696"/>
        <pc:sldMkLst>
          <pc:docMk/>
          <pc:sldMk cId="2010963257" sldId="288"/>
        </pc:sldMkLst>
        <pc:spChg chg="add mod">
          <ac:chgData name="昱佑 李" userId="4e53b750a6a762e3" providerId="LiveId" clId="{2297FB8C-A1BF-6E4B-8BE0-8A3F3FFB0B2C}" dt="2024-06-10T16:19:46.113" v="2830" actId="12788"/>
          <ac:spMkLst>
            <pc:docMk/>
            <pc:sldMk cId="2010963257" sldId="288"/>
            <ac:spMk id="11" creationId="{91279AA6-CB3B-3C3E-C773-4134AE3D8166}"/>
          </ac:spMkLst>
        </pc:spChg>
        <pc:spChg chg="mod">
          <ac:chgData name="昱佑 李" userId="4e53b750a6a762e3" providerId="LiveId" clId="{2297FB8C-A1BF-6E4B-8BE0-8A3F3FFB0B2C}" dt="2024-06-10T16:15:42.461" v="2815"/>
          <ac:spMkLst>
            <pc:docMk/>
            <pc:sldMk cId="2010963257" sldId="288"/>
            <ac:spMk id="14" creationId="{00000000-0000-0000-0000-000000000000}"/>
          </ac:spMkLst>
        </pc:spChg>
        <pc:spChg chg="mod">
          <ac:chgData name="昱佑 李" userId="4e53b750a6a762e3" providerId="LiveId" clId="{2297FB8C-A1BF-6E4B-8BE0-8A3F3FFB0B2C}" dt="2024-06-10T16:15:44.725" v="2816"/>
          <ac:spMkLst>
            <pc:docMk/>
            <pc:sldMk cId="2010963257" sldId="288"/>
            <ac:spMk id="18" creationId="{67B383D6-0141-9F11-DDBA-C80B988BE7FB}"/>
          </ac:spMkLst>
        </pc:spChg>
        <pc:spChg chg="del">
          <ac:chgData name="昱佑 李" userId="4e53b750a6a762e3" providerId="LiveId" clId="{2297FB8C-A1BF-6E4B-8BE0-8A3F3FFB0B2C}" dt="2024-06-10T16:18:34.737" v="2817" actId="478"/>
          <ac:spMkLst>
            <pc:docMk/>
            <pc:sldMk cId="2010963257" sldId="288"/>
            <ac:spMk id="23" creationId="{2A5A406B-42D4-02D4-CD1E-103762D6FB5C}"/>
          </ac:spMkLst>
        </pc:spChg>
        <pc:spChg chg="del">
          <ac:chgData name="昱佑 李" userId="4e53b750a6a762e3" providerId="LiveId" clId="{2297FB8C-A1BF-6E4B-8BE0-8A3F3FFB0B2C}" dt="2024-06-10T16:18:34.737" v="2817" actId="478"/>
          <ac:spMkLst>
            <pc:docMk/>
            <pc:sldMk cId="2010963257" sldId="288"/>
            <ac:spMk id="26" creationId="{25D8C0A6-2C36-5BBA-9BB2-480E0FB05923}"/>
          </ac:spMkLst>
        </pc:spChg>
        <pc:spChg chg="del">
          <ac:chgData name="昱佑 李" userId="4e53b750a6a762e3" providerId="LiveId" clId="{2297FB8C-A1BF-6E4B-8BE0-8A3F3FFB0B2C}" dt="2024-06-10T16:18:34.737" v="2817" actId="478"/>
          <ac:spMkLst>
            <pc:docMk/>
            <pc:sldMk cId="2010963257" sldId="288"/>
            <ac:spMk id="30" creationId="{35A7FDF2-91E9-F398-25F6-E60B42D9D8B2}"/>
          </ac:spMkLst>
        </pc:spChg>
        <pc:spChg chg="del">
          <ac:chgData name="昱佑 李" userId="4e53b750a6a762e3" providerId="LiveId" clId="{2297FB8C-A1BF-6E4B-8BE0-8A3F3FFB0B2C}" dt="2024-06-10T16:18:34.737" v="2817" actId="478"/>
          <ac:spMkLst>
            <pc:docMk/>
            <pc:sldMk cId="2010963257" sldId="288"/>
            <ac:spMk id="34" creationId="{5D946B0C-98D0-6AC7-4FBE-D6A038955CD4}"/>
          </ac:spMkLst>
        </pc:spChg>
        <pc:spChg chg="del">
          <ac:chgData name="昱佑 李" userId="4e53b750a6a762e3" providerId="LiveId" clId="{2297FB8C-A1BF-6E4B-8BE0-8A3F3FFB0B2C}" dt="2024-06-10T16:18:34.737" v="2817" actId="478"/>
          <ac:spMkLst>
            <pc:docMk/>
            <pc:sldMk cId="2010963257" sldId="288"/>
            <ac:spMk id="35" creationId="{1AF66D38-B0D4-2323-459B-194378388B8C}"/>
          </ac:spMkLst>
        </pc:spChg>
        <pc:spChg chg="del">
          <ac:chgData name="昱佑 李" userId="4e53b750a6a762e3" providerId="LiveId" clId="{2297FB8C-A1BF-6E4B-8BE0-8A3F3FFB0B2C}" dt="2024-06-10T16:18:34.737" v="2817" actId="478"/>
          <ac:spMkLst>
            <pc:docMk/>
            <pc:sldMk cId="2010963257" sldId="288"/>
            <ac:spMk id="36" creationId="{338FFC50-68BF-EC4A-76A2-36CDC3ADFE9C}"/>
          </ac:spMkLst>
        </pc:spChg>
        <pc:spChg chg="del">
          <ac:chgData name="昱佑 李" userId="4e53b750a6a762e3" providerId="LiveId" clId="{2297FB8C-A1BF-6E4B-8BE0-8A3F3FFB0B2C}" dt="2024-06-10T16:18:34.737" v="2817" actId="478"/>
          <ac:spMkLst>
            <pc:docMk/>
            <pc:sldMk cId="2010963257" sldId="288"/>
            <ac:spMk id="37" creationId="{C1BB9EDE-A539-5858-7701-71311F406EFE}"/>
          </ac:spMkLst>
        </pc:spChg>
        <pc:spChg chg="del">
          <ac:chgData name="昱佑 李" userId="4e53b750a6a762e3" providerId="LiveId" clId="{2297FB8C-A1BF-6E4B-8BE0-8A3F3FFB0B2C}" dt="2024-06-10T16:18:34.737" v="2817" actId="478"/>
          <ac:spMkLst>
            <pc:docMk/>
            <pc:sldMk cId="2010963257" sldId="288"/>
            <ac:spMk id="39" creationId="{CCF219FB-4FDA-E855-C717-F68CDA026D9B}"/>
          </ac:spMkLst>
        </pc:spChg>
        <pc:spChg chg="del">
          <ac:chgData name="昱佑 李" userId="4e53b750a6a762e3" providerId="LiveId" clId="{2297FB8C-A1BF-6E4B-8BE0-8A3F3FFB0B2C}" dt="2024-06-10T16:18:34.737" v="2817" actId="478"/>
          <ac:spMkLst>
            <pc:docMk/>
            <pc:sldMk cId="2010963257" sldId="288"/>
            <ac:spMk id="53" creationId="{52878A3C-0995-2D9E-6135-B523322C1503}"/>
          </ac:spMkLst>
        </pc:spChg>
        <pc:spChg chg="del">
          <ac:chgData name="昱佑 李" userId="4e53b750a6a762e3" providerId="LiveId" clId="{2297FB8C-A1BF-6E4B-8BE0-8A3F3FFB0B2C}" dt="2024-06-10T16:18:34.737" v="2817" actId="478"/>
          <ac:spMkLst>
            <pc:docMk/>
            <pc:sldMk cId="2010963257" sldId="288"/>
            <ac:spMk id="54" creationId="{341C235C-33E7-E089-D82B-34C9EC6EFF17}"/>
          </ac:spMkLst>
        </pc:spChg>
        <pc:spChg chg="del">
          <ac:chgData name="昱佑 李" userId="4e53b750a6a762e3" providerId="LiveId" clId="{2297FB8C-A1BF-6E4B-8BE0-8A3F3FFB0B2C}" dt="2024-06-10T16:18:34.737" v="2817" actId="478"/>
          <ac:spMkLst>
            <pc:docMk/>
            <pc:sldMk cId="2010963257" sldId="288"/>
            <ac:spMk id="55" creationId="{BE63F45D-D278-A8AC-DE54-6A9E3F465E7A}"/>
          </ac:spMkLst>
        </pc:spChg>
        <pc:spChg chg="del">
          <ac:chgData name="昱佑 李" userId="4e53b750a6a762e3" providerId="LiveId" clId="{2297FB8C-A1BF-6E4B-8BE0-8A3F3FFB0B2C}" dt="2024-06-10T16:18:34.737" v="2817" actId="478"/>
          <ac:spMkLst>
            <pc:docMk/>
            <pc:sldMk cId="2010963257" sldId="288"/>
            <ac:spMk id="56" creationId="{EF99AC49-0948-30C8-CE37-28FFF78E2D3C}"/>
          </ac:spMkLst>
        </pc:spChg>
        <pc:spChg chg="del">
          <ac:chgData name="昱佑 李" userId="4e53b750a6a762e3" providerId="LiveId" clId="{2297FB8C-A1BF-6E4B-8BE0-8A3F3FFB0B2C}" dt="2024-06-10T16:18:34.737" v="2817" actId="478"/>
          <ac:spMkLst>
            <pc:docMk/>
            <pc:sldMk cId="2010963257" sldId="288"/>
            <ac:spMk id="57" creationId="{020E3E34-44AE-7B3A-56B1-C58FEAC289DB}"/>
          </ac:spMkLst>
        </pc:spChg>
        <pc:spChg chg="del">
          <ac:chgData name="昱佑 李" userId="4e53b750a6a762e3" providerId="LiveId" clId="{2297FB8C-A1BF-6E4B-8BE0-8A3F3FFB0B2C}" dt="2024-06-10T16:18:34.737" v="2817" actId="478"/>
          <ac:spMkLst>
            <pc:docMk/>
            <pc:sldMk cId="2010963257" sldId="288"/>
            <ac:spMk id="58" creationId="{21643C0B-7417-BB7F-B4B4-FB66FD448974}"/>
          </ac:spMkLst>
        </pc:spChg>
        <pc:spChg chg="del">
          <ac:chgData name="昱佑 李" userId="4e53b750a6a762e3" providerId="LiveId" clId="{2297FB8C-A1BF-6E4B-8BE0-8A3F3FFB0B2C}" dt="2024-06-10T16:18:34.737" v="2817" actId="478"/>
          <ac:spMkLst>
            <pc:docMk/>
            <pc:sldMk cId="2010963257" sldId="288"/>
            <ac:spMk id="59" creationId="{55ACB27D-0861-847B-774F-63436876A6FE}"/>
          </ac:spMkLst>
        </pc:spChg>
        <pc:spChg chg="del">
          <ac:chgData name="昱佑 李" userId="4e53b750a6a762e3" providerId="LiveId" clId="{2297FB8C-A1BF-6E4B-8BE0-8A3F3FFB0B2C}" dt="2024-06-10T16:18:34.737" v="2817" actId="478"/>
          <ac:spMkLst>
            <pc:docMk/>
            <pc:sldMk cId="2010963257" sldId="288"/>
            <ac:spMk id="60" creationId="{018C01FC-4F61-EE6F-0ABF-862E3CD2FE7E}"/>
          </ac:spMkLst>
        </pc:spChg>
        <pc:spChg chg="del">
          <ac:chgData name="昱佑 李" userId="4e53b750a6a762e3" providerId="LiveId" clId="{2297FB8C-A1BF-6E4B-8BE0-8A3F3FFB0B2C}" dt="2024-06-10T16:18:34.737" v="2817" actId="478"/>
          <ac:spMkLst>
            <pc:docMk/>
            <pc:sldMk cId="2010963257" sldId="288"/>
            <ac:spMk id="61" creationId="{0FB5D208-BF17-AA3A-D445-2CBBBD12FE20}"/>
          </ac:spMkLst>
        </pc:spChg>
        <pc:spChg chg="del">
          <ac:chgData name="昱佑 李" userId="4e53b750a6a762e3" providerId="LiveId" clId="{2297FB8C-A1BF-6E4B-8BE0-8A3F3FFB0B2C}" dt="2024-06-10T16:18:34.737" v="2817" actId="478"/>
          <ac:spMkLst>
            <pc:docMk/>
            <pc:sldMk cId="2010963257" sldId="288"/>
            <ac:spMk id="62" creationId="{76E1A426-FF5D-BBAB-DD9B-EA4F60452DE8}"/>
          </ac:spMkLst>
        </pc:spChg>
        <pc:spChg chg="del">
          <ac:chgData name="昱佑 李" userId="4e53b750a6a762e3" providerId="LiveId" clId="{2297FB8C-A1BF-6E4B-8BE0-8A3F3FFB0B2C}" dt="2024-06-10T16:18:34.737" v="2817" actId="478"/>
          <ac:spMkLst>
            <pc:docMk/>
            <pc:sldMk cId="2010963257" sldId="288"/>
            <ac:spMk id="63" creationId="{FF20D504-4BFF-D4D4-92C2-FC21E262835F}"/>
          </ac:spMkLst>
        </pc:spChg>
        <pc:spChg chg="del">
          <ac:chgData name="昱佑 李" userId="4e53b750a6a762e3" providerId="LiveId" clId="{2297FB8C-A1BF-6E4B-8BE0-8A3F3FFB0B2C}" dt="2024-06-10T16:18:34.737" v="2817" actId="478"/>
          <ac:spMkLst>
            <pc:docMk/>
            <pc:sldMk cId="2010963257" sldId="288"/>
            <ac:spMk id="64" creationId="{D02C42D1-2B82-9EE3-F811-919A22CB26B9}"/>
          </ac:spMkLst>
        </pc:spChg>
        <pc:spChg chg="del">
          <ac:chgData name="昱佑 李" userId="4e53b750a6a762e3" providerId="LiveId" clId="{2297FB8C-A1BF-6E4B-8BE0-8A3F3FFB0B2C}" dt="2024-06-10T16:18:34.737" v="2817" actId="478"/>
          <ac:spMkLst>
            <pc:docMk/>
            <pc:sldMk cId="2010963257" sldId="288"/>
            <ac:spMk id="65" creationId="{C08B48A3-D731-2313-54D4-0D237AFEE7CE}"/>
          </ac:spMkLst>
        </pc:spChg>
        <pc:spChg chg="del">
          <ac:chgData name="昱佑 李" userId="4e53b750a6a762e3" providerId="LiveId" clId="{2297FB8C-A1BF-6E4B-8BE0-8A3F3FFB0B2C}" dt="2024-06-10T16:18:34.737" v="2817" actId="478"/>
          <ac:spMkLst>
            <pc:docMk/>
            <pc:sldMk cId="2010963257" sldId="288"/>
            <ac:spMk id="66" creationId="{A318F3CF-5BCB-3C36-BB12-E4E25F965DEF}"/>
          </ac:spMkLst>
        </pc:spChg>
        <pc:spChg chg="del">
          <ac:chgData name="昱佑 李" userId="4e53b750a6a762e3" providerId="LiveId" clId="{2297FB8C-A1BF-6E4B-8BE0-8A3F3FFB0B2C}" dt="2024-06-10T16:18:34.737" v="2817" actId="478"/>
          <ac:spMkLst>
            <pc:docMk/>
            <pc:sldMk cId="2010963257" sldId="288"/>
            <ac:spMk id="67" creationId="{3A1DC60B-50AE-9E18-1DEC-2E81AF35CCFF}"/>
          </ac:spMkLst>
        </pc:spChg>
        <pc:spChg chg="del">
          <ac:chgData name="昱佑 李" userId="4e53b750a6a762e3" providerId="LiveId" clId="{2297FB8C-A1BF-6E4B-8BE0-8A3F3FFB0B2C}" dt="2024-06-10T16:18:34.737" v="2817" actId="478"/>
          <ac:spMkLst>
            <pc:docMk/>
            <pc:sldMk cId="2010963257" sldId="288"/>
            <ac:spMk id="68" creationId="{A10BCA33-87D7-FB84-A014-F26D25E0EC53}"/>
          </ac:spMkLst>
        </pc:spChg>
        <pc:spChg chg="del">
          <ac:chgData name="昱佑 李" userId="4e53b750a6a762e3" providerId="LiveId" clId="{2297FB8C-A1BF-6E4B-8BE0-8A3F3FFB0B2C}" dt="2024-06-10T16:18:34.737" v="2817" actId="478"/>
          <ac:spMkLst>
            <pc:docMk/>
            <pc:sldMk cId="2010963257" sldId="288"/>
            <ac:spMk id="69" creationId="{EE57FF81-4A85-6FE9-771A-C35BC2BE94D6}"/>
          </ac:spMkLst>
        </pc:spChg>
        <pc:spChg chg="del">
          <ac:chgData name="昱佑 李" userId="4e53b750a6a762e3" providerId="LiveId" clId="{2297FB8C-A1BF-6E4B-8BE0-8A3F3FFB0B2C}" dt="2024-06-10T16:18:34.737" v="2817" actId="478"/>
          <ac:spMkLst>
            <pc:docMk/>
            <pc:sldMk cId="2010963257" sldId="288"/>
            <ac:spMk id="70" creationId="{05DDF22D-C3C1-58CD-F538-349060BC0CF7}"/>
          </ac:spMkLst>
        </pc:spChg>
        <pc:spChg chg="del">
          <ac:chgData name="昱佑 李" userId="4e53b750a6a762e3" providerId="LiveId" clId="{2297FB8C-A1BF-6E4B-8BE0-8A3F3FFB0B2C}" dt="2024-06-10T16:18:34.737" v="2817" actId="478"/>
          <ac:spMkLst>
            <pc:docMk/>
            <pc:sldMk cId="2010963257" sldId="288"/>
            <ac:spMk id="71" creationId="{8FAD24ED-1C23-5D79-F2CF-DF02A88936A5}"/>
          </ac:spMkLst>
        </pc:spChg>
        <pc:spChg chg="del">
          <ac:chgData name="昱佑 李" userId="4e53b750a6a762e3" providerId="LiveId" clId="{2297FB8C-A1BF-6E4B-8BE0-8A3F3FFB0B2C}" dt="2024-06-10T16:18:34.737" v="2817" actId="478"/>
          <ac:spMkLst>
            <pc:docMk/>
            <pc:sldMk cId="2010963257" sldId="288"/>
            <ac:spMk id="72" creationId="{E1B76A3C-9F27-9228-BCD1-69143C0E02E7}"/>
          </ac:spMkLst>
        </pc:spChg>
        <pc:spChg chg="del">
          <ac:chgData name="昱佑 李" userId="4e53b750a6a762e3" providerId="LiveId" clId="{2297FB8C-A1BF-6E4B-8BE0-8A3F3FFB0B2C}" dt="2024-06-10T16:18:34.737" v="2817" actId="478"/>
          <ac:spMkLst>
            <pc:docMk/>
            <pc:sldMk cId="2010963257" sldId="288"/>
            <ac:spMk id="73" creationId="{F7244A97-E815-CA10-E234-BA90C24C1457}"/>
          </ac:spMkLst>
        </pc:spChg>
        <pc:spChg chg="del">
          <ac:chgData name="昱佑 李" userId="4e53b750a6a762e3" providerId="LiveId" clId="{2297FB8C-A1BF-6E4B-8BE0-8A3F3FFB0B2C}" dt="2024-06-10T16:18:34.737" v="2817" actId="478"/>
          <ac:spMkLst>
            <pc:docMk/>
            <pc:sldMk cId="2010963257" sldId="288"/>
            <ac:spMk id="74" creationId="{44FB290A-6716-E96C-4482-E5FE1EA082D3}"/>
          </ac:spMkLst>
        </pc:spChg>
        <pc:spChg chg="del">
          <ac:chgData name="昱佑 李" userId="4e53b750a6a762e3" providerId="LiveId" clId="{2297FB8C-A1BF-6E4B-8BE0-8A3F3FFB0B2C}" dt="2024-06-10T16:18:34.737" v="2817" actId="478"/>
          <ac:spMkLst>
            <pc:docMk/>
            <pc:sldMk cId="2010963257" sldId="288"/>
            <ac:spMk id="75" creationId="{669B317E-10D4-5C6B-4833-64BF0D9265D0}"/>
          </ac:spMkLst>
        </pc:spChg>
        <pc:spChg chg="del">
          <ac:chgData name="昱佑 李" userId="4e53b750a6a762e3" providerId="LiveId" clId="{2297FB8C-A1BF-6E4B-8BE0-8A3F3FFB0B2C}" dt="2024-06-10T16:18:34.737" v="2817" actId="478"/>
          <ac:spMkLst>
            <pc:docMk/>
            <pc:sldMk cId="2010963257" sldId="288"/>
            <ac:spMk id="76" creationId="{C1713560-5B66-22B4-D3E1-68389FBA556C}"/>
          </ac:spMkLst>
        </pc:spChg>
        <pc:spChg chg="del">
          <ac:chgData name="昱佑 李" userId="4e53b750a6a762e3" providerId="LiveId" clId="{2297FB8C-A1BF-6E4B-8BE0-8A3F3FFB0B2C}" dt="2024-06-10T16:18:34.737" v="2817" actId="478"/>
          <ac:spMkLst>
            <pc:docMk/>
            <pc:sldMk cId="2010963257" sldId="288"/>
            <ac:spMk id="119" creationId="{38946EB3-1610-128C-700E-9CD74950A829}"/>
          </ac:spMkLst>
        </pc:spChg>
        <pc:grpChg chg="del">
          <ac:chgData name="昱佑 李" userId="4e53b750a6a762e3" providerId="LiveId" clId="{2297FB8C-A1BF-6E4B-8BE0-8A3F3FFB0B2C}" dt="2024-06-10T16:18:34.737" v="2817" actId="478"/>
          <ac:grpSpMkLst>
            <pc:docMk/>
            <pc:sldMk cId="2010963257" sldId="288"/>
            <ac:grpSpMk id="16" creationId="{88281A21-D494-5927-BD8C-E4BC52DE3D13}"/>
          </ac:grpSpMkLst>
        </pc:grpChg>
        <pc:picChg chg="add mod">
          <ac:chgData name="昱佑 李" userId="4e53b750a6a762e3" providerId="LiveId" clId="{2297FB8C-A1BF-6E4B-8BE0-8A3F3FFB0B2C}" dt="2024-06-10T16:19:46.113" v="2830" actId="12788"/>
          <ac:picMkLst>
            <pc:docMk/>
            <pc:sldMk cId="2010963257" sldId="288"/>
            <ac:picMk id="1026" creationId="{586CAF5A-6E82-1BEC-EF96-996ED0B34A6F}"/>
          </ac:picMkLst>
        </pc:picChg>
        <pc:cxnChg chg="del">
          <ac:chgData name="昱佑 李" userId="4e53b750a6a762e3" providerId="LiveId" clId="{2297FB8C-A1BF-6E4B-8BE0-8A3F3FFB0B2C}" dt="2024-06-10T16:18:34.737" v="2817" actId="478"/>
          <ac:cxnSpMkLst>
            <pc:docMk/>
            <pc:sldMk cId="2010963257" sldId="288"/>
            <ac:cxnSpMk id="80" creationId="{4DFFA2ED-52F4-5A42-9C80-D0C66BB10814}"/>
          </ac:cxnSpMkLst>
        </pc:cxnChg>
        <pc:cxnChg chg="del mod">
          <ac:chgData name="昱佑 李" userId="4e53b750a6a762e3" providerId="LiveId" clId="{2297FB8C-A1BF-6E4B-8BE0-8A3F3FFB0B2C}" dt="2024-06-10T16:18:34.737" v="2817" actId="478"/>
          <ac:cxnSpMkLst>
            <pc:docMk/>
            <pc:sldMk cId="2010963257" sldId="288"/>
            <ac:cxnSpMk id="81" creationId="{7764E97A-DDB4-031D-6574-3D0ADE18C296}"/>
          </ac:cxnSpMkLst>
        </pc:cxnChg>
        <pc:cxnChg chg="del mod">
          <ac:chgData name="昱佑 李" userId="4e53b750a6a762e3" providerId="LiveId" clId="{2297FB8C-A1BF-6E4B-8BE0-8A3F3FFB0B2C}" dt="2024-06-10T16:18:34.737" v="2817" actId="478"/>
          <ac:cxnSpMkLst>
            <pc:docMk/>
            <pc:sldMk cId="2010963257" sldId="288"/>
            <ac:cxnSpMk id="84" creationId="{1BF25E4B-77FC-9A87-48F7-EBB90C915E9F}"/>
          </ac:cxnSpMkLst>
        </pc:cxnChg>
        <pc:cxnChg chg="del">
          <ac:chgData name="昱佑 李" userId="4e53b750a6a762e3" providerId="LiveId" clId="{2297FB8C-A1BF-6E4B-8BE0-8A3F3FFB0B2C}" dt="2024-06-10T16:18:34.737" v="2817" actId="478"/>
          <ac:cxnSpMkLst>
            <pc:docMk/>
            <pc:sldMk cId="2010963257" sldId="288"/>
            <ac:cxnSpMk id="88" creationId="{57DDFCE4-0E41-FBDD-C697-FC31453D51C9}"/>
          </ac:cxnSpMkLst>
        </pc:cxnChg>
        <pc:cxnChg chg="del mod">
          <ac:chgData name="昱佑 李" userId="4e53b750a6a762e3" providerId="LiveId" clId="{2297FB8C-A1BF-6E4B-8BE0-8A3F3FFB0B2C}" dt="2024-06-10T16:18:34.737" v="2817" actId="478"/>
          <ac:cxnSpMkLst>
            <pc:docMk/>
            <pc:sldMk cId="2010963257" sldId="288"/>
            <ac:cxnSpMk id="89" creationId="{3376FFB2-0F3A-C346-210D-1A70EC847355}"/>
          </ac:cxnSpMkLst>
        </pc:cxnChg>
        <pc:cxnChg chg="del mod">
          <ac:chgData name="昱佑 李" userId="4e53b750a6a762e3" providerId="LiveId" clId="{2297FB8C-A1BF-6E4B-8BE0-8A3F3FFB0B2C}" dt="2024-06-10T16:18:34.737" v="2817" actId="478"/>
          <ac:cxnSpMkLst>
            <pc:docMk/>
            <pc:sldMk cId="2010963257" sldId="288"/>
            <ac:cxnSpMk id="92" creationId="{4A7282E2-4016-B018-3C79-588DED7B4B45}"/>
          </ac:cxnSpMkLst>
        </pc:cxnChg>
        <pc:cxnChg chg="del mod">
          <ac:chgData name="昱佑 李" userId="4e53b750a6a762e3" providerId="LiveId" clId="{2297FB8C-A1BF-6E4B-8BE0-8A3F3FFB0B2C}" dt="2024-06-10T16:18:34.737" v="2817" actId="478"/>
          <ac:cxnSpMkLst>
            <pc:docMk/>
            <pc:sldMk cId="2010963257" sldId="288"/>
            <ac:cxnSpMk id="97" creationId="{D95C803D-5512-77A8-0504-8C7083BF4866}"/>
          </ac:cxnSpMkLst>
        </pc:cxnChg>
        <pc:cxnChg chg="del mod">
          <ac:chgData name="昱佑 李" userId="4e53b750a6a762e3" providerId="LiveId" clId="{2297FB8C-A1BF-6E4B-8BE0-8A3F3FFB0B2C}" dt="2024-06-10T16:18:34.737" v="2817" actId="478"/>
          <ac:cxnSpMkLst>
            <pc:docMk/>
            <pc:sldMk cId="2010963257" sldId="288"/>
            <ac:cxnSpMk id="102" creationId="{E52B5289-5406-6571-2CA6-A0D4C273E211}"/>
          </ac:cxnSpMkLst>
        </pc:cxnChg>
        <pc:cxnChg chg="del mod">
          <ac:chgData name="昱佑 李" userId="4e53b750a6a762e3" providerId="LiveId" clId="{2297FB8C-A1BF-6E4B-8BE0-8A3F3FFB0B2C}" dt="2024-06-10T16:18:34.737" v="2817" actId="478"/>
          <ac:cxnSpMkLst>
            <pc:docMk/>
            <pc:sldMk cId="2010963257" sldId="288"/>
            <ac:cxnSpMk id="105" creationId="{5244F676-0EB1-4C63-A695-6963A2522DB1}"/>
          </ac:cxnSpMkLst>
        </pc:cxnChg>
        <pc:cxnChg chg="del mod">
          <ac:chgData name="昱佑 李" userId="4e53b750a6a762e3" providerId="LiveId" clId="{2297FB8C-A1BF-6E4B-8BE0-8A3F3FFB0B2C}" dt="2024-06-10T16:18:34.737" v="2817" actId="478"/>
          <ac:cxnSpMkLst>
            <pc:docMk/>
            <pc:sldMk cId="2010963257" sldId="288"/>
            <ac:cxnSpMk id="108" creationId="{4ED37D7A-37F4-8989-EA40-7EA5723C0B6F}"/>
          </ac:cxnSpMkLst>
        </pc:cxnChg>
        <pc:cxnChg chg="del mod">
          <ac:chgData name="昱佑 李" userId="4e53b750a6a762e3" providerId="LiveId" clId="{2297FB8C-A1BF-6E4B-8BE0-8A3F3FFB0B2C}" dt="2024-06-10T16:18:34.737" v="2817" actId="478"/>
          <ac:cxnSpMkLst>
            <pc:docMk/>
            <pc:sldMk cId="2010963257" sldId="288"/>
            <ac:cxnSpMk id="111" creationId="{23566105-005E-4654-FD04-F01516031D0E}"/>
          </ac:cxnSpMkLst>
        </pc:cxnChg>
        <pc:cxnChg chg="del mod">
          <ac:chgData name="昱佑 李" userId="4e53b750a6a762e3" providerId="LiveId" clId="{2297FB8C-A1BF-6E4B-8BE0-8A3F3FFB0B2C}" dt="2024-06-10T16:18:34.737" v="2817" actId="478"/>
          <ac:cxnSpMkLst>
            <pc:docMk/>
            <pc:sldMk cId="2010963257" sldId="288"/>
            <ac:cxnSpMk id="115" creationId="{BAB08721-890E-4197-F482-29BBB512DCAE}"/>
          </ac:cxnSpMkLst>
        </pc:cxnChg>
      </pc:sldChg>
      <pc:sldChg chg="delSp modSp add del mod">
        <pc:chgData name="昱佑 李" userId="4e53b750a6a762e3" providerId="LiveId" clId="{2297FB8C-A1BF-6E4B-8BE0-8A3F3FFB0B2C}" dt="2024-06-10T16:50:05.970" v="3251" actId="2696"/>
        <pc:sldMkLst>
          <pc:docMk/>
          <pc:sldMk cId="3674111593" sldId="289"/>
        </pc:sldMkLst>
        <pc:spChg chg="del">
          <ac:chgData name="昱佑 李" userId="4e53b750a6a762e3" providerId="LiveId" clId="{2297FB8C-A1BF-6E4B-8BE0-8A3F3FFB0B2C}" dt="2024-06-10T16:39:13.871" v="3139" actId="478"/>
          <ac:spMkLst>
            <pc:docMk/>
            <pc:sldMk cId="3674111593" sldId="289"/>
            <ac:spMk id="11" creationId="{6E4EEB0D-C1CB-94C1-1AC1-3F0DDB2B22D6}"/>
          </ac:spMkLst>
        </pc:spChg>
        <pc:spChg chg="del">
          <ac:chgData name="昱佑 李" userId="4e53b750a6a762e3" providerId="LiveId" clId="{2297FB8C-A1BF-6E4B-8BE0-8A3F3FFB0B2C}" dt="2024-06-10T16:39:17.189" v="3140" actId="478"/>
          <ac:spMkLst>
            <pc:docMk/>
            <pc:sldMk cId="3674111593" sldId="289"/>
            <ac:spMk id="18" creationId="{67B383D6-0141-9F11-DDBA-C80B988BE7FB}"/>
          </ac:spMkLst>
        </pc:spChg>
        <pc:spChg chg="del">
          <ac:chgData name="昱佑 李" userId="4e53b750a6a762e3" providerId="LiveId" clId="{2297FB8C-A1BF-6E4B-8BE0-8A3F3FFB0B2C}" dt="2024-06-10T16:39:19.081" v="3141" actId="478"/>
          <ac:spMkLst>
            <pc:docMk/>
            <pc:sldMk cId="3674111593" sldId="289"/>
            <ac:spMk id="37" creationId="{C1BB9EDE-A539-5858-7701-71311F406EFE}"/>
          </ac:spMkLst>
        </pc:spChg>
        <pc:spChg chg="del mod">
          <ac:chgData name="昱佑 李" userId="4e53b750a6a762e3" providerId="LiveId" clId="{2297FB8C-A1BF-6E4B-8BE0-8A3F3FFB0B2C}" dt="2024-06-10T16:39:22.637" v="3143" actId="478"/>
          <ac:spMkLst>
            <pc:docMk/>
            <pc:sldMk cId="3674111593" sldId="289"/>
            <ac:spMk id="39" creationId="{CCF219FB-4FDA-E855-C717-F68CDA026D9B}"/>
          </ac:spMkLst>
        </pc:spChg>
        <pc:spChg chg="del">
          <ac:chgData name="昱佑 李" userId="4e53b750a6a762e3" providerId="LiveId" clId="{2297FB8C-A1BF-6E4B-8BE0-8A3F3FFB0B2C}" dt="2024-06-10T16:39:27.292" v="3144" actId="478"/>
          <ac:spMkLst>
            <pc:docMk/>
            <pc:sldMk cId="3674111593" sldId="289"/>
            <ac:spMk id="119" creationId="{38946EB3-1610-128C-700E-9CD74950A829}"/>
          </ac:spMkLst>
        </pc:spChg>
      </pc:sldChg>
      <pc:sldChg chg="addSp delSp modSp add del mod delAnim modAnim">
        <pc:chgData name="昱佑 李" userId="4e53b750a6a762e3" providerId="LiveId" clId="{2297FB8C-A1BF-6E4B-8BE0-8A3F3FFB0B2C}" dt="2024-06-10T16:43:29.954" v="3168" actId="2696"/>
        <pc:sldMkLst>
          <pc:docMk/>
          <pc:sldMk cId="1361987051" sldId="290"/>
        </pc:sldMkLst>
        <pc:spChg chg="mod">
          <ac:chgData name="昱佑 李" userId="4e53b750a6a762e3" providerId="LiveId" clId="{2297FB8C-A1BF-6E4B-8BE0-8A3F3FFB0B2C}" dt="2024-06-10T16:41:44.957" v="3152"/>
          <ac:spMkLst>
            <pc:docMk/>
            <pc:sldMk cId="1361987051" sldId="290"/>
            <ac:spMk id="14" creationId="{00000000-0000-0000-0000-000000000000}"/>
          </ac:spMkLst>
        </pc:spChg>
        <pc:spChg chg="mod topLvl">
          <ac:chgData name="昱佑 李" userId="4e53b750a6a762e3" providerId="LiveId" clId="{2297FB8C-A1BF-6E4B-8BE0-8A3F3FFB0B2C}" dt="2024-06-10T16:41:33.006" v="3150" actId="164"/>
          <ac:spMkLst>
            <pc:docMk/>
            <pc:sldMk cId="1361987051" sldId="290"/>
            <ac:spMk id="33" creationId="{3AE6B60D-337C-723A-7CD1-4EA2088E49FA}"/>
          </ac:spMkLst>
        </pc:spChg>
        <pc:spChg chg="add del mod">
          <ac:chgData name="昱佑 李" userId="4e53b750a6a762e3" providerId="LiveId" clId="{2297FB8C-A1BF-6E4B-8BE0-8A3F3FFB0B2C}" dt="2024-06-10T16:42:16.728" v="3155" actId="478"/>
          <ac:spMkLst>
            <pc:docMk/>
            <pc:sldMk cId="1361987051" sldId="290"/>
            <ac:spMk id="34" creationId="{68C01C1A-294E-7350-5710-793E1B376D52}"/>
          </ac:spMkLst>
        </pc:spChg>
        <pc:spChg chg="mod topLvl">
          <ac:chgData name="昱佑 李" userId="4e53b750a6a762e3" providerId="LiveId" clId="{2297FB8C-A1BF-6E4B-8BE0-8A3F3FFB0B2C}" dt="2024-06-10T16:42:52.174" v="3162" actId="478"/>
          <ac:spMkLst>
            <pc:docMk/>
            <pc:sldMk cId="1361987051" sldId="290"/>
            <ac:spMk id="36" creationId="{D172024B-424B-1530-590E-73832B2D133B}"/>
          </ac:spMkLst>
        </pc:spChg>
        <pc:spChg chg="del mod topLvl">
          <ac:chgData name="昱佑 李" userId="4e53b750a6a762e3" providerId="LiveId" clId="{2297FB8C-A1BF-6E4B-8BE0-8A3F3FFB0B2C}" dt="2024-06-10T16:42:52.174" v="3162" actId="478"/>
          <ac:spMkLst>
            <pc:docMk/>
            <pc:sldMk cId="1361987051" sldId="290"/>
            <ac:spMk id="39" creationId="{ED7F7ED5-EC79-F8C2-E4E3-61B55FB7FA7F}"/>
          </ac:spMkLst>
        </pc:spChg>
        <pc:spChg chg="add del mod">
          <ac:chgData name="昱佑 李" userId="4e53b750a6a762e3" providerId="LiveId" clId="{2297FB8C-A1BF-6E4B-8BE0-8A3F3FFB0B2C}" dt="2024-06-10T16:43:04.916" v="3165" actId="478"/>
          <ac:spMkLst>
            <pc:docMk/>
            <pc:sldMk cId="1361987051" sldId="290"/>
            <ac:spMk id="40" creationId="{5D8E3484-704E-53F3-8243-93FEB8D90B1E}"/>
          </ac:spMkLst>
        </pc:spChg>
        <pc:spChg chg="mod topLvl">
          <ac:chgData name="昱佑 李" userId="4e53b750a6a762e3" providerId="LiveId" clId="{2297FB8C-A1BF-6E4B-8BE0-8A3F3FFB0B2C}" dt="2024-06-10T16:41:28.077" v="3149" actId="164"/>
          <ac:spMkLst>
            <pc:docMk/>
            <pc:sldMk cId="1361987051" sldId="290"/>
            <ac:spMk id="47" creationId="{575B3844-6E64-E301-4C61-996D7EB0D772}"/>
          </ac:spMkLst>
        </pc:spChg>
        <pc:spChg chg="mod topLvl">
          <ac:chgData name="昱佑 李" userId="4e53b750a6a762e3" providerId="LiveId" clId="{2297FB8C-A1BF-6E4B-8BE0-8A3F3FFB0B2C}" dt="2024-06-10T16:41:39.392" v="3151" actId="164"/>
          <ac:spMkLst>
            <pc:docMk/>
            <pc:sldMk cId="1361987051" sldId="290"/>
            <ac:spMk id="48" creationId="{727A5CE9-5860-2AC7-AD9D-6459FC53E671}"/>
          </ac:spMkLst>
        </pc:spChg>
        <pc:spChg chg="mod">
          <ac:chgData name="昱佑 李" userId="4e53b750a6a762e3" providerId="LiveId" clId="{2297FB8C-A1BF-6E4B-8BE0-8A3F3FFB0B2C}" dt="2024-06-10T16:41:10.895" v="3148" actId="165"/>
          <ac:spMkLst>
            <pc:docMk/>
            <pc:sldMk cId="1361987051" sldId="290"/>
            <ac:spMk id="62" creationId="{1E08562B-FE85-698E-2427-ADC8165B621E}"/>
          </ac:spMkLst>
        </pc:spChg>
        <pc:spChg chg="mod">
          <ac:chgData name="昱佑 李" userId="4e53b750a6a762e3" providerId="LiveId" clId="{2297FB8C-A1BF-6E4B-8BE0-8A3F3FFB0B2C}" dt="2024-06-10T16:41:10.895" v="3148" actId="165"/>
          <ac:spMkLst>
            <pc:docMk/>
            <pc:sldMk cId="1361987051" sldId="290"/>
            <ac:spMk id="63" creationId="{24E2F2F3-2F87-1174-4B7C-AA33030C96C6}"/>
          </ac:spMkLst>
        </pc:spChg>
        <pc:spChg chg="mod">
          <ac:chgData name="昱佑 李" userId="4e53b750a6a762e3" providerId="LiveId" clId="{2297FB8C-A1BF-6E4B-8BE0-8A3F3FFB0B2C}" dt="2024-06-10T16:41:10.895" v="3148" actId="165"/>
          <ac:spMkLst>
            <pc:docMk/>
            <pc:sldMk cId="1361987051" sldId="290"/>
            <ac:spMk id="64" creationId="{351BBDB6-50F1-2C94-F05F-0541EDF38CAE}"/>
          </ac:spMkLst>
        </pc:spChg>
        <pc:grpChg chg="add mod">
          <ac:chgData name="昱佑 李" userId="4e53b750a6a762e3" providerId="LiveId" clId="{2297FB8C-A1BF-6E4B-8BE0-8A3F3FFB0B2C}" dt="2024-06-10T16:42:47.532" v="3160" actId="554"/>
          <ac:grpSpMkLst>
            <pc:docMk/>
            <pc:sldMk cId="1361987051" sldId="290"/>
            <ac:grpSpMk id="30" creationId="{4A014DC5-859E-8FE3-FB9E-C5A912D2E3C4}"/>
          </ac:grpSpMkLst>
        </pc:grpChg>
        <pc:grpChg chg="add mod">
          <ac:chgData name="昱佑 李" userId="4e53b750a6a762e3" providerId="LiveId" clId="{2297FB8C-A1BF-6E4B-8BE0-8A3F3FFB0B2C}" dt="2024-06-10T16:41:33.006" v="3150" actId="164"/>
          <ac:grpSpMkLst>
            <pc:docMk/>
            <pc:sldMk cId="1361987051" sldId="290"/>
            <ac:grpSpMk id="31" creationId="{B0AB900E-23FB-2554-8EAE-F09F09B9D6EE}"/>
          </ac:grpSpMkLst>
        </pc:grpChg>
        <pc:grpChg chg="add mod">
          <ac:chgData name="昱佑 李" userId="4e53b750a6a762e3" providerId="LiveId" clId="{2297FB8C-A1BF-6E4B-8BE0-8A3F3FFB0B2C}" dt="2024-06-10T16:41:39.392" v="3151" actId="164"/>
          <ac:grpSpMkLst>
            <pc:docMk/>
            <pc:sldMk cId="1361987051" sldId="290"/>
            <ac:grpSpMk id="32" creationId="{1FA3EF48-9A29-E64A-C3A1-3C87E4253B84}"/>
          </ac:grpSpMkLst>
        </pc:grpChg>
        <pc:grpChg chg="add del mod">
          <ac:chgData name="昱佑 李" userId="4e53b750a6a762e3" providerId="LiveId" clId="{2297FB8C-A1BF-6E4B-8BE0-8A3F3FFB0B2C}" dt="2024-06-10T16:42:52.174" v="3162" actId="478"/>
          <ac:grpSpMkLst>
            <pc:docMk/>
            <pc:sldMk cId="1361987051" sldId="290"/>
            <ac:grpSpMk id="35" creationId="{DDF8741C-CF55-0B7A-EA92-C2AF36A37756}"/>
          </ac:grpSpMkLst>
        </pc:grpChg>
        <pc:grpChg chg="del mod">
          <ac:chgData name="昱佑 李" userId="4e53b750a6a762e3" providerId="LiveId" clId="{2297FB8C-A1BF-6E4B-8BE0-8A3F3FFB0B2C}" dt="2024-06-10T16:42:51.022" v="3161" actId="478"/>
          <ac:grpSpMkLst>
            <pc:docMk/>
            <pc:sldMk cId="1361987051" sldId="290"/>
            <ac:grpSpMk id="37" creationId="{0C8F7B86-C662-09A1-B8D8-51E46A3994D8}"/>
          </ac:grpSpMkLst>
        </pc:grpChg>
        <pc:grpChg chg="mod topLvl">
          <ac:chgData name="昱佑 李" userId="4e53b750a6a762e3" providerId="LiveId" clId="{2297FB8C-A1BF-6E4B-8BE0-8A3F3FFB0B2C}" dt="2024-06-10T16:41:28.077" v="3149" actId="164"/>
          <ac:grpSpMkLst>
            <pc:docMk/>
            <pc:sldMk cId="1361987051" sldId="290"/>
            <ac:grpSpMk id="65" creationId="{A82081B9-87D9-CEBF-CA9D-13FF8B473555}"/>
          </ac:grpSpMkLst>
        </pc:grpChg>
        <pc:grpChg chg="mod topLvl">
          <ac:chgData name="昱佑 李" userId="4e53b750a6a762e3" providerId="LiveId" clId="{2297FB8C-A1BF-6E4B-8BE0-8A3F3FFB0B2C}" dt="2024-06-10T16:41:33.006" v="3150" actId="164"/>
          <ac:grpSpMkLst>
            <pc:docMk/>
            <pc:sldMk cId="1361987051" sldId="290"/>
            <ac:grpSpMk id="66" creationId="{E4EA3603-8D2C-469A-D798-5E2D0EB8990A}"/>
          </ac:grpSpMkLst>
        </pc:grpChg>
        <pc:grpChg chg="mod topLvl">
          <ac:chgData name="昱佑 李" userId="4e53b750a6a762e3" providerId="LiveId" clId="{2297FB8C-A1BF-6E4B-8BE0-8A3F3FFB0B2C}" dt="2024-06-10T16:41:39.392" v="3151" actId="164"/>
          <ac:grpSpMkLst>
            <pc:docMk/>
            <pc:sldMk cId="1361987051" sldId="290"/>
            <ac:grpSpMk id="67" creationId="{3E7C566B-87BE-EEAA-3416-E74A262484D5}"/>
          </ac:grpSpMkLst>
        </pc:grpChg>
        <pc:grpChg chg="del mod topLvl">
          <ac:chgData name="昱佑 李" userId="4e53b750a6a762e3" providerId="LiveId" clId="{2297FB8C-A1BF-6E4B-8BE0-8A3F3FFB0B2C}" dt="2024-06-10T16:41:10.895" v="3148" actId="165"/>
          <ac:grpSpMkLst>
            <pc:docMk/>
            <pc:sldMk cId="1361987051" sldId="290"/>
            <ac:grpSpMk id="68" creationId="{7BA6D9D0-C47E-E3C2-A81F-5DAF8E4FA8A1}"/>
          </ac:grpSpMkLst>
        </pc:grpChg>
        <pc:grpChg chg="del mod topLvl">
          <ac:chgData name="昱佑 李" userId="4e53b750a6a762e3" providerId="LiveId" clId="{2297FB8C-A1BF-6E4B-8BE0-8A3F3FFB0B2C}" dt="2024-06-10T16:41:10.895" v="3148" actId="165"/>
          <ac:grpSpMkLst>
            <pc:docMk/>
            <pc:sldMk cId="1361987051" sldId="290"/>
            <ac:grpSpMk id="69" creationId="{31D235E1-4D0A-0DB1-99A0-CA3D4979A2D8}"/>
          </ac:grpSpMkLst>
        </pc:grpChg>
        <pc:grpChg chg="del">
          <ac:chgData name="昱佑 李" userId="4e53b750a6a762e3" providerId="LiveId" clId="{2297FB8C-A1BF-6E4B-8BE0-8A3F3FFB0B2C}" dt="2024-06-10T16:40:25.427" v="3146" actId="478"/>
          <ac:grpSpMkLst>
            <pc:docMk/>
            <pc:sldMk cId="1361987051" sldId="290"/>
            <ac:grpSpMk id="84" creationId="{5CE777FE-9770-74BE-F93D-6E9FDF9DA1A3}"/>
          </ac:grpSpMkLst>
        </pc:grpChg>
        <pc:grpChg chg="del">
          <ac:chgData name="昱佑 李" userId="4e53b750a6a762e3" providerId="LiveId" clId="{2297FB8C-A1BF-6E4B-8BE0-8A3F3FFB0B2C}" dt="2024-06-10T16:40:32.486" v="3147" actId="165"/>
          <ac:grpSpMkLst>
            <pc:docMk/>
            <pc:sldMk cId="1361987051" sldId="290"/>
            <ac:grpSpMk id="85" creationId="{A92D9FD3-74C3-241C-1AAD-FBC879FAB2EA}"/>
          </ac:grpSpMkLst>
        </pc:grpChg>
        <pc:picChg chg="mod">
          <ac:chgData name="昱佑 李" userId="4e53b750a6a762e3" providerId="LiveId" clId="{2297FB8C-A1BF-6E4B-8BE0-8A3F3FFB0B2C}" dt="2024-06-10T16:41:10.895" v="3148" actId="165"/>
          <ac:picMkLst>
            <pc:docMk/>
            <pc:sldMk cId="1361987051" sldId="290"/>
            <ac:picMk id="18" creationId="{20CCA749-FB90-B302-32B4-28ABB0CB25FA}"/>
          </ac:picMkLst>
        </pc:picChg>
        <pc:picChg chg="mod">
          <ac:chgData name="昱佑 李" userId="4e53b750a6a762e3" providerId="LiveId" clId="{2297FB8C-A1BF-6E4B-8BE0-8A3F3FFB0B2C}" dt="2024-06-10T16:41:10.895" v="3148" actId="165"/>
          <ac:picMkLst>
            <pc:docMk/>
            <pc:sldMk cId="1361987051" sldId="290"/>
            <ac:picMk id="21" creationId="{626CCE29-CBAF-6F35-4708-48A966B27CE7}"/>
          </ac:picMkLst>
        </pc:picChg>
        <pc:picChg chg="mod">
          <ac:chgData name="昱佑 李" userId="4e53b750a6a762e3" providerId="LiveId" clId="{2297FB8C-A1BF-6E4B-8BE0-8A3F3FFB0B2C}" dt="2024-06-10T16:41:10.895" v="3148" actId="165"/>
          <ac:picMkLst>
            <pc:docMk/>
            <pc:sldMk cId="1361987051" sldId="290"/>
            <ac:picMk id="24" creationId="{3173E3CA-D5B7-E142-97F6-2DC96BF89218}"/>
          </ac:picMkLst>
        </pc:picChg>
        <pc:picChg chg="del mod">
          <ac:chgData name="昱佑 李" userId="4e53b750a6a762e3" providerId="LiveId" clId="{2297FB8C-A1BF-6E4B-8BE0-8A3F3FFB0B2C}" dt="2024-06-10T16:42:51.022" v="3161" actId="478"/>
          <ac:picMkLst>
            <pc:docMk/>
            <pc:sldMk cId="1361987051" sldId="290"/>
            <ac:picMk id="38" creationId="{4F77A8B5-EAA5-D52F-9F0E-A39E8F865A9B}"/>
          </ac:picMkLst>
        </pc:picChg>
      </pc:sldChg>
      <pc:sldChg chg="addSp delSp modSp add mod modTransition modAnim">
        <pc:chgData name="昱佑 李" userId="4e53b750a6a762e3" providerId="LiveId" clId="{2297FB8C-A1BF-6E4B-8BE0-8A3F3FFB0B2C}" dt="2024-06-11T02:17:09.031" v="3786"/>
        <pc:sldMkLst>
          <pc:docMk/>
          <pc:sldMk cId="4116272364" sldId="291"/>
        </pc:sldMkLst>
        <pc:spChg chg="del mod">
          <ac:chgData name="昱佑 李" userId="4e53b750a6a762e3" providerId="LiveId" clId="{2297FB8C-A1BF-6E4B-8BE0-8A3F3FFB0B2C}" dt="2024-06-11T02:17:08.610" v="3785" actId="478"/>
          <ac:spMkLst>
            <pc:docMk/>
            <pc:sldMk cId="4116272364" sldId="291"/>
            <ac:spMk id="14" creationId="{00000000-0000-0000-0000-000000000000}"/>
          </ac:spMkLst>
        </pc:spChg>
        <pc:spChg chg="del">
          <ac:chgData name="昱佑 李" userId="4e53b750a6a762e3" providerId="LiveId" clId="{2297FB8C-A1BF-6E4B-8BE0-8A3F3FFB0B2C}" dt="2024-06-11T02:16:31.766" v="3770" actId="478"/>
          <ac:spMkLst>
            <pc:docMk/>
            <pc:sldMk cId="4116272364" sldId="291"/>
            <ac:spMk id="17" creationId="{00000000-0000-0000-0000-000000000000}"/>
          </ac:spMkLst>
        </pc:spChg>
        <pc:spChg chg="add mod">
          <ac:chgData name="昱佑 李" userId="4e53b750a6a762e3" providerId="LiveId" clId="{2297FB8C-A1BF-6E4B-8BE0-8A3F3FFB0B2C}" dt="2024-06-10T16:51:04.876" v="3260"/>
          <ac:spMkLst>
            <pc:docMk/>
            <pc:sldMk cId="4116272364" sldId="291"/>
            <ac:spMk id="30" creationId="{DA502B96-2082-CF10-20C8-7043A02C13EA}"/>
          </ac:spMkLst>
        </pc:spChg>
        <pc:spChg chg="add mod">
          <ac:chgData name="昱佑 李" userId="4e53b750a6a762e3" providerId="LiveId" clId="{2297FB8C-A1BF-6E4B-8BE0-8A3F3FFB0B2C}" dt="2024-06-10T16:50:59.758" v="3259" actId="20577"/>
          <ac:spMkLst>
            <pc:docMk/>
            <pc:sldMk cId="4116272364" sldId="291"/>
            <ac:spMk id="31" creationId="{71410210-C55E-7E5D-D4A1-FC0DA83F7F6E}"/>
          </ac:spMkLst>
        </pc:spChg>
        <pc:spChg chg="del mod topLvl">
          <ac:chgData name="昱佑 李" userId="4e53b750a6a762e3" providerId="LiveId" clId="{2297FB8C-A1BF-6E4B-8BE0-8A3F3FFB0B2C}" dt="2024-06-10T16:45:36.704" v="3198" actId="478"/>
          <ac:spMkLst>
            <pc:docMk/>
            <pc:sldMk cId="4116272364" sldId="291"/>
            <ac:spMk id="33" creationId="{3AE6B60D-337C-723A-7CD1-4EA2088E49FA}"/>
          </ac:spMkLst>
        </pc:spChg>
        <pc:spChg chg="add mod">
          <ac:chgData name="昱佑 李" userId="4e53b750a6a762e3" providerId="LiveId" clId="{2297FB8C-A1BF-6E4B-8BE0-8A3F3FFB0B2C}" dt="2024-06-11T02:16:32.120" v="3771"/>
          <ac:spMkLst>
            <pc:docMk/>
            <pc:sldMk cId="4116272364" sldId="291"/>
            <ac:spMk id="34" creationId="{3087549A-E7AF-6239-D75F-00888DEF0697}"/>
          </ac:spMkLst>
        </pc:spChg>
        <pc:spChg chg="add mod">
          <ac:chgData name="昱佑 李" userId="4e53b750a6a762e3" providerId="LiveId" clId="{2297FB8C-A1BF-6E4B-8BE0-8A3F3FFB0B2C}" dt="2024-06-11T02:16:32.120" v="3771"/>
          <ac:spMkLst>
            <pc:docMk/>
            <pc:sldMk cId="4116272364" sldId="291"/>
            <ac:spMk id="35" creationId="{ABD4899A-F6BD-F8EA-A0C0-FFAB0804D30E}"/>
          </ac:spMkLst>
        </pc:spChg>
        <pc:spChg chg="mod">
          <ac:chgData name="昱佑 李" userId="4e53b750a6a762e3" providerId="LiveId" clId="{2297FB8C-A1BF-6E4B-8BE0-8A3F3FFB0B2C}" dt="2024-06-11T02:17:09.031" v="3786"/>
          <ac:spMkLst>
            <pc:docMk/>
            <pc:sldMk cId="4116272364" sldId="291"/>
            <ac:spMk id="38" creationId="{4C4A8D9E-D73E-D898-9D19-BC666D817BE0}"/>
          </ac:spMkLst>
        </pc:spChg>
        <pc:spChg chg="mod">
          <ac:chgData name="昱佑 李" userId="4e53b750a6a762e3" providerId="LiveId" clId="{2297FB8C-A1BF-6E4B-8BE0-8A3F3FFB0B2C}" dt="2024-06-11T02:17:09.031" v="3786"/>
          <ac:spMkLst>
            <pc:docMk/>
            <pc:sldMk cId="4116272364" sldId="291"/>
            <ac:spMk id="39" creationId="{9B91FD41-F9D4-B993-A10C-ADBC6E082AB4}"/>
          </ac:spMkLst>
        </pc:spChg>
        <pc:spChg chg="mod">
          <ac:chgData name="昱佑 李" userId="4e53b750a6a762e3" providerId="LiveId" clId="{2297FB8C-A1BF-6E4B-8BE0-8A3F3FFB0B2C}" dt="2024-06-11T02:17:09.031" v="3786"/>
          <ac:spMkLst>
            <pc:docMk/>
            <pc:sldMk cId="4116272364" sldId="291"/>
            <ac:spMk id="40" creationId="{381A88D4-C3C0-379F-3B6D-E649D5BA7792}"/>
          </ac:spMkLst>
        </pc:spChg>
        <pc:spChg chg="mod topLvl">
          <ac:chgData name="昱佑 李" userId="4e53b750a6a762e3" providerId="LiveId" clId="{2297FB8C-A1BF-6E4B-8BE0-8A3F3FFB0B2C}" dt="2024-06-10T16:47:12.374" v="3219" actId="164"/>
          <ac:spMkLst>
            <pc:docMk/>
            <pc:sldMk cId="4116272364" sldId="291"/>
            <ac:spMk id="47" creationId="{575B3844-6E64-E301-4C61-996D7EB0D772}"/>
          </ac:spMkLst>
        </pc:spChg>
        <pc:spChg chg="del mod topLvl">
          <ac:chgData name="昱佑 李" userId="4e53b750a6a762e3" providerId="LiveId" clId="{2297FB8C-A1BF-6E4B-8BE0-8A3F3FFB0B2C}" dt="2024-06-10T16:45:37.593" v="3199" actId="478"/>
          <ac:spMkLst>
            <pc:docMk/>
            <pc:sldMk cId="4116272364" sldId="291"/>
            <ac:spMk id="48" creationId="{727A5CE9-5860-2AC7-AD9D-6459FC53E671}"/>
          </ac:spMkLst>
        </pc:spChg>
        <pc:spChg chg="mod">
          <ac:chgData name="昱佑 李" userId="4e53b750a6a762e3" providerId="LiveId" clId="{2297FB8C-A1BF-6E4B-8BE0-8A3F3FFB0B2C}" dt="2024-06-10T16:44:44.534" v="3177" actId="165"/>
          <ac:spMkLst>
            <pc:docMk/>
            <pc:sldMk cId="4116272364" sldId="291"/>
            <ac:spMk id="62" creationId="{1E08562B-FE85-698E-2427-ADC8165B621E}"/>
          </ac:spMkLst>
        </pc:spChg>
        <pc:spChg chg="mod">
          <ac:chgData name="昱佑 李" userId="4e53b750a6a762e3" providerId="LiveId" clId="{2297FB8C-A1BF-6E4B-8BE0-8A3F3FFB0B2C}" dt="2024-06-10T16:44:44.534" v="3177" actId="165"/>
          <ac:spMkLst>
            <pc:docMk/>
            <pc:sldMk cId="4116272364" sldId="291"/>
            <ac:spMk id="63" creationId="{24E2F2F3-2F87-1174-4B7C-AA33030C96C6}"/>
          </ac:spMkLst>
        </pc:spChg>
        <pc:spChg chg="mod">
          <ac:chgData name="昱佑 李" userId="4e53b750a6a762e3" providerId="LiveId" clId="{2297FB8C-A1BF-6E4B-8BE0-8A3F3FFB0B2C}" dt="2024-06-10T16:44:44.534" v="3177" actId="165"/>
          <ac:spMkLst>
            <pc:docMk/>
            <pc:sldMk cId="4116272364" sldId="291"/>
            <ac:spMk id="64" creationId="{351BBDB6-50F1-2C94-F05F-0541EDF38CAE}"/>
          </ac:spMkLst>
        </pc:spChg>
        <pc:spChg chg="mod topLvl">
          <ac:chgData name="昱佑 李" userId="4e53b750a6a762e3" providerId="LiveId" clId="{2297FB8C-A1BF-6E4B-8BE0-8A3F3FFB0B2C}" dt="2024-06-10T16:44:34.673" v="3172" actId="165"/>
          <ac:spMkLst>
            <pc:docMk/>
            <pc:sldMk cId="4116272364" sldId="291"/>
            <ac:spMk id="71" creationId="{71B6EB46-1B47-B0F4-9444-D80D1A20E5D8}"/>
          </ac:spMkLst>
        </pc:spChg>
        <pc:spChg chg="mod topLvl">
          <ac:chgData name="昱佑 李" userId="4e53b750a6a762e3" providerId="LiveId" clId="{2297FB8C-A1BF-6E4B-8BE0-8A3F3FFB0B2C}" dt="2024-06-10T16:44:34.673" v="3172" actId="165"/>
          <ac:spMkLst>
            <pc:docMk/>
            <pc:sldMk cId="4116272364" sldId="291"/>
            <ac:spMk id="72" creationId="{BF123B7E-AC6E-2121-7B6C-D2DE46C26831}"/>
          </ac:spMkLst>
        </pc:spChg>
        <pc:spChg chg="mod topLvl">
          <ac:chgData name="昱佑 李" userId="4e53b750a6a762e3" providerId="LiveId" clId="{2297FB8C-A1BF-6E4B-8BE0-8A3F3FFB0B2C}" dt="2024-06-10T16:44:34.673" v="3172" actId="165"/>
          <ac:spMkLst>
            <pc:docMk/>
            <pc:sldMk cId="4116272364" sldId="291"/>
            <ac:spMk id="73" creationId="{521DDDD9-376D-0B77-1237-B39C9F861554}"/>
          </ac:spMkLst>
        </pc:spChg>
        <pc:spChg chg="mod">
          <ac:chgData name="昱佑 李" userId="4e53b750a6a762e3" providerId="LiveId" clId="{2297FB8C-A1BF-6E4B-8BE0-8A3F3FFB0B2C}" dt="2024-06-10T16:44:34.673" v="3172" actId="165"/>
          <ac:spMkLst>
            <pc:docMk/>
            <pc:sldMk cId="4116272364" sldId="291"/>
            <ac:spMk id="79" creationId="{F24E7E38-8E4E-1E41-0E5B-3BBA71E236BE}"/>
          </ac:spMkLst>
        </pc:spChg>
        <pc:spChg chg="mod">
          <ac:chgData name="昱佑 李" userId="4e53b750a6a762e3" providerId="LiveId" clId="{2297FB8C-A1BF-6E4B-8BE0-8A3F3FFB0B2C}" dt="2024-06-10T16:44:34.673" v="3172" actId="165"/>
          <ac:spMkLst>
            <pc:docMk/>
            <pc:sldMk cId="4116272364" sldId="291"/>
            <ac:spMk id="81" creationId="{500DF6A9-EF37-4F1C-7E0D-B52C8E8D1364}"/>
          </ac:spMkLst>
        </pc:spChg>
        <pc:spChg chg="mod">
          <ac:chgData name="昱佑 李" userId="4e53b750a6a762e3" providerId="LiveId" clId="{2297FB8C-A1BF-6E4B-8BE0-8A3F3FFB0B2C}" dt="2024-06-10T16:44:34.673" v="3172" actId="165"/>
          <ac:spMkLst>
            <pc:docMk/>
            <pc:sldMk cId="4116272364" sldId="291"/>
            <ac:spMk id="83" creationId="{607D32F8-851F-D120-0CBD-4648CE403408}"/>
          </ac:spMkLst>
        </pc:spChg>
        <pc:grpChg chg="del">
          <ac:chgData name="昱佑 李" userId="4e53b750a6a762e3" providerId="LiveId" clId="{2297FB8C-A1BF-6E4B-8BE0-8A3F3FFB0B2C}" dt="2024-06-11T02:17:08.610" v="3785" actId="478"/>
          <ac:grpSpMkLst>
            <pc:docMk/>
            <pc:sldMk cId="4116272364" sldId="291"/>
            <ac:grpSpMk id="8" creationId="{00000000-0000-0000-0000-000000000000}"/>
          </ac:grpSpMkLst>
        </pc:grpChg>
        <pc:grpChg chg="add mod">
          <ac:chgData name="昱佑 李" userId="4e53b750a6a762e3" providerId="LiveId" clId="{2297FB8C-A1BF-6E4B-8BE0-8A3F3FFB0B2C}" dt="2024-06-10T16:47:12.374" v="3219" actId="164"/>
          <ac:grpSpMkLst>
            <pc:docMk/>
            <pc:sldMk cId="4116272364" sldId="291"/>
            <ac:grpSpMk id="32" creationId="{9049CF20-30D2-F7BD-DE1C-E5B56840E68C}"/>
          </ac:grpSpMkLst>
        </pc:grpChg>
        <pc:grpChg chg="add mod">
          <ac:chgData name="昱佑 李" userId="4e53b750a6a762e3" providerId="LiveId" clId="{2297FB8C-A1BF-6E4B-8BE0-8A3F3FFB0B2C}" dt="2024-06-11T02:17:09.031" v="3786"/>
          <ac:grpSpMkLst>
            <pc:docMk/>
            <pc:sldMk cId="4116272364" sldId="291"/>
            <ac:grpSpMk id="36" creationId="{414AF33E-37DA-6022-EA3A-611E29C1CCF0}"/>
          </ac:grpSpMkLst>
        </pc:grpChg>
        <pc:grpChg chg="mod">
          <ac:chgData name="昱佑 李" userId="4e53b750a6a762e3" providerId="LiveId" clId="{2297FB8C-A1BF-6E4B-8BE0-8A3F3FFB0B2C}" dt="2024-06-11T02:17:09.031" v="3786"/>
          <ac:grpSpMkLst>
            <pc:docMk/>
            <pc:sldMk cId="4116272364" sldId="291"/>
            <ac:grpSpMk id="37" creationId="{108177F8-449F-73B2-0FC7-142F50771327}"/>
          </ac:grpSpMkLst>
        </pc:grpChg>
        <pc:grpChg chg="mod topLvl">
          <ac:chgData name="昱佑 李" userId="4e53b750a6a762e3" providerId="LiveId" clId="{2297FB8C-A1BF-6E4B-8BE0-8A3F3FFB0B2C}" dt="2024-06-10T16:47:12.374" v="3219" actId="164"/>
          <ac:grpSpMkLst>
            <pc:docMk/>
            <pc:sldMk cId="4116272364" sldId="291"/>
            <ac:grpSpMk id="65" creationId="{A82081B9-87D9-CEBF-CA9D-13FF8B473555}"/>
          </ac:grpSpMkLst>
        </pc:grpChg>
        <pc:grpChg chg="del mod topLvl">
          <ac:chgData name="昱佑 李" userId="4e53b750a6a762e3" providerId="LiveId" clId="{2297FB8C-A1BF-6E4B-8BE0-8A3F3FFB0B2C}" dt="2024-06-10T16:45:36.104" v="3197" actId="478"/>
          <ac:grpSpMkLst>
            <pc:docMk/>
            <pc:sldMk cId="4116272364" sldId="291"/>
            <ac:grpSpMk id="66" creationId="{E4EA3603-8D2C-469A-D798-5E2D0EB8990A}"/>
          </ac:grpSpMkLst>
        </pc:grpChg>
        <pc:grpChg chg="del mod topLvl">
          <ac:chgData name="昱佑 李" userId="4e53b750a6a762e3" providerId="LiveId" clId="{2297FB8C-A1BF-6E4B-8BE0-8A3F3FFB0B2C}" dt="2024-06-10T16:45:38.046" v="3200" actId="478"/>
          <ac:grpSpMkLst>
            <pc:docMk/>
            <pc:sldMk cId="4116272364" sldId="291"/>
            <ac:grpSpMk id="67" creationId="{3E7C566B-87BE-EEAA-3416-E74A262484D5}"/>
          </ac:grpSpMkLst>
        </pc:grpChg>
        <pc:grpChg chg="del mod topLvl">
          <ac:chgData name="昱佑 李" userId="4e53b750a6a762e3" providerId="LiveId" clId="{2297FB8C-A1BF-6E4B-8BE0-8A3F3FFB0B2C}" dt="2024-06-10T16:44:44.534" v="3177" actId="165"/>
          <ac:grpSpMkLst>
            <pc:docMk/>
            <pc:sldMk cId="4116272364" sldId="291"/>
            <ac:grpSpMk id="68" creationId="{7BA6D9D0-C47E-E3C2-A81F-5DAF8E4FA8A1}"/>
          </ac:grpSpMkLst>
        </pc:grpChg>
        <pc:grpChg chg="del mod topLvl">
          <ac:chgData name="昱佑 李" userId="4e53b750a6a762e3" providerId="LiveId" clId="{2297FB8C-A1BF-6E4B-8BE0-8A3F3FFB0B2C}" dt="2024-06-10T16:44:44.534" v="3177" actId="165"/>
          <ac:grpSpMkLst>
            <pc:docMk/>
            <pc:sldMk cId="4116272364" sldId="291"/>
            <ac:grpSpMk id="69" creationId="{31D235E1-4D0A-0DB1-99A0-CA3D4979A2D8}"/>
          </ac:grpSpMkLst>
        </pc:grpChg>
        <pc:grpChg chg="del mod topLvl">
          <ac:chgData name="昱佑 李" userId="4e53b750a6a762e3" providerId="LiveId" clId="{2297FB8C-A1BF-6E4B-8BE0-8A3F3FFB0B2C}" dt="2024-06-10T16:44:34.673" v="3172" actId="165"/>
          <ac:grpSpMkLst>
            <pc:docMk/>
            <pc:sldMk cId="4116272364" sldId="291"/>
            <ac:grpSpMk id="70" creationId="{A55D9D8E-87B5-DD91-E088-097A1486FA2B}"/>
          </ac:grpSpMkLst>
        </pc:grpChg>
        <pc:grpChg chg="del mod topLvl">
          <ac:chgData name="昱佑 李" userId="4e53b750a6a762e3" providerId="LiveId" clId="{2297FB8C-A1BF-6E4B-8BE0-8A3F3FFB0B2C}" dt="2024-06-10T16:44:34.673" v="3172" actId="165"/>
          <ac:grpSpMkLst>
            <pc:docMk/>
            <pc:sldMk cId="4116272364" sldId="291"/>
            <ac:grpSpMk id="74" creationId="{62C86E79-75FF-64FB-B749-63B498C04AF7}"/>
          </ac:grpSpMkLst>
        </pc:grpChg>
        <pc:grpChg chg="del mod topLvl">
          <ac:chgData name="昱佑 李" userId="4e53b750a6a762e3" providerId="LiveId" clId="{2297FB8C-A1BF-6E4B-8BE0-8A3F3FFB0B2C}" dt="2024-06-10T16:44:36.369" v="3173" actId="478"/>
          <ac:grpSpMkLst>
            <pc:docMk/>
            <pc:sldMk cId="4116272364" sldId="291"/>
            <ac:grpSpMk id="75" creationId="{D2699337-8063-ECF5-95A6-B5ECCFCDA6FC}"/>
          </ac:grpSpMkLst>
        </pc:grpChg>
        <pc:grpChg chg="del mod topLvl">
          <ac:chgData name="昱佑 李" userId="4e53b750a6a762e3" providerId="LiveId" clId="{2297FB8C-A1BF-6E4B-8BE0-8A3F3FFB0B2C}" dt="2024-06-10T16:44:37.059" v="3174" actId="478"/>
          <ac:grpSpMkLst>
            <pc:docMk/>
            <pc:sldMk cId="4116272364" sldId="291"/>
            <ac:grpSpMk id="76" creationId="{95AD045D-4145-CBFD-C506-8F5FC9650B96}"/>
          </ac:grpSpMkLst>
        </pc:grpChg>
        <pc:grpChg chg="del mod topLvl">
          <ac:chgData name="昱佑 李" userId="4e53b750a6a762e3" providerId="LiveId" clId="{2297FB8C-A1BF-6E4B-8BE0-8A3F3FFB0B2C}" dt="2024-06-10T16:44:37.732" v="3175" actId="478"/>
          <ac:grpSpMkLst>
            <pc:docMk/>
            <pc:sldMk cId="4116272364" sldId="291"/>
            <ac:grpSpMk id="77" creationId="{E7BA5C64-6529-F9A5-7A26-C34100EDF646}"/>
          </ac:grpSpMkLst>
        </pc:grpChg>
        <pc:grpChg chg="del">
          <ac:chgData name="昱佑 李" userId="4e53b750a6a762e3" providerId="LiveId" clId="{2297FB8C-A1BF-6E4B-8BE0-8A3F3FFB0B2C}" dt="2024-06-10T16:44:32.218" v="3171" actId="165"/>
          <ac:grpSpMkLst>
            <pc:docMk/>
            <pc:sldMk cId="4116272364" sldId="291"/>
            <ac:grpSpMk id="84" creationId="{5CE777FE-9770-74BE-F93D-6E9FDF9DA1A3}"/>
          </ac:grpSpMkLst>
        </pc:grpChg>
        <pc:grpChg chg="del">
          <ac:chgData name="昱佑 李" userId="4e53b750a6a762e3" providerId="LiveId" clId="{2297FB8C-A1BF-6E4B-8BE0-8A3F3FFB0B2C}" dt="2024-06-10T16:44:42.599" v="3176" actId="165"/>
          <ac:grpSpMkLst>
            <pc:docMk/>
            <pc:sldMk cId="4116272364" sldId="291"/>
            <ac:grpSpMk id="85" creationId="{A92D9FD3-74C3-241C-1AAD-FBC879FAB2EA}"/>
          </ac:grpSpMkLst>
        </pc:grpChg>
        <pc:picChg chg="mod">
          <ac:chgData name="昱佑 李" userId="4e53b750a6a762e3" providerId="LiveId" clId="{2297FB8C-A1BF-6E4B-8BE0-8A3F3FFB0B2C}" dt="2024-06-10T16:44:44.534" v="3177" actId="165"/>
          <ac:picMkLst>
            <pc:docMk/>
            <pc:sldMk cId="4116272364" sldId="291"/>
            <ac:picMk id="18" creationId="{20CCA749-FB90-B302-32B4-28ABB0CB25FA}"/>
          </ac:picMkLst>
        </pc:picChg>
        <pc:picChg chg="mod">
          <ac:chgData name="昱佑 李" userId="4e53b750a6a762e3" providerId="LiveId" clId="{2297FB8C-A1BF-6E4B-8BE0-8A3F3FFB0B2C}" dt="2024-06-10T16:44:44.534" v="3177" actId="165"/>
          <ac:picMkLst>
            <pc:docMk/>
            <pc:sldMk cId="4116272364" sldId="291"/>
            <ac:picMk id="21" creationId="{626CCE29-CBAF-6F35-4708-48A966B27CE7}"/>
          </ac:picMkLst>
        </pc:picChg>
        <pc:picChg chg="mod">
          <ac:chgData name="昱佑 李" userId="4e53b750a6a762e3" providerId="LiveId" clId="{2297FB8C-A1BF-6E4B-8BE0-8A3F3FFB0B2C}" dt="2024-06-10T16:44:44.534" v="3177" actId="165"/>
          <ac:picMkLst>
            <pc:docMk/>
            <pc:sldMk cId="4116272364" sldId="291"/>
            <ac:picMk id="24" creationId="{3173E3CA-D5B7-E142-97F6-2DC96BF89218}"/>
          </ac:picMkLst>
        </pc:picChg>
        <pc:picChg chg="mod">
          <ac:chgData name="昱佑 李" userId="4e53b750a6a762e3" providerId="LiveId" clId="{2297FB8C-A1BF-6E4B-8BE0-8A3F3FFB0B2C}" dt="2024-06-10T16:44:34.673" v="3172" actId="165"/>
          <ac:picMkLst>
            <pc:docMk/>
            <pc:sldMk cId="4116272364" sldId="291"/>
            <ac:picMk id="78" creationId="{3F36E9B1-0113-87E8-6279-385903AFBCD9}"/>
          </ac:picMkLst>
        </pc:picChg>
        <pc:picChg chg="mod">
          <ac:chgData name="昱佑 李" userId="4e53b750a6a762e3" providerId="LiveId" clId="{2297FB8C-A1BF-6E4B-8BE0-8A3F3FFB0B2C}" dt="2024-06-10T16:44:34.673" v="3172" actId="165"/>
          <ac:picMkLst>
            <pc:docMk/>
            <pc:sldMk cId="4116272364" sldId="291"/>
            <ac:picMk id="80" creationId="{45D343BD-9164-7BCD-AB0F-4057E9729CD0}"/>
          </ac:picMkLst>
        </pc:picChg>
        <pc:picChg chg="mod">
          <ac:chgData name="昱佑 李" userId="4e53b750a6a762e3" providerId="LiveId" clId="{2297FB8C-A1BF-6E4B-8BE0-8A3F3FFB0B2C}" dt="2024-06-10T16:44:34.673" v="3172" actId="165"/>
          <ac:picMkLst>
            <pc:docMk/>
            <pc:sldMk cId="4116272364" sldId="291"/>
            <ac:picMk id="82" creationId="{DFC5F7F5-3DB4-C3AD-96E1-4F686B4B9490}"/>
          </ac:picMkLst>
        </pc:picChg>
      </pc:sldChg>
      <pc:sldChg chg="addSp delSp modSp add mod modAnim">
        <pc:chgData name="昱佑 李" userId="4e53b750a6a762e3" providerId="LiveId" clId="{2297FB8C-A1BF-6E4B-8BE0-8A3F3FFB0B2C}" dt="2024-06-11T02:17:37.865" v="3800"/>
        <pc:sldMkLst>
          <pc:docMk/>
          <pc:sldMk cId="2383874532" sldId="292"/>
        </pc:sldMkLst>
        <pc:spChg chg="del">
          <ac:chgData name="昱佑 李" userId="4e53b750a6a762e3" providerId="LiveId" clId="{2297FB8C-A1BF-6E4B-8BE0-8A3F3FFB0B2C}" dt="2024-06-11T02:17:18.061" v="3789" actId="478"/>
          <ac:spMkLst>
            <pc:docMk/>
            <pc:sldMk cId="2383874532" sldId="292"/>
            <ac:spMk id="14" creationId="{00000000-0000-0000-0000-000000000000}"/>
          </ac:spMkLst>
        </pc:spChg>
        <pc:spChg chg="del">
          <ac:chgData name="昱佑 李" userId="4e53b750a6a762e3" providerId="LiveId" clId="{2297FB8C-A1BF-6E4B-8BE0-8A3F3FFB0B2C}" dt="2024-06-11T02:16:38.893" v="3774" actId="478"/>
          <ac:spMkLst>
            <pc:docMk/>
            <pc:sldMk cId="2383874532" sldId="292"/>
            <ac:spMk id="17" creationId="{00000000-0000-0000-0000-000000000000}"/>
          </ac:spMkLst>
        </pc:spChg>
        <pc:spChg chg="del">
          <ac:chgData name="昱佑 李" userId="4e53b750a6a762e3" providerId="LiveId" clId="{2297FB8C-A1BF-6E4B-8BE0-8A3F3FFB0B2C}" dt="2024-06-10T16:47:41.286" v="3222" actId="478"/>
          <ac:spMkLst>
            <pc:docMk/>
            <pc:sldMk cId="2383874532" sldId="292"/>
            <ac:spMk id="30" creationId="{DA502B96-2082-CF10-20C8-7043A02C13EA}"/>
          </ac:spMkLst>
        </pc:spChg>
        <pc:spChg chg="add mod">
          <ac:chgData name="昱佑 李" userId="4e53b750a6a762e3" providerId="LiveId" clId="{2297FB8C-A1BF-6E4B-8BE0-8A3F3FFB0B2C}" dt="2024-06-10T16:51:13.201" v="3264"/>
          <ac:spMkLst>
            <pc:docMk/>
            <pc:sldMk cId="2383874532" sldId="292"/>
            <ac:spMk id="31" creationId="{B9497428-6F40-C354-2CC2-E4602D034CAF}"/>
          </ac:spMkLst>
        </pc:spChg>
        <pc:spChg chg="add mod">
          <ac:chgData name="昱佑 李" userId="4e53b750a6a762e3" providerId="LiveId" clId="{2297FB8C-A1BF-6E4B-8BE0-8A3F3FFB0B2C}" dt="2024-06-10T16:51:11.453" v="3263"/>
          <ac:spMkLst>
            <pc:docMk/>
            <pc:sldMk cId="2383874532" sldId="292"/>
            <ac:spMk id="32" creationId="{9FDCCD1D-B854-749F-813E-ECDB38C0D3BC}"/>
          </ac:spMkLst>
        </pc:spChg>
        <pc:spChg chg="del">
          <ac:chgData name="昱佑 李" userId="4e53b750a6a762e3" providerId="LiveId" clId="{2297FB8C-A1BF-6E4B-8BE0-8A3F3FFB0B2C}" dt="2024-06-10T16:48:42.697" v="3236" actId="478"/>
          <ac:spMkLst>
            <pc:docMk/>
            <pc:sldMk cId="2383874532" sldId="292"/>
            <ac:spMk id="33" creationId="{3AE6B60D-337C-723A-7CD1-4EA2088E49FA}"/>
          </ac:spMkLst>
        </pc:spChg>
        <pc:spChg chg="add mod">
          <ac:chgData name="昱佑 李" userId="4e53b750a6a762e3" providerId="LiveId" clId="{2297FB8C-A1BF-6E4B-8BE0-8A3F3FFB0B2C}" dt="2024-06-11T02:16:39.428" v="3775"/>
          <ac:spMkLst>
            <pc:docMk/>
            <pc:sldMk cId="2383874532" sldId="292"/>
            <ac:spMk id="35" creationId="{BDDD8850-D6DC-4399-384B-BD8EEF5F379B}"/>
          </ac:spMkLst>
        </pc:spChg>
        <pc:spChg chg="add mod">
          <ac:chgData name="昱佑 李" userId="4e53b750a6a762e3" providerId="LiveId" clId="{2297FB8C-A1BF-6E4B-8BE0-8A3F3FFB0B2C}" dt="2024-06-11T02:16:39.428" v="3775"/>
          <ac:spMkLst>
            <pc:docMk/>
            <pc:sldMk cId="2383874532" sldId="292"/>
            <ac:spMk id="36" creationId="{474A9C2C-6DD4-A9C0-1A47-860F88DF39A7}"/>
          </ac:spMkLst>
        </pc:spChg>
        <pc:spChg chg="mod">
          <ac:chgData name="昱佑 李" userId="4e53b750a6a762e3" providerId="LiveId" clId="{2297FB8C-A1BF-6E4B-8BE0-8A3F3FFB0B2C}" dt="2024-06-11T02:17:18.421" v="3790"/>
          <ac:spMkLst>
            <pc:docMk/>
            <pc:sldMk cId="2383874532" sldId="292"/>
            <ac:spMk id="39" creationId="{C47DB411-46DA-D876-5E92-023044A4BA27}"/>
          </ac:spMkLst>
        </pc:spChg>
        <pc:spChg chg="mod">
          <ac:chgData name="昱佑 李" userId="4e53b750a6a762e3" providerId="LiveId" clId="{2297FB8C-A1BF-6E4B-8BE0-8A3F3FFB0B2C}" dt="2024-06-11T02:17:18.421" v="3790"/>
          <ac:spMkLst>
            <pc:docMk/>
            <pc:sldMk cId="2383874532" sldId="292"/>
            <ac:spMk id="40" creationId="{ACF36F79-5C06-4DED-110F-55D13EF16BC4}"/>
          </ac:spMkLst>
        </pc:spChg>
        <pc:spChg chg="mod">
          <ac:chgData name="昱佑 李" userId="4e53b750a6a762e3" providerId="LiveId" clId="{2297FB8C-A1BF-6E4B-8BE0-8A3F3FFB0B2C}" dt="2024-06-11T02:17:18.421" v="3790"/>
          <ac:spMkLst>
            <pc:docMk/>
            <pc:sldMk cId="2383874532" sldId="292"/>
            <ac:spMk id="41" creationId="{6612A480-7F82-5C88-3059-C15760EB476B}"/>
          </ac:spMkLst>
        </pc:spChg>
        <pc:spChg chg="mod">
          <ac:chgData name="昱佑 李" userId="4e53b750a6a762e3" providerId="LiveId" clId="{2297FB8C-A1BF-6E4B-8BE0-8A3F3FFB0B2C}" dt="2024-06-11T02:17:37.865" v="3800"/>
          <ac:spMkLst>
            <pc:docMk/>
            <pc:sldMk cId="2383874532" sldId="292"/>
            <ac:spMk id="46" creationId="{AD7CE632-6E80-E1B3-A386-5A74706308ED}"/>
          </ac:spMkLst>
        </pc:spChg>
        <pc:spChg chg="del">
          <ac:chgData name="昱佑 李" userId="4e53b750a6a762e3" providerId="LiveId" clId="{2297FB8C-A1BF-6E4B-8BE0-8A3F3FFB0B2C}" dt="2024-06-10T16:47:45.878" v="3224" actId="478"/>
          <ac:spMkLst>
            <pc:docMk/>
            <pc:sldMk cId="2383874532" sldId="292"/>
            <ac:spMk id="47" creationId="{575B3844-6E64-E301-4C61-996D7EB0D772}"/>
          </ac:spMkLst>
        </pc:spChg>
        <pc:spChg chg="mod">
          <ac:chgData name="昱佑 李" userId="4e53b750a6a762e3" providerId="LiveId" clId="{2297FB8C-A1BF-6E4B-8BE0-8A3F3FFB0B2C}" dt="2024-06-10T16:49:07.526" v="3242" actId="164"/>
          <ac:spMkLst>
            <pc:docMk/>
            <pc:sldMk cId="2383874532" sldId="292"/>
            <ac:spMk id="48" creationId="{727A5CE9-5860-2AC7-AD9D-6459FC53E671}"/>
          </ac:spMkLst>
        </pc:spChg>
        <pc:spChg chg="mod">
          <ac:chgData name="昱佑 李" userId="4e53b750a6a762e3" providerId="LiveId" clId="{2297FB8C-A1BF-6E4B-8BE0-8A3F3FFB0B2C}" dt="2024-06-11T02:17:37.865" v="3800"/>
          <ac:spMkLst>
            <pc:docMk/>
            <pc:sldMk cId="2383874532" sldId="292"/>
            <ac:spMk id="49" creationId="{C1356501-A43D-D940-A2BF-CB8AB847C3F4}"/>
          </ac:spMkLst>
        </pc:spChg>
        <pc:spChg chg="mod">
          <ac:chgData name="昱佑 李" userId="4e53b750a6a762e3" providerId="LiveId" clId="{2297FB8C-A1BF-6E4B-8BE0-8A3F3FFB0B2C}" dt="2024-06-11T02:17:37.865" v="3800"/>
          <ac:spMkLst>
            <pc:docMk/>
            <pc:sldMk cId="2383874532" sldId="292"/>
            <ac:spMk id="50" creationId="{177FC997-8C28-849B-B04D-A5710AB058E2}"/>
          </ac:spMkLst>
        </pc:spChg>
        <pc:spChg chg="mod">
          <ac:chgData name="昱佑 李" userId="4e53b750a6a762e3" providerId="LiveId" clId="{2297FB8C-A1BF-6E4B-8BE0-8A3F3FFB0B2C}" dt="2024-06-10T16:48:57.706" v="3241" actId="207"/>
          <ac:spMkLst>
            <pc:docMk/>
            <pc:sldMk cId="2383874532" sldId="292"/>
            <ac:spMk id="71" creationId="{71B6EB46-1B47-B0F4-9444-D80D1A20E5D8}"/>
          </ac:spMkLst>
        </pc:spChg>
        <pc:spChg chg="mod">
          <ac:chgData name="昱佑 李" userId="4e53b750a6a762e3" providerId="LiveId" clId="{2297FB8C-A1BF-6E4B-8BE0-8A3F3FFB0B2C}" dt="2024-06-10T16:48:57.706" v="3241" actId="207"/>
          <ac:spMkLst>
            <pc:docMk/>
            <pc:sldMk cId="2383874532" sldId="292"/>
            <ac:spMk id="72" creationId="{BF123B7E-AC6E-2121-7B6C-D2DE46C26831}"/>
          </ac:spMkLst>
        </pc:spChg>
        <pc:spChg chg="mod">
          <ac:chgData name="昱佑 李" userId="4e53b750a6a762e3" providerId="LiveId" clId="{2297FB8C-A1BF-6E4B-8BE0-8A3F3FFB0B2C}" dt="2024-06-10T16:48:57.706" v="3241" actId="207"/>
          <ac:spMkLst>
            <pc:docMk/>
            <pc:sldMk cId="2383874532" sldId="292"/>
            <ac:spMk id="73" creationId="{521DDDD9-376D-0B77-1237-B39C9F861554}"/>
          </ac:spMkLst>
        </pc:spChg>
        <pc:grpChg chg="del">
          <ac:chgData name="昱佑 李" userId="4e53b750a6a762e3" providerId="LiveId" clId="{2297FB8C-A1BF-6E4B-8BE0-8A3F3FFB0B2C}" dt="2024-06-11T02:17:18.061" v="3789" actId="478"/>
          <ac:grpSpMkLst>
            <pc:docMk/>
            <pc:sldMk cId="2383874532" sldId="292"/>
            <ac:grpSpMk id="8" creationId="{00000000-0000-0000-0000-000000000000}"/>
          </ac:grpSpMkLst>
        </pc:grpChg>
        <pc:grpChg chg="add mod">
          <ac:chgData name="昱佑 李" userId="4e53b750a6a762e3" providerId="LiveId" clId="{2297FB8C-A1BF-6E4B-8BE0-8A3F3FFB0B2C}" dt="2024-06-10T16:49:07.526" v="3242" actId="164"/>
          <ac:grpSpMkLst>
            <pc:docMk/>
            <pc:sldMk cId="2383874532" sldId="292"/>
            <ac:grpSpMk id="34" creationId="{6DC9B5E6-555C-A38F-C5C6-BAE60A2A0E92}"/>
          </ac:grpSpMkLst>
        </pc:grpChg>
        <pc:grpChg chg="add del mod">
          <ac:chgData name="昱佑 李" userId="4e53b750a6a762e3" providerId="LiveId" clId="{2297FB8C-A1BF-6E4B-8BE0-8A3F3FFB0B2C}" dt="2024-06-11T02:17:37.217" v="3799" actId="478"/>
          <ac:grpSpMkLst>
            <pc:docMk/>
            <pc:sldMk cId="2383874532" sldId="292"/>
            <ac:grpSpMk id="37" creationId="{56FE65EE-9803-FC85-7788-94BF658B6474}"/>
          </ac:grpSpMkLst>
        </pc:grpChg>
        <pc:grpChg chg="mod">
          <ac:chgData name="昱佑 李" userId="4e53b750a6a762e3" providerId="LiveId" clId="{2297FB8C-A1BF-6E4B-8BE0-8A3F3FFB0B2C}" dt="2024-06-11T02:17:18.421" v="3790"/>
          <ac:grpSpMkLst>
            <pc:docMk/>
            <pc:sldMk cId="2383874532" sldId="292"/>
            <ac:grpSpMk id="38" creationId="{518D98CC-5C84-1F4A-8AE2-3FB1A6EF3F7F}"/>
          </ac:grpSpMkLst>
        </pc:grpChg>
        <pc:grpChg chg="add mod">
          <ac:chgData name="昱佑 李" userId="4e53b750a6a762e3" providerId="LiveId" clId="{2297FB8C-A1BF-6E4B-8BE0-8A3F3FFB0B2C}" dt="2024-06-11T02:17:37.865" v="3800"/>
          <ac:grpSpMkLst>
            <pc:docMk/>
            <pc:sldMk cId="2383874532" sldId="292"/>
            <ac:grpSpMk id="42" creationId="{FC80AE34-60E3-356A-A3A3-4690FEEE80CD}"/>
          </ac:grpSpMkLst>
        </pc:grpChg>
        <pc:grpChg chg="mod">
          <ac:chgData name="昱佑 李" userId="4e53b750a6a762e3" providerId="LiveId" clId="{2297FB8C-A1BF-6E4B-8BE0-8A3F3FFB0B2C}" dt="2024-06-11T02:17:37.865" v="3800"/>
          <ac:grpSpMkLst>
            <pc:docMk/>
            <pc:sldMk cId="2383874532" sldId="292"/>
            <ac:grpSpMk id="43" creationId="{7E300F3C-FC36-0D7B-A42B-A17528A7A0EA}"/>
          </ac:grpSpMkLst>
        </pc:grpChg>
        <pc:grpChg chg="del">
          <ac:chgData name="昱佑 李" userId="4e53b750a6a762e3" providerId="LiveId" clId="{2297FB8C-A1BF-6E4B-8BE0-8A3F3FFB0B2C}" dt="2024-06-10T16:47:45.878" v="3224" actId="478"/>
          <ac:grpSpMkLst>
            <pc:docMk/>
            <pc:sldMk cId="2383874532" sldId="292"/>
            <ac:grpSpMk id="65" creationId="{A82081B9-87D9-CEBF-CA9D-13FF8B473555}"/>
          </ac:grpSpMkLst>
        </pc:grpChg>
        <pc:grpChg chg="del">
          <ac:chgData name="昱佑 李" userId="4e53b750a6a762e3" providerId="LiveId" clId="{2297FB8C-A1BF-6E4B-8BE0-8A3F3FFB0B2C}" dt="2024-06-10T16:48:42.697" v="3236" actId="478"/>
          <ac:grpSpMkLst>
            <pc:docMk/>
            <pc:sldMk cId="2383874532" sldId="292"/>
            <ac:grpSpMk id="66" creationId="{E4EA3603-8D2C-469A-D798-5E2D0EB8990A}"/>
          </ac:grpSpMkLst>
        </pc:grpChg>
        <pc:grpChg chg="mod">
          <ac:chgData name="昱佑 李" userId="4e53b750a6a762e3" providerId="LiveId" clId="{2297FB8C-A1BF-6E4B-8BE0-8A3F3FFB0B2C}" dt="2024-06-10T16:49:07.526" v="3242" actId="164"/>
          <ac:grpSpMkLst>
            <pc:docMk/>
            <pc:sldMk cId="2383874532" sldId="292"/>
            <ac:grpSpMk id="67" creationId="{3E7C566B-87BE-EEAA-3416-E74A262484D5}"/>
          </ac:grpSpMkLst>
        </pc:grpChg>
      </pc:sldChg>
      <pc:sldChg chg="addSp delSp modSp add mod ord modTransition modAnim">
        <pc:chgData name="昱佑 李" userId="4e53b750a6a762e3" providerId="LiveId" clId="{2297FB8C-A1BF-6E4B-8BE0-8A3F3FFB0B2C}" dt="2024-06-11T02:17:13.713" v="3788"/>
        <pc:sldMkLst>
          <pc:docMk/>
          <pc:sldMk cId="3239376249" sldId="293"/>
        </pc:sldMkLst>
        <pc:spChg chg="del">
          <ac:chgData name="昱佑 李" userId="4e53b750a6a762e3" providerId="LiveId" clId="{2297FB8C-A1BF-6E4B-8BE0-8A3F3FFB0B2C}" dt="2024-06-11T02:17:13.359" v="3787" actId="478"/>
          <ac:spMkLst>
            <pc:docMk/>
            <pc:sldMk cId="3239376249" sldId="293"/>
            <ac:spMk id="14" creationId="{00000000-0000-0000-0000-000000000000}"/>
          </ac:spMkLst>
        </pc:spChg>
        <pc:spChg chg="del">
          <ac:chgData name="昱佑 李" userId="4e53b750a6a762e3" providerId="LiveId" clId="{2297FB8C-A1BF-6E4B-8BE0-8A3F3FFB0B2C}" dt="2024-06-11T02:16:35.501" v="3772" actId="478"/>
          <ac:spMkLst>
            <pc:docMk/>
            <pc:sldMk cId="3239376249" sldId="293"/>
            <ac:spMk id="17" creationId="{00000000-0000-0000-0000-000000000000}"/>
          </ac:spMkLst>
        </pc:spChg>
        <pc:spChg chg="add mod">
          <ac:chgData name="昱佑 李" userId="4e53b750a6a762e3" providerId="LiveId" clId="{2297FB8C-A1BF-6E4B-8BE0-8A3F3FFB0B2C}" dt="2024-06-11T02:16:35.842" v="3773"/>
          <ac:spMkLst>
            <pc:docMk/>
            <pc:sldMk cId="3239376249" sldId="293"/>
            <ac:spMk id="30" creationId="{4B53AF65-A557-F85F-F398-6E50FABE0995}"/>
          </ac:spMkLst>
        </pc:spChg>
        <pc:spChg chg="mod">
          <ac:chgData name="昱佑 李" userId="4e53b750a6a762e3" providerId="LiveId" clId="{2297FB8C-A1BF-6E4B-8BE0-8A3F3FFB0B2C}" dt="2024-06-10T16:51:08.093" v="3261"/>
          <ac:spMkLst>
            <pc:docMk/>
            <pc:sldMk cId="3239376249" sldId="293"/>
            <ac:spMk id="31" creationId="{B9497428-6F40-C354-2CC2-E4602D034CAF}"/>
          </ac:spMkLst>
        </pc:spChg>
        <pc:spChg chg="mod">
          <ac:chgData name="昱佑 李" userId="4e53b750a6a762e3" providerId="LiveId" clId="{2297FB8C-A1BF-6E4B-8BE0-8A3F3FFB0B2C}" dt="2024-06-10T16:51:09.569" v="3262"/>
          <ac:spMkLst>
            <pc:docMk/>
            <pc:sldMk cId="3239376249" sldId="293"/>
            <ac:spMk id="32" creationId="{9FDCCD1D-B854-749F-813E-ECDB38C0D3BC}"/>
          </ac:spMkLst>
        </pc:spChg>
        <pc:spChg chg="mod">
          <ac:chgData name="昱佑 李" userId="4e53b750a6a762e3" providerId="LiveId" clId="{2297FB8C-A1BF-6E4B-8BE0-8A3F3FFB0B2C}" dt="2024-06-10T16:48:12.906" v="3233" actId="207"/>
          <ac:spMkLst>
            <pc:docMk/>
            <pc:sldMk cId="3239376249" sldId="293"/>
            <ac:spMk id="33" creationId="{3AE6B60D-337C-723A-7CD1-4EA2088E49FA}"/>
          </ac:spMkLst>
        </pc:spChg>
        <pc:spChg chg="add mod">
          <ac:chgData name="昱佑 李" userId="4e53b750a6a762e3" providerId="LiveId" clId="{2297FB8C-A1BF-6E4B-8BE0-8A3F3FFB0B2C}" dt="2024-06-11T02:16:35.842" v="3773"/>
          <ac:spMkLst>
            <pc:docMk/>
            <pc:sldMk cId="3239376249" sldId="293"/>
            <ac:spMk id="34" creationId="{6554E7BC-8522-10E3-F92B-E3DA3BCBAE22}"/>
          </ac:spMkLst>
        </pc:spChg>
        <pc:spChg chg="mod">
          <ac:chgData name="昱佑 李" userId="4e53b750a6a762e3" providerId="LiveId" clId="{2297FB8C-A1BF-6E4B-8BE0-8A3F3FFB0B2C}" dt="2024-06-11T02:17:13.713" v="3788"/>
          <ac:spMkLst>
            <pc:docMk/>
            <pc:sldMk cId="3239376249" sldId="293"/>
            <ac:spMk id="37" creationId="{7A171ADD-EE4F-2548-20A5-570D5EE04B8B}"/>
          </ac:spMkLst>
        </pc:spChg>
        <pc:spChg chg="mod">
          <ac:chgData name="昱佑 李" userId="4e53b750a6a762e3" providerId="LiveId" clId="{2297FB8C-A1BF-6E4B-8BE0-8A3F3FFB0B2C}" dt="2024-06-11T02:17:13.713" v="3788"/>
          <ac:spMkLst>
            <pc:docMk/>
            <pc:sldMk cId="3239376249" sldId="293"/>
            <ac:spMk id="38" creationId="{576EEB23-4F02-E6E3-E5CB-F7113D2660E9}"/>
          </ac:spMkLst>
        </pc:spChg>
        <pc:spChg chg="mod">
          <ac:chgData name="昱佑 李" userId="4e53b750a6a762e3" providerId="LiveId" clId="{2297FB8C-A1BF-6E4B-8BE0-8A3F3FFB0B2C}" dt="2024-06-11T02:17:13.713" v="3788"/>
          <ac:spMkLst>
            <pc:docMk/>
            <pc:sldMk cId="3239376249" sldId="293"/>
            <ac:spMk id="39" creationId="{EDFFAE7D-ABC8-9B41-E358-0A7AEDF07D00}"/>
          </ac:spMkLst>
        </pc:spChg>
        <pc:spChg chg="del">
          <ac:chgData name="昱佑 李" userId="4e53b750a6a762e3" providerId="LiveId" clId="{2297FB8C-A1BF-6E4B-8BE0-8A3F3FFB0B2C}" dt="2024-06-10T16:47:51.867" v="3226" actId="478"/>
          <ac:spMkLst>
            <pc:docMk/>
            <pc:sldMk cId="3239376249" sldId="293"/>
            <ac:spMk id="48" creationId="{727A5CE9-5860-2AC7-AD9D-6459FC53E671}"/>
          </ac:spMkLst>
        </pc:spChg>
        <pc:spChg chg="mod">
          <ac:chgData name="昱佑 李" userId="4e53b750a6a762e3" providerId="LiveId" clId="{2297FB8C-A1BF-6E4B-8BE0-8A3F3FFB0B2C}" dt="2024-06-10T16:48:18.244" v="3234" actId="207"/>
          <ac:spMkLst>
            <pc:docMk/>
            <pc:sldMk cId="3239376249" sldId="293"/>
            <ac:spMk id="71" creationId="{71B6EB46-1B47-B0F4-9444-D80D1A20E5D8}"/>
          </ac:spMkLst>
        </pc:spChg>
        <pc:spChg chg="mod">
          <ac:chgData name="昱佑 李" userId="4e53b750a6a762e3" providerId="LiveId" clId="{2297FB8C-A1BF-6E4B-8BE0-8A3F3FFB0B2C}" dt="2024-06-10T16:48:18.244" v="3234" actId="207"/>
          <ac:spMkLst>
            <pc:docMk/>
            <pc:sldMk cId="3239376249" sldId="293"/>
            <ac:spMk id="72" creationId="{BF123B7E-AC6E-2121-7B6C-D2DE46C26831}"/>
          </ac:spMkLst>
        </pc:spChg>
        <pc:spChg chg="mod">
          <ac:chgData name="昱佑 李" userId="4e53b750a6a762e3" providerId="LiveId" clId="{2297FB8C-A1BF-6E4B-8BE0-8A3F3FFB0B2C}" dt="2024-06-10T16:48:18.244" v="3234" actId="207"/>
          <ac:spMkLst>
            <pc:docMk/>
            <pc:sldMk cId="3239376249" sldId="293"/>
            <ac:spMk id="73" creationId="{521DDDD9-376D-0B77-1237-B39C9F861554}"/>
          </ac:spMkLst>
        </pc:spChg>
        <pc:grpChg chg="del">
          <ac:chgData name="昱佑 李" userId="4e53b750a6a762e3" providerId="LiveId" clId="{2297FB8C-A1BF-6E4B-8BE0-8A3F3FFB0B2C}" dt="2024-06-11T02:17:13.359" v="3787" actId="478"/>
          <ac:grpSpMkLst>
            <pc:docMk/>
            <pc:sldMk cId="3239376249" sldId="293"/>
            <ac:grpSpMk id="8" creationId="{00000000-0000-0000-0000-000000000000}"/>
          </ac:grpSpMkLst>
        </pc:grpChg>
        <pc:grpChg chg="add mod">
          <ac:chgData name="昱佑 李" userId="4e53b750a6a762e3" providerId="LiveId" clId="{2297FB8C-A1BF-6E4B-8BE0-8A3F3FFB0B2C}" dt="2024-06-10T16:47:57.936" v="3228" actId="164"/>
          <ac:grpSpMkLst>
            <pc:docMk/>
            <pc:sldMk cId="3239376249" sldId="293"/>
            <ac:grpSpMk id="21" creationId="{3E093D52-E7DC-ACB0-65E1-9A806AA4507A}"/>
          </ac:grpSpMkLst>
        </pc:grpChg>
        <pc:grpChg chg="add mod">
          <ac:chgData name="昱佑 李" userId="4e53b750a6a762e3" providerId="LiveId" clId="{2297FB8C-A1BF-6E4B-8BE0-8A3F3FFB0B2C}" dt="2024-06-11T02:17:13.713" v="3788"/>
          <ac:grpSpMkLst>
            <pc:docMk/>
            <pc:sldMk cId="3239376249" sldId="293"/>
            <ac:grpSpMk id="35" creationId="{64AED2EB-2676-0AF1-8D89-67B90E414F00}"/>
          </ac:grpSpMkLst>
        </pc:grpChg>
        <pc:grpChg chg="mod">
          <ac:chgData name="昱佑 李" userId="4e53b750a6a762e3" providerId="LiveId" clId="{2297FB8C-A1BF-6E4B-8BE0-8A3F3FFB0B2C}" dt="2024-06-11T02:17:13.713" v="3788"/>
          <ac:grpSpMkLst>
            <pc:docMk/>
            <pc:sldMk cId="3239376249" sldId="293"/>
            <ac:grpSpMk id="36" creationId="{13CEB833-E95C-8EB2-4157-0F0749A523AD}"/>
          </ac:grpSpMkLst>
        </pc:grpChg>
        <pc:grpChg chg="mod">
          <ac:chgData name="昱佑 李" userId="4e53b750a6a762e3" providerId="LiveId" clId="{2297FB8C-A1BF-6E4B-8BE0-8A3F3FFB0B2C}" dt="2024-06-10T16:47:57.936" v="3228" actId="164"/>
          <ac:grpSpMkLst>
            <pc:docMk/>
            <pc:sldMk cId="3239376249" sldId="293"/>
            <ac:grpSpMk id="66" creationId="{E4EA3603-8D2C-469A-D798-5E2D0EB8990A}"/>
          </ac:grpSpMkLst>
        </pc:grpChg>
        <pc:grpChg chg="del">
          <ac:chgData name="昱佑 李" userId="4e53b750a6a762e3" providerId="LiveId" clId="{2297FB8C-A1BF-6E4B-8BE0-8A3F3FFB0B2C}" dt="2024-06-10T16:47:52.392" v="3227" actId="478"/>
          <ac:grpSpMkLst>
            <pc:docMk/>
            <pc:sldMk cId="3239376249" sldId="293"/>
            <ac:grpSpMk id="67" creationId="{3E7C566B-87BE-EEAA-3416-E74A262484D5}"/>
          </ac:grpSpMkLst>
        </pc:grpChg>
      </pc:sldChg>
      <pc:sldChg chg="addSp delSp modSp add mod delAnim modAnim">
        <pc:chgData name="昱佑 李" userId="4e53b750a6a762e3" providerId="LiveId" clId="{2297FB8C-A1BF-6E4B-8BE0-8A3F3FFB0B2C}" dt="2024-06-11T02:17:35.092" v="3798"/>
        <pc:sldMkLst>
          <pc:docMk/>
          <pc:sldMk cId="2280809872" sldId="294"/>
        </pc:sldMkLst>
        <pc:spChg chg="del mod">
          <ac:chgData name="昱佑 李" userId="4e53b750a6a762e3" providerId="LiveId" clId="{2297FB8C-A1BF-6E4B-8BE0-8A3F3FFB0B2C}" dt="2024-06-11T02:17:34.687" v="3797" actId="478"/>
          <ac:spMkLst>
            <pc:docMk/>
            <pc:sldMk cId="2280809872" sldId="294"/>
            <ac:spMk id="14" creationId="{00000000-0000-0000-0000-000000000000}"/>
          </ac:spMkLst>
        </pc:spChg>
        <pc:spChg chg="del">
          <ac:chgData name="昱佑 李" userId="4e53b750a6a762e3" providerId="LiveId" clId="{2297FB8C-A1BF-6E4B-8BE0-8A3F3FFB0B2C}" dt="2024-06-11T02:16:42.319" v="3776" actId="478"/>
          <ac:spMkLst>
            <pc:docMk/>
            <pc:sldMk cId="2280809872" sldId="294"/>
            <ac:spMk id="17" creationId="{00000000-0000-0000-0000-000000000000}"/>
          </ac:spMkLst>
        </pc:spChg>
        <pc:spChg chg="add mod">
          <ac:chgData name="昱佑 李" userId="4e53b750a6a762e3" providerId="LiveId" clId="{2297FB8C-A1BF-6E4B-8BE0-8A3F3FFB0B2C}" dt="2024-06-11T01:47:46.104" v="3543" actId="207"/>
          <ac:spMkLst>
            <pc:docMk/>
            <pc:sldMk cId="2280809872" sldId="294"/>
            <ac:spMk id="21" creationId="{EA563D9F-5DB2-AE4E-7E97-C039AF4CB721}"/>
          </ac:spMkLst>
        </pc:spChg>
        <pc:spChg chg="add mod">
          <ac:chgData name="昱佑 李" userId="4e53b750a6a762e3" providerId="LiveId" clId="{2297FB8C-A1BF-6E4B-8BE0-8A3F3FFB0B2C}" dt="2024-06-11T01:49:14.843" v="3566" actId="164"/>
          <ac:spMkLst>
            <pc:docMk/>
            <pc:sldMk cId="2280809872" sldId="294"/>
            <ac:spMk id="24" creationId="{AC8FF805-1029-BA74-0A4C-35474153D0C2}"/>
          </ac:spMkLst>
        </pc:spChg>
        <pc:spChg chg="add del mod topLvl">
          <ac:chgData name="昱佑 李" userId="4e53b750a6a762e3" providerId="LiveId" clId="{2297FB8C-A1BF-6E4B-8BE0-8A3F3FFB0B2C}" dt="2024-06-10T16:52:06.220" v="3278" actId="478"/>
          <ac:spMkLst>
            <pc:docMk/>
            <pc:sldMk cId="2280809872" sldId="294"/>
            <ac:spMk id="31" creationId="{5A0A6756-5272-C733-8300-25DF0DA01C47}"/>
          </ac:spMkLst>
        </pc:spChg>
        <pc:spChg chg="mod">
          <ac:chgData name="昱佑 李" userId="4e53b750a6a762e3" providerId="LiveId" clId="{2297FB8C-A1BF-6E4B-8BE0-8A3F3FFB0B2C}" dt="2024-06-10T16:51:54.659" v="3275" actId="165"/>
          <ac:spMkLst>
            <pc:docMk/>
            <pc:sldMk cId="2280809872" sldId="294"/>
            <ac:spMk id="32" creationId="{D717FA09-EB23-7DBB-E84D-FE69D6C7A17B}"/>
          </ac:spMkLst>
        </pc:spChg>
        <pc:spChg chg="add del mod topLvl">
          <ac:chgData name="昱佑 李" userId="4e53b750a6a762e3" providerId="LiveId" clId="{2297FB8C-A1BF-6E4B-8BE0-8A3F3FFB0B2C}" dt="2024-06-11T01:45:28.204" v="3526" actId="164"/>
          <ac:spMkLst>
            <pc:docMk/>
            <pc:sldMk cId="2280809872" sldId="294"/>
            <ac:spMk id="33" creationId="{C4E27E96-FBEB-62B2-CCDE-2C2242111D98}"/>
          </ac:spMkLst>
        </pc:spChg>
        <pc:spChg chg="mod">
          <ac:chgData name="昱佑 李" userId="4e53b750a6a762e3" providerId="LiveId" clId="{2297FB8C-A1BF-6E4B-8BE0-8A3F3FFB0B2C}" dt="2024-06-10T16:51:43.645" v="3271" actId="165"/>
          <ac:spMkLst>
            <pc:docMk/>
            <pc:sldMk cId="2280809872" sldId="294"/>
            <ac:spMk id="46" creationId="{971749A2-BD4D-C68B-3A8D-9B8D02842A85}"/>
          </ac:spMkLst>
        </pc:spChg>
        <pc:spChg chg="add mod">
          <ac:chgData name="昱佑 李" userId="4e53b750a6a762e3" providerId="LiveId" clId="{2297FB8C-A1BF-6E4B-8BE0-8A3F3FFB0B2C}" dt="2024-06-11T01:47:41.373" v="3542" actId="207"/>
          <ac:spMkLst>
            <pc:docMk/>
            <pc:sldMk cId="2280809872" sldId="294"/>
            <ac:spMk id="47" creationId="{83AA735E-D93E-D6D5-8DB8-0BD13A8B4D1E}"/>
          </ac:spMkLst>
        </pc:spChg>
        <pc:spChg chg="add mod">
          <ac:chgData name="昱佑 李" userId="4e53b750a6a762e3" providerId="LiveId" clId="{2297FB8C-A1BF-6E4B-8BE0-8A3F3FFB0B2C}" dt="2024-06-11T01:47:41.373" v="3542" actId="207"/>
          <ac:spMkLst>
            <pc:docMk/>
            <pc:sldMk cId="2280809872" sldId="294"/>
            <ac:spMk id="48" creationId="{40012F0C-DC12-7C93-55A3-57777C622BB8}"/>
          </ac:spMkLst>
        </pc:spChg>
        <pc:spChg chg="add mod">
          <ac:chgData name="昱佑 李" userId="4e53b750a6a762e3" providerId="LiveId" clId="{2297FB8C-A1BF-6E4B-8BE0-8A3F3FFB0B2C}" dt="2024-06-11T01:47:41.373" v="3542" actId="207"/>
          <ac:spMkLst>
            <pc:docMk/>
            <pc:sldMk cId="2280809872" sldId="294"/>
            <ac:spMk id="49" creationId="{FB849547-712B-B266-F66F-B0AD418D38EC}"/>
          </ac:spMkLst>
        </pc:spChg>
        <pc:spChg chg="add mod">
          <ac:chgData name="昱佑 李" userId="4e53b750a6a762e3" providerId="LiveId" clId="{2297FB8C-A1BF-6E4B-8BE0-8A3F3FFB0B2C}" dt="2024-06-11T01:49:18.507" v="3567" actId="164"/>
          <ac:spMkLst>
            <pc:docMk/>
            <pc:sldMk cId="2280809872" sldId="294"/>
            <ac:spMk id="51" creationId="{66C670AD-08C0-0585-B053-9E44708B56D1}"/>
          </ac:spMkLst>
        </pc:spChg>
        <pc:spChg chg="add mod">
          <ac:chgData name="昱佑 李" userId="4e53b750a6a762e3" providerId="LiveId" clId="{2297FB8C-A1BF-6E4B-8BE0-8A3F3FFB0B2C}" dt="2024-06-11T01:49:18.507" v="3567" actId="164"/>
          <ac:spMkLst>
            <pc:docMk/>
            <pc:sldMk cId="2280809872" sldId="294"/>
            <ac:spMk id="52" creationId="{7BF7DD2C-CD1A-C2CA-93D2-E18C0E30F78A}"/>
          </ac:spMkLst>
        </pc:spChg>
        <pc:spChg chg="add mod">
          <ac:chgData name="昱佑 李" userId="4e53b750a6a762e3" providerId="LiveId" clId="{2297FB8C-A1BF-6E4B-8BE0-8A3F3FFB0B2C}" dt="2024-06-11T02:16:42.703" v="3777"/>
          <ac:spMkLst>
            <pc:docMk/>
            <pc:sldMk cId="2280809872" sldId="294"/>
            <ac:spMk id="55" creationId="{8FE64BCE-268C-BE41-3A13-2F35487AE8B3}"/>
          </ac:spMkLst>
        </pc:spChg>
        <pc:spChg chg="add mod">
          <ac:chgData name="昱佑 李" userId="4e53b750a6a762e3" providerId="LiveId" clId="{2297FB8C-A1BF-6E4B-8BE0-8A3F3FFB0B2C}" dt="2024-06-11T02:16:42.703" v="3777"/>
          <ac:spMkLst>
            <pc:docMk/>
            <pc:sldMk cId="2280809872" sldId="294"/>
            <ac:spMk id="56" creationId="{4715E905-4EFC-9DFF-89CB-041D42A6594C}"/>
          </ac:spMkLst>
        </pc:spChg>
        <pc:spChg chg="mod">
          <ac:chgData name="昱佑 李" userId="4e53b750a6a762e3" providerId="LiveId" clId="{2297FB8C-A1BF-6E4B-8BE0-8A3F3FFB0B2C}" dt="2024-06-11T02:17:22.939" v="3792"/>
          <ac:spMkLst>
            <pc:docMk/>
            <pc:sldMk cId="2280809872" sldId="294"/>
            <ac:spMk id="59" creationId="{32446499-06DD-9B84-43AE-8D8D3628D758}"/>
          </ac:spMkLst>
        </pc:spChg>
        <pc:spChg chg="mod">
          <ac:chgData name="昱佑 李" userId="4e53b750a6a762e3" providerId="LiveId" clId="{2297FB8C-A1BF-6E4B-8BE0-8A3F3FFB0B2C}" dt="2024-06-11T02:17:22.939" v="3792"/>
          <ac:spMkLst>
            <pc:docMk/>
            <pc:sldMk cId="2280809872" sldId="294"/>
            <ac:spMk id="60" creationId="{0C127F18-0EDB-727B-7C5B-5350D1A2DE9F}"/>
          </ac:spMkLst>
        </pc:spChg>
        <pc:spChg chg="mod">
          <ac:chgData name="昱佑 李" userId="4e53b750a6a762e3" providerId="LiveId" clId="{2297FB8C-A1BF-6E4B-8BE0-8A3F3FFB0B2C}" dt="2024-06-11T02:17:22.939" v="3792"/>
          <ac:spMkLst>
            <pc:docMk/>
            <pc:sldMk cId="2280809872" sldId="294"/>
            <ac:spMk id="61" creationId="{29CE6700-7D36-DC16-AB89-A4C26FC55136}"/>
          </ac:spMkLst>
        </pc:spChg>
        <pc:spChg chg="mod">
          <ac:chgData name="昱佑 李" userId="4e53b750a6a762e3" providerId="LiveId" clId="{2297FB8C-A1BF-6E4B-8BE0-8A3F3FFB0B2C}" dt="2024-06-11T02:17:35.092" v="3798"/>
          <ac:spMkLst>
            <pc:docMk/>
            <pc:sldMk cId="2280809872" sldId="294"/>
            <ac:spMk id="64" creationId="{9732AD1B-336A-DA60-8791-98D544B2330F}"/>
          </ac:spMkLst>
        </pc:spChg>
        <pc:spChg chg="mod">
          <ac:chgData name="昱佑 李" userId="4e53b750a6a762e3" providerId="LiveId" clId="{2297FB8C-A1BF-6E4B-8BE0-8A3F3FFB0B2C}" dt="2024-06-11T02:17:35.092" v="3798"/>
          <ac:spMkLst>
            <pc:docMk/>
            <pc:sldMk cId="2280809872" sldId="294"/>
            <ac:spMk id="65" creationId="{6663356A-F91C-14BA-749F-EEA489DD7DE7}"/>
          </ac:spMkLst>
        </pc:spChg>
        <pc:spChg chg="mod">
          <ac:chgData name="昱佑 李" userId="4e53b750a6a762e3" providerId="LiveId" clId="{2297FB8C-A1BF-6E4B-8BE0-8A3F3FFB0B2C}" dt="2024-06-11T02:17:35.092" v="3798"/>
          <ac:spMkLst>
            <pc:docMk/>
            <pc:sldMk cId="2280809872" sldId="294"/>
            <ac:spMk id="66" creationId="{C701C52D-4701-96CB-EC00-E5F9E59BB342}"/>
          </ac:spMkLst>
        </pc:spChg>
        <pc:grpChg chg="del">
          <ac:chgData name="昱佑 李" userId="4e53b750a6a762e3" providerId="LiveId" clId="{2297FB8C-A1BF-6E4B-8BE0-8A3F3FFB0B2C}" dt="2024-06-11T02:17:22.661" v="3791" actId="478"/>
          <ac:grpSpMkLst>
            <pc:docMk/>
            <pc:sldMk cId="2280809872" sldId="294"/>
            <ac:grpSpMk id="8" creationId="{00000000-0000-0000-0000-000000000000}"/>
          </ac:grpSpMkLst>
        </pc:grpChg>
        <pc:grpChg chg="add del mod">
          <ac:chgData name="昱佑 李" userId="4e53b750a6a762e3" providerId="LiveId" clId="{2297FB8C-A1BF-6E4B-8BE0-8A3F3FFB0B2C}" dt="2024-06-10T16:51:43.645" v="3271" actId="165"/>
          <ac:grpSpMkLst>
            <pc:docMk/>
            <pc:sldMk cId="2280809872" sldId="294"/>
            <ac:grpSpMk id="30" creationId="{44B560D4-6FF3-CB82-119E-B4DD58956F71}"/>
          </ac:grpSpMkLst>
        </pc:grpChg>
        <pc:grpChg chg="del mod topLvl">
          <ac:chgData name="昱佑 李" userId="4e53b750a6a762e3" providerId="LiveId" clId="{2297FB8C-A1BF-6E4B-8BE0-8A3F3FFB0B2C}" dt="2024-06-10T16:51:48.595" v="3274" actId="478"/>
          <ac:grpSpMkLst>
            <pc:docMk/>
            <pc:sldMk cId="2280809872" sldId="294"/>
            <ac:grpSpMk id="34" creationId="{39495004-4974-0CCA-747F-64E467D8AB0F}"/>
          </ac:grpSpMkLst>
        </pc:grpChg>
        <pc:grpChg chg="add del mod topLvl">
          <ac:chgData name="昱佑 李" userId="4e53b750a6a762e3" providerId="LiveId" clId="{2297FB8C-A1BF-6E4B-8BE0-8A3F3FFB0B2C}" dt="2024-06-11T01:45:28.204" v="3526" actId="164"/>
          <ac:grpSpMkLst>
            <pc:docMk/>
            <pc:sldMk cId="2280809872" sldId="294"/>
            <ac:grpSpMk id="37" creationId="{A2FC1AE2-5740-6CBE-7094-C7A1A533B88D}"/>
          </ac:grpSpMkLst>
        </pc:grpChg>
        <pc:grpChg chg="del">
          <ac:chgData name="昱佑 李" userId="4e53b750a6a762e3" providerId="LiveId" clId="{2297FB8C-A1BF-6E4B-8BE0-8A3F3FFB0B2C}" dt="2024-06-10T16:51:54.659" v="3275" actId="165"/>
          <ac:grpSpMkLst>
            <pc:docMk/>
            <pc:sldMk cId="2280809872" sldId="294"/>
            <ac:grpSpMk id="38" creationId="{71CB1026-9910-16BD-EA61-0D63EEB51A70}"/>
          </ac:grpSpMkLst>
        </pc:grpChg>
        <pc:grpChg chg="del">
          <ac:chgData name="昱佑 李" userId="4e53b750a6a762e3" providerId="LiveId" clId="{2297FB8C-A1BF-6E4B-8BE0-8A3F3FFB0B2C}" dt="2024-06-10T16:51:32.101" v="3269" actId="478"/>
          <ac:grpSpMkLst>
            <pc:docMk/>
            <pc:sldMk cId="2280809872" sldId="294"/>
            <ac:grpSpMk id="39" creationId="{EBC7A075-9050-BDDB-B679-5B5716702511}"/>
          </ac:grpSpMkLst>
        </pc:grpChg>
        <pc:grpChg chg="add mod">
          <ac:chgData name="昱佑 李" userId="4e53b750a6a762e3" providerId="LiveId" clId="{2297FB8C-A1BF-6E4B-8BE0-8A3F3FFB0B2C}" dt="2024-06-11T01:49:14.843" v="3566" actId="164"/>
          <ac:grpSpMkLst>
            <pc:docMk/>
            <pc:sldMk cId="2280809872" sldId="294"/>
            <ac:grpSpMk id="50" creationId="{B9A4FE5C-E007-B2A4-1C21-9FF4621ABEEF}"/>
          </ac:grpSpMkLst>
        </pc:grpChg>
        <pc:grpChg chg="add mod">
          <ac:chgData name="昱佑 李" userId="4e53b750a6a762e3" providerId="LiveId" clId="{2297FB8C-A1BF-6E4B-8BE0-8A3F3FFB0B2C}" dt="2024-06-11T01:49:29.467" v="3568" actId="1076"/>
          <ac:grpSpMkLst>
            <pc:docMk/>
            <pc:sldMk cId="2280809872" sldId="294"/>
            <ac:grpSpMk id="53" creationId="{BE51666C-355B-4F8C-B1AD-F53B5560B41E}"/>
          </ac:grpSpMkLst>
        </pc:grpChg>
        <pc:grpChg chg="add mod">
          <ac:chgData name="昱佑 李" userId="4e53b750a6a762e3" providerId="LiveId" clId="{2297FB8C-A1BF-6E4B-8BE0-8A3F3FFB0B2C}" dt="2024-06-11T01:49:18.507" v="3567" actId="164"/>
          <ac:grpSpMkLst>
            <pc:docMk/>
            <pc:sldMk cId="2280809872" sldId="294"/>
            <ac:grpSpMk id="54" creationId="{556DDDEE-6325-4CBF-B677-280191ECEBE4}"/>
          </ac:grpSpMkLst>
        </pc:grpChg>
        <pc:grpChg chg="add del mod">
          <ac:chgData name="昱佑 李" userId="4e53b750a6a762e3" providerId="LiveId" clId="{2297FB8C-A1BF-6E4B-8BE0-8A3F3FFB0B2C}" dt="2024-06-11T02:17:33.048" v="3796" actId="478"/>
          <ac:grpSpMkLst>
            <pc:docMk/>
            <pc:sldMk cId="2280809872" sldId="294"/>
            <ac:grpSpMk id="57" creationId="{74C1EE38-F9C0-3973-2E09-F8EDA3AA7B95}"/>
          </ac:grpSpMkLst>
        </pc:grpChg>
        <pc:grpChg chg="mod">
          <ac:chgData name="昱佑 李" userId="4e53b750a6a762e3" providerId="LiveId" clId="{2297FB8C-A1BF-6E4B-8BE0-8A3F3FFB0B2C}" dt="2024-06-11T02:17:22.939" v="3792"/>
          <ac:grpSpMkLst>
            <pc:docMk/>
            <pc:sldMk cId="2280809872" sldId="294"/>
            <ac:grpSpMk id="58" creationId="{E87F14EC-D572-E20F-4B65-9203846C503F}"/>
          </ac:grpSpMkLst>
        </pc:grpChg>
        <pc:grpChg chg="add mod">
          <ac:chgData name="昱佑 李" userId="4e53b750a6a762e3" providerId="LiveId" clId="{2297FB8C-A1BF-6E4B-8BE0-8A3F3FFB0B2C}" dt="2024-06-11T02:17:35.092" v="3798"/>
          <ac:grpSpMkLst>
            <pc:docMk/>
            <pc:sldMk cId="2280809872" sldId="294"/>
            <ac:grpSpMk id="62" creationId="{0C536D3F-AEC6-1B00-A2A9-C7D07DA51BC0}"/>
          </ac:grpSpMkLst>
        </pc:grpChg>
        <pc:grpChg chg="mod">
          <ac:chgData name="昱佑 李" userId="4e53b750a6a762e3" providerId="LiveId" clId="{2297FB8C-A1BF-6E4B-8BE0-8A3F3FFB0B2C}" dt="2024-06-11T02:17:35.092" v="3798"/>
          <ac:grpSpMkLst>
            <pc:docMk/>
            <pc:sldMk cId="2280809872" sldId="294"/>
            <ac:grpSpMk id="63" creationId="{2279BA3A-66C8-2D70-DCC3-25FE6888C50D}"/>
          </ac:grpSpMkLst>
        </pc:grpChg>
        <pc:picChg chg="mod">
          <ac:chgData name="昱佑 李" userId="4e53b750a6a762e3" providerId="LiveId" clId="{2297FB8C-A1BF-6E4B-8BE0-8A3F3FFB0B2C}" dt="2024-06-10T16:51:43.645" v="3271" actId="165"/>
          <ac:picMkLst>
            <pc:docMk/>
            <pc:sldMk cId="2280809872" sldId="294"/>
            <ac:picMk id="35" creationId="{9F6F2223-1BAB-06DD-E767-52391491D327}"/>
          </ac:picMkLst>
        </pc:picChg>
        <pc:picChg chg="mod">
          <ac:chgData name="昱佑 李" userId="4e53b750a6a762e3" providerId="LiveId" clId="{2297FB8C-A1BF-6E4B-8BE0-8A3F3FFB0B2C}" dt="2024-06-10T16:51:54.659" v="3275" actId="165"/>
          <ac:picMkLst>
            <pc:docMk/>
            <pc:sldMk cId="2280809872" sldId="294"/>
            <ac:picMk id="36" creationId="{AE6DE6D8-315C-3C90-1245-65D8DDBA053C}"/>
          </ac:picMkLst>
        </pc:picChg>
      </pc:sldChg>
      <pc:sldChg chg="addSp delSp modSp add mod modAnim">
        <pc:chgData name="昱佑 李" userId="4e53b750a6a762e3" providerId="LiveId" clId="{2297FB8C-A1BF-6E4B-8BE0-8A3F3FFB0B2C}" dt="2024-06-11T02:17:46.709" v="3806"/>
        <pc:sldMkLst>
          <pc:docMk/>
          <pc:sldMk cId="671966763" sldId="295"/>
        </pc:sldMkLst>
        <pc:spChg chg="del mod">
          <ac:chgData name="昱佑 李" userId="4e53b750a6a762e3" providerId="LiveId" clId="{2297FB8C-A1BF-6E4B-8BE0-8A3F3FFB0B2C}" dt="2024-06-11T02:17:46.277" v="3805" actId="478"/>
          <ac:spMkLst>
            <pc:docMk/>
            <pc:sldMk cId="671966763" sldId="295"/>
            <ac:spMk id="14" creationId="{00000000-0000-0000-0000-000000000000}"/>
          </ac:spMkLst>
        </pc:spChg>
        <pc:spChg chg="del">
          <ac:chgData name="昱佑 李" userId="4e53b750a6a762e3" providerId="LiveId" clId="{2297FB8C-A1BF-6E4B-8BE0-8A3F3FFB0B2C}" dt="2024-06-11T02:16:48.071" v="3780" actId="478"/>
          <ac:spMkLst>
            <pc:docMk/>
            <pc:sldMk cId="671966763" sldId="295"/>
            <ac:spMk id="17" creationId="{00000000-0000-0000-0000-000000000000}"/>
          </ac:spMkLst>
        </pc:spChg>
        <pc:spChg chg="add mod">
          <ac:chgData name="昱佑 李" userId="4e53b750a6a762e3" providerId="LiveId" clId="{2297FB8C-A1BF-6E4B-8BE0-8A3F3FFB0B2C}" dt="2024-06-10T16:56:47.435" v="3333"/>
          <ac:spMkLst>
            <pc:docMk/>
            <pc:sldMk cId="671966763" sldId="295"/>
            <ac:spMk id="18" creationId="{AC4FE411-5F78-105A-4D0F-627A50B8A3FD}"/>
          </ac:spMkLst>
        </pc:spChg>
        <pc:spChg chg="add mod">
          <ac:chgData name="昱佑 李" userId="4e53b750a6a762e3" providerId="LiveId" clId="{2297FB8C-A1BF-6E4B-8BE0-8A3F3FFB0B2C}" dt="2024-06-10T16:56:57.373" v="3335" actId="1076"/>
          <ac:spMkLst>
            <pc:docMk/>
            <pc:sldMk cId="671966763" sldId="295"/>
            <ac:spMk id="21" creationId="{FBD0BC7B-DDF4-DA37-0E73-E2D3E3D681DB}"/>
          </ac:spMkLst>
        </pc:spChg>
        <pc:spChg chg="add mod">
          <ac:chgData name="昱佑 李" userId="4e53b750a6a762e3" providerId="LiveId" clId="{2297FB8C-A1BF-6E4B-8BE0-8A3F3FFB0B2C}" dt="2024-06-11T02:16:48.797" v="3781"/>
          <ac:spMkLst>
            <pc:docMk/>
            <pc:sldMk cId="671966763" sldId="295"/>
            <ac:spMk id="24" creationId="{72624CF9-18F5-97C0-80B7-F2BA7BF16678}"/>
          </ac:spMkLst>
        </pc:spChg>
        <pc:spChg chg="add mod">
          <ac:chgData name="昱佑 李" userId="4e53b750a6a762e3" providerId="LiveId" clId="{2297FB8C-A1BF-6E4B-8BE0-8A3F3FFB0B2C}" dt="2024-06-11T02:16:48.797" v="3781"/>
          <ac:spMkLst>
            <pc:docMk/>
            <pc:sldMk cId="671966763" sldId="295"/>
            <ac:spMk id="30" creationId="{3480B8BA-0B67-8FBF-8678-5F47D93A5A70}"/>
          </ac:spMkLst>
        </pc:spChg>
        <pc:spChg chg="mod">
          <ac:chgData name="昱佑 李" userId="4e53b750a6a762e3" providerId="LiveId" clId="{2297FB8C-A1BF-6E4B-8BE0-8A3F3FFB0B2C}" dt="2024-06-11T02:17:46.709" v="3806"/>
          <ac:spMkLst>
            <pc:docMk/>
            <pc:sldMk cId="671966763" sldId="295"/>
            <ac:spMk id="35" creationId="{A00174D7-293A-0746-EC0D-07702AE75826}"/>
          </ac:spMkLst>
        </pc:spChg>
        <pc:spChg chg="mod">
          <ac:chgData name="昱佑 李" userId="4e53b750a6a762e3" providerId="LiveId" clId="{2297FB8C-A1BF-6E4B-8BE0-8A3F3FFB0B2C}" dt="2024-06-11T02:17:46.709" v="3806"/>
          <ac:spMkLst>
            <pc:docMk/>
            <pc:sldMk cId="671966763" sldId="295"/>
            <ac:spMk id="47" creationId="{94284586-DFE4-E0D7-EC91-C025A933D9D6}"/>
          </ac:spMkLst>
        </pc:spChg>
        <pc:spChg chg="mod">
          <ac:chgData name="昱佑 李" userId="4e53b750a6a762e3" providerId="LiveId" clId="{2297FB8C-A1BF-6E4B-8BE0-8A3F3FFB0B2C}" dt="2024-06-11T02:17:46.709" v="3806"/>
          <ac:spMkLst>
            <pc:docMk/>
            <pc:sldMk cId="671966763" sldId="295"/>
            <ac:spMk id="48" creationId="{F589C326-1CD2-B9DE-BD0F-7AA16E749153}"/>
          </ac:spMkLst>
        </pc:spChg>
        <pc:grpChg chg="del">
          <ac:chgData name="昱佑 李" userId="4e53b750a6a762e3" providerId="LiveId" clId="{2297FB8C-A1BF-6E4B-8BE0-8A3F3FFB0B2C}" dt="2024-06-11T02:17:43.465" v="3803" actId="478"/>
          <ac:grpSpMkLst>
            <pc:docMk/>
            <pc:sldMk cId="671966763" sldId="295"/>
            <ac:grpSpMk id="8" creationId="{00000000-0000-0000-0000-000000000000}"/>
          </ac:grpSpMkLst>
        </pc:grpChg>
        <pc:grpChg chg="add mod">
          <ac:chgData name="昱佑 李" userId="4e53b750a6a762e3" providerId="LiveId" clId="{2297FB8C-A1BF-6E4B-8BE0-8A3F3FFB0B2C}" dt="2024-06-11T02:17:46.709" v="3806"/>
          <ac:grpSpMkLst>
            <pc:docMk/>
            <pc:sldMk cId="671966763" sldId="295"/>
            <ac:grpSpMk id="33" creationId="{AA2A7DD4-1941-648D-F094-0BE5CD477044}"/>
          </ac:grpSpMkLst>
        </pc:grpChg>
        <pc:grpChg chg="mod">
          <ac:chgData name="昱佑 李" userId="4e53b750a6a762e3" providerId="LiveId" clId="{2297FB8C-A1BF-6E4B-8BE0-8A3F3FFB0B2C}" dt="2024-06-11T02:17:46.709" v="3806"/>
          <ac:grpSpMkLst>
            <pc:docMk/>
            <pc:sldMk cId="671966763" sldId="295"/>
            <ac:grpSpMk id="34" creationId="{5D90438B-4F7F-1363-5F16-5EEB1E90502A}"/>
          </ac:grpSpMkLst>
        </pc:grpChg>
      </pc:sldChg>
      <pc:sldChg chg="addSp delSp modSp add mod modAnim">
        <pc:chgData name="昱佑 李" userId="4e53b750a6a762e3" providerId="LiveId" clId="{2297FB8C-A1BF-6E4B-8BE0-8A3F3FFB0B2C}" dt="2024-06-11T02:17:40.632" v="3802"/>
        <pc:sldMkLst>
          <pc:docMk/>
          <pc:sldMk cId="3705110190" sldId="296"/>
        </pc:sldMkLst>
        <pc:spChg chg="del">
          <ac:chgData name="昱佑 李" userId="4e53b750a6a762e3" providerId="LiveId" clId="{2297FB8C-A1BF-6E4B-8BE0-8A3F3FFB0B2C}" dt="2024-06-11T02:17:30.040" v="3794" actId="478"/>
          <ac:spMkLst>
            <pc:docMk/>
            <pc:sldMk cId="3705110190" sldId="296"/>
            <ac:spMk id="14" creationId="{00000000-0000-0000-0000-000000000000}"/>
          </ac:spMkLst>
        </pc:spChg>
        <pc:spChg chg="del">
          <ac:chgData name="昱佑 李" userId="4e53b750a6a762e3" providerId="LiveId" clId="{2297FB8C-A1BF-6E4B-8BE0-8A3F3FFB0B2C}" dt="2024-06-11T02:16:45.475" v="3778" actId="478"/>
          <ac:spMkLst>
            <pc:docMk/>
            <pc:sldMk cId="3705110190" sldId="296"/>
            <ac:spMk id="17" creationId="{00000000-0000-0000-0000-000000000000}"/>
          </ac:spMkLst>
        </pc:spChg>
        <pc:spChg chg="mod">
          <ac:chgData name="昱佑 李" userId="4e53b750a6a762e3" providerId="LiveId" clId="{2297FB8C-A1BF-6E4B-8BE0-8A3F3FFB0B2C}" dt="2024-06-10T16:56:00.204" v="3328" actId="207"/>
          <ac:spMkLst>
            <pc:docMk/>
            <pc:sldMk cId="3705110190" sldId="296"/>
            <ac:spMk id="21" creationId="{EA563D9F-5DB2-AE4E-7E97-C039AF4CB721}"/>
          </ac:spMkLst>
        </pc:spChg>
        <pc:spChg chg="mod">
          <ac:chgData name="昱佑 李" userId="4e53b750a6a762e3" providerId="LiveId" clId="{2297FB8C-A1BF-6E4B-8BE0-8A3F3FFB0B2C}" dt="2024-06-10T16:55:40.797" v="3325" actId="1076"/>
          <ac:spMkLst>
            <pc:docMk/>
            <pc:sldMk cId="3705110190" sldId="296"/>
            <ac:spMk id="24" creationId="{AC8FF805-1029-BA74-0A4C-35474153D0C2}"/>
          </ac:spMkLst>
        </pc:spChg>
        <pc:spChg chg="add mod">
          <ac:chgData name="昱佑 李" userId="4e53b750a6a762e3" providerId="LiveId" clId="{2297FB8C-A1BF-6E4B-8BE0-8A3F3FFB0B2C}" dt="2024-06-10T16:56:07.894" v="3330" actId="1076"/>
          <ac:spMkLst>
            <pc:docMk/>
            <pc:sldMk cId="3705110190" sldId="296"/>
            <ac:spMk id="31" creationId="{62EDD6A6-B1FC-2104-8097-7EA7ED0984C8}"/>
          </ac:spMkLst>
        </pc:spChg>
        <pc:spChg chg="mod topLvl">
          <ac:chgData name="昱佑 李" userId="4e53b750a6a762e3" providerId="LiveId" clId="{2297FB8C-A1BF-6E4B-8BE0-8A3F3FFB0B2C}" dt="2024-06-10T16:55:06.059" v="3315" actId="164"/>
          <ac:spMkLst>
            <pc:docMk/>
            <pc:sldMk cId="3705110190" sldId="296"/>
            <ac:spMk id="32" creationId="{D717FA09-EB23-7DBB-E84D-FE69D6C7A17B}"/>
          </ac:spMkLst>
        </pc:spChg>
        <pc:spChg chg="mod">
          <ac:chgData name="昱佑 李" userId="4e53b750a6a762e3" providerId="LiveId" clId="{2297FB8C-A1BF-6E4B-8BE0-8A3F3FFB0B2C}" dt="2024-06-10T16:55:32.189" v="3324" actId="207"/>
          <ac:spMkLst>
            <pc:docMk/>
            <pc:sldMk cId="3705110190" sldId="296"/>
            <ac:spMk id="33" creationId="{C4E27E96-FBEB-62B2-CCDE-2C2242111D98}"/>
          </ac:spMkLst>
        </pc:spChg>
        <pc:spChg chg="add mod">
          <ac:chgData name="昱佑 李" userId="4e53b750a6a762e3" providerId="LiveId" clId="{2297FB8C-A1BF-6E4B-8BE0-8A3F3FFB0B2C}" dt="2024-06-11T02:16:45.924" v="3779"/>
          <ac:spMkLst>
            <pc:docMk/>
            <pc:sldMk cId="3705110190" sldId="296"/>
            <ac:spMk id="34" creationId="{D8F3D890-0E80-2817-7198-089E7D5DCEA1}"/>
          </ac:spMkLst>
        </pc:spChg>
        <pc:spChg chg="add mod">
          <ac:chgData name="昱佑 李" userId="4e53b750a6a762e3" providerId="LiveId" clId="{2297FB8C-A1BF-6E4B-8BE0-8A3F3FFB0B2C}" dt="2024-06-11T02:16:45.924" v="3779"/>
          <ac:spMkLst>
            <pc:docMk/>
            <pc:sldMk cId="3705110190" sldId="296"/>
            <ac:spMk id="35" creationId="{37910DCA-CDEE-0A48-E99D-612AA1DFCE3E}"/>
          </ac:spMkLst>
        </pc:spChg>
        <pc:spChg chg="mod">
          <ac:chgData name="昱佑 李" userId="4e53b750a6a762e3" providerId="LiveId" clId="{2297FB8C-A1BF-6E4B-8BE0-8A3F3FFB0B2C}" dt="2024-06-11T02:17:30.388" v="3795"/>
          <ac:spMkLst>
            <pc:docMk/>
            <pc:sldMk cId="3705110190" sldId="296"/>
            <ac:spMk id="40" creationId="{C0E52928-01F2-DCD4-967B-DD898923858D}"/>
          </ac:spMkLst>
        </pc:spChg>
        <pc:spChg chg="mod">
          <ac:chgData name="昱佑 李" userId="4e53b750a6a762e3" providerId="LiveId" clId="{2297FB8C-A1BF-6E4B-8BE0-8A3F3FFB0B2C}" dt="2024-06-11T02:17:30.388" v="3795"/>
          <ac:spMkLst>
            <pc:docMk/>
            <pc:sldMk cId="3705110190" sldId="296"/>
            <ac:spMk id="41" creationId="{FE839653-1C02-6739-C0FB-5381DEB141AC}"/>
          </ac:spMkLst>
        </pc:spChg>
        <pc:spChg chg="mod">
          <ac:chgData name="昱佑 李" userId="4e53b750a6a762e3" providerId="LiveId" clId="{2297FB8C-A1BF-6E4B-8BE0-8A3F3FFB0B2C}" dt="2024-06-11T02:17:30.388" v="3795"/>
          <ac:spMkLst>
            <pc:docMk/>
            <pc:sldMk cId="3705110190" sldId="296"/>
            <ac:spMk id="42" creationId="{B16DBF2E-2779-83B9-EA24-67292BE266FD}"/>
          </ac:spMkLst>
        </pc:spChg>
        <pc:spChg chg="mod">
          <ac:chgData name="昱佑 李" userId="4e53b750a6a762e3" providerId="LiveId" clId="{2297FB8C-A1BF-6E4B-8BE0-8A3F3FFB0B2C}" dt="2024-06-10T16:55:27.254" v="3321" actId="207"/>
          <ac:spMkLst>
            <pc:docMk/>
            <pc:sldMk cId="3705110190" sldId="296"/>
            <ac:spMk id="47" creationId="{83AA735E-D93E-D6D5-8DB8-0BD13A8B4D1E}"/>
          </ac:spMkLst>
        </pc:spChg>
        <pc:spChg chg="mod">
          <ac:chgData name="昱佑 李" userId="4e53b750a6a762e3" providerId="LiveId" clId="{2297FB8C-A1BF-6E4B-8BE0-8A3F3FFB0B2C}" dt="2024-06-10T16:55:06.059" v="3315" actId="164"/>
          <ac:spMkLst>
            <pc:docMk/>
            <pc:sldMk cId="3705110190" sldId="296"/>
            <ac:spMk id="48" creationId="{40012F0C-DC12-7C93-55A3-57777C622BB8}"/>
          </ac:spMkLst>
        </pc:spChg>
        <pc:spChg chg="mod">
          <ac:chgData name="昱佑 李" userId="4e53b750a6a762e3" providerId="LiveId" clId="{2297FB8C-A1BF-6E4B-8BE0-8A3F3FFB0B2C}" dt="2024-06-10T16:55:29.193" v="3322" actId="207"/>
          <ac:spMkLst>
            <pc:docMk/>
            <pc:sldMk cId="3705110190" sldId="296"/>
            <ac:spMk id="49" creationId="{FB849547-712B-B266-F66F-B0AD418D38EC}"/>
          </ac:spMkLst>
        </pc:spChg>
        <pc:spChg chg="mod">
          <ac:chgData name="昱佑 李" userId="4e53b750a6a762e3" providerId="LiveId" clId="{2297FB8C-A1BF-6E4B-8BE0-8A3F3FFB0B2C}" dt="2024-06-11T02:17:40.632" v="3802"/>
          <ac:spMkLst>
            <pc:docMk/>
            <pc:sldMk cId="3705110190" sldId="296"/>
            <ac:spMk id="50" creationId="{3DF83288-0D6E-11CD-0E4D-000E91A76812}"/>
          </ac:spMkLst>
        </pc:spChg>
        <pc:spChg chg="mod">
          <ac:chgData name="昱佑 李" userId="4e53b750a6a762e3" providerId="LiveId" clId="{2297FB8C-A1BF-6E4B-8BE0-8A3F3FFB0B2C}" dt="2024-06-11T02:17:40.632" v="3802"/>
          <ac:spMkLst>
            <pc:docMk/>
            <pc:sldMk cId="3705110190" sldId="296"/>
            <ac:spMk id="51" creationId="{51AA1C3E-0498-DE7C-70CA-B99B43AB12F7}"/>
          </ac:spMkLst>
        </pc:spChg>
        <pc:spChg chg="mod">
          <ac:chgData name="昱佑 李" userId="4e53b750a6a762e3" providerId="LiveId" clId="{2297FB8C-A1BF-6E4B-8BE0-8A3F3FFB0B2C}" dt="2024-06-11T02:17:40.632" v="3802"/>
          <ac:spMkLst>
            <pc:docMk/>
            <pc:sldMk cId="3705110190" sldId="296"/>
            <ac:spMk id="52" creationId="{BC3A68F8-12BC-A85A-5367-8A83C6D5A170}"/>
          </ac:spMkLst>
        </pc:spChg>
        <pc:grpChg chg="del">
          <ac:chgData name="昱佑 李" userId="4e53b750a6a762e3" providerId="LiveId" clId="{2297FB8C-A1BF-6E4B-8BE0-8A3F3FFB0B2C}" dt="2024-06-11T02:17:27.631" v="3793" actId="478"/>
          <ac:grpSpMkLst>
            <pc:docMk/>
            <pc:sldMk cId="3705110190" sldId="296"/>
            <ac:grpSpMk id="8" creationId="{00000000-0000-0000-0000-000000000000}"/>
          </ac:grpSpMkLst>
        </pc:grpChg>
        <pc:grpChg chg="add mod">
          <ac:chgData name="昱佑 李" userId="4e53b750a6a762e3" providerId="LiveId" clId="{2297FB8C-A1BF-6E4B-8BE0-8A3F3FFB0B2C}" dt="2024-06-10T16:55:06.059" v="3315" actId="164"/>
          <ac:grpSpMkLst>
            <pc:docMk/>
            <pc:sldMk cId="3705110190" sldId="296"/>
            <ac:grpSpMk id="30" creationId="{8FC13C47-AB2A-CAAF-F124-AD68591C76E0}"/>
          </ac:grpSpMkLst>
        </pc:grpChg>
        <pc:grpChg chg="del">
          <ac:chgData name="昱佑 李" userId="4e53b750a6a762e3" providerId="LiveId" clId="{2297FB8C-A1BF-6E4B-8BE0-8A3F3FFB0B2C}" dt="2024-06-10T16:54:10.701" v="3302" actId="165"/>
          <ac:grpSpMkLst>
            <pc:docMk/>
            <pc:sldMk cId="3705110190" sldId="296"/>
            <ac:grpSpMk id="37" creationId="{A2FC1AE2-5740-6CBE-7094-C7A1A533B88D}"/>
          </ac:grpSpMkLst>
        </pc:grpChg>
        <pc:grpChg chg="add del mod">
          <ac:chgData name="昱佑 李" userId="4e53b750a6a762e3" providerId="LiveId" clId="{2297FB8C-A1BF-6E4B-8BE0-8A3F3FFB0B2C}" dt="2024-06-11T02:17:40.327" v="3801" actId="478"/>
          <ac:grpSpMkLst>
            <pc:docMk/>
            <pc:sldMk cId="3705110190" sldId="296"/>
            <ac:grpSpMk id="38" creationId="{1DC5E2C8-0257-F425-EE10-5E337836E149}"/>
          </ac:grpSpMkLst>
        </pc:grpChg>
        <pc:grpChg chg="mod">
          <ac:chgData name="昱佑 李" userId="4e53b750a6a762e3" providerId="LiveId" clId="{2297FB8C-A1BF-6E4B-8BE0-8A3F3FFB0B2C}" dt="2024-06-11T02:17:30.388" v="3795"/>
          <ac:grpSpMkLst>
            <pc:docMk/>
            <pc:sldMk cId="3705110190" sldId="296"/>
            <ac:grpSpMk id="39" creationId="{519539FA-2B14-7E0B-93B8-576FA3F22D08}"/>
          </ac:grpSpMkLst>
        </pc:grpChg>
        <pc:grpChg chg="add mod">
          <ac:chgData name="昱佑 李" userId="4e53b750a6a762e3" providerId="LiveId" clId="{2297FB8C-A1BF-6E4B-8BE0-8A3F3FFB0B2C}" dt="2024-06-11T02:17:40.632" v="3802"/>
          <ac:grpSpMkLst>
            <pc:docMk/>
            <pc:sldMk cId="3705110190" sldId="296"/>
            <ac:grpSpMk id="43" creationId="{50FBEF85-057D-3601-00F1-5931F555C91D}"/>
          </ac:grpSpMkLst>
        </pc:grpChg>
        <pc:grpChg chg="mod">
          <ac:chgData name="昱佑 李" userId="4e53b750a6a762e3" providerId="LiveId" clId="{2297FB8C-A1BF-6E4B-8BE0-8A3F3FFB0B2C}" dt="2024-06-11T02:17:40.632" v="3802"/>
          <ac:grpSpMkLst>
            <pc:docMk/>
            <pc:sldMk cId="3705110190" sldId="296"/>
            <ac:grpSpMk id="46" creationId="{5AADE71A-C0B7-381D-0DAA-3D30F9E1BAF1}"/>
          </ac:grpSpMkLst>
        </pc:grpChg>
        <pc:picChg chg="mod topLvl">
          <ac:chgData name="昱佑 李" userId="4e53b750a6a762e3" providerId="LiveId" clId="{2297FB8C-A1BF-6E4B-8BE0-8A3F3FFB0B2C}" dt="2024-06-10T16:55:06.059" v="3315" actId="164"/>
          <ac:picMkLst>
            <pc:docMk/>
            <pc:sldMk cId="3705110190" sldId="296"/>
            <ac:picMk id="36" creationId="{AE6DE6D8-315C-3C90-1245-65D8DDBA053C}"/>
          </ac:picMkLst>
        </pc:picChg>
      </pc:sldChg>
      <pc:sldChg chg="addSp modSp add mod modTransition">
        <pc:chgData name="昱佑 李" userId="4e53b750a6a762e3" providerId="LiveId" clId="{2297FB8C-A1BF-6E4B-8BE0-8A3F3FFB0B2C}" dt="2024-06-11T03:49:21.726" v="4194"/>
        <pc:sldMkLst>
          <pc:docMk/>
          <pc:sldMk cId="3472898216" sldId="297"/>
        </pc:sldMkLst>
        <pc:spChg chg="mod">
          <ac:chgData name="昱佑 李" userId="4e53b750a6a762e3" providerId="LiveId" clId="{2297FB8C-A1BF-6E4B-8BE0-8A3F3FFB0B2C}" dt="2024-06-11T03:46:07.717" v="4120" actId="164"/>
          <ac:spMkLst>
            <pc:docMk/>
            <pc:sldMk cId="3472898216" sldId="297"/>
            <ac:spMk id="19" creationId="{00000000-0000-0000-0000-000000000000}"/>
          </ac:spMkLst>
        </pc:spChg>
        <pc:spChg chg="mod">
          <ac:chgData name="昱佑 李" userId="4e53b750a6a762e3" providerId="LiveId" clId="{2297FB8C-A1BF-6E4B-8BE0-8A3F3FFB0B2C}" dt="2024-06-11T03:30:07.883" v="3988" actId="20577"/>
          <ac:spMkLst>
            <pc:docMk/>
            <pc:sldMk cId="3472898216" sldId="297"/>
            <ac:spMk id="23" creationId="{CFB41247-E08F-C561-7605-4D1694BF3B5A}"/>
          </ac:spMkLst>
        </pc:spChg>
        <pc:grpChg chg="mod">
          <ac:chgData name="昱佑 李" userId="4e53b750a6a762e3" providerId="LiveId" clId="{2297FB8C-A1BF-6E4B-8BE0-8A3F3FFB0B2C}" dt="2024-06-11T03:46:07.717" v="4120" actId="164"/>
          <ac:grpSpMkLst>
            <pc:docMk/>
            <pc:sldMk cId="3472898216" sldId="297"/>
            <ac:grpSpMk id="8" creationId="{00000000-0000-0000-0000-000000000000}"/>
          </ac:grpSpMkLst>
        </pc:grpChg>
        <pc:grpChg chg="add mod">
          <ac:chgData name="昱佑 李" userId="4e53b750a6a762e3" providerId="LiveId" clId="{2297FB8C-A1BF-6E4B-8BE0-8A3F3FFB0B2C}" dt="2024-06-11T03:46:07.717" v="4120" actId="164"/>
          <ac:grpSpMkLst>
            <pc:docMk/>
            <pc:sldMk cId="3472898216" sldId="297"/>
            <ac:grpSpMk id="11" creationId="{663CA08D-131C-EA18-4942-3F2FC8AA860A}"/>
          </ac:grpSpMkLst>
        </pc:grpChg>
      </pc:sldChg>
      <pc:sldChg chg="addSp delSp modSp add mod modTransition">
        <pc:chgData name="昱佑 李" userId="4e53b750a6a762e3" providerId="LiveId" clId="{2297FB8C-A1BF-6E4B-8BE0-8A3F3FFB0B2C}" dt="2024-06-11T09:27:31.314" v="4362" actId="478"/>
        <pc:sldMkLst>
          <pc:docMk/>
          <pc:sldMk cId="2131397302" sldId="298"/>
        </pc:sldMkLst>
        <pc:spChg chg="add del">
          <ac:chgData name="昱佑 李" userId="4e53b750a6a762e3" providerId="LiveId" clId="{2297FB8C-A1BF-6E4B-8BE0-8A3F3FFB0B2C}" dt="2024-06-11T09:27:31.314" v="4362" actId="478"/>
          <ac:spMkLst>
            <pc:docMk/>
            <pc:sldMk cId="2131397302" sldId="298"/>
            <ac:spMk id="12" creationId="{BB9B89DB-63EE-BF82-A413-17A6C84FB057}"/>
          </ac:spMkLst>
        </pc:spChg>
        <pc:spChg chg="mod">
          <ac:chgData name="昱佑 李" userId="4e53b750a6a762e3" providerId="LiveId" clId="{2297FB8C-A1BF-6E4B-8BE0-8A3F3FFB0B2C}" dt="2024-06-11T03:46:15.934" v="4122" actId="164"/>
          <ac:spMkLst>
            <pc:docMk/>
            <pc:sldMk cId="2131397302" sldId="298"/>
            <ac:spMk id="19" creationId="{00000000-0000-0000-0000-000000000000}"/>
          </ac:spMkLst>
        </pc:spChg>
        <pc:grpChg chg="mod">
          <ac:chgData name="昱佑 李" userId="4e53b750a6a762e3" providerId="LiveId" clId="{2297FB8C-A1BF-6E4B-8BE0-8A3F3FFB0B2C}" dt="2024-06-11T03:46:15.934" v="4122" actId="164"/>
          <ac:grpSpMkLst>
            <pc:docMk/>
            <pc:sldMk cId="2131397302" sldId="298"/>
            <ac:grpSpMk id="8" creationId="{00000000-0000-0000-0000-000000000000}"/>
          </ac:grpSpMkLst>
        </pc:grpChg>
        <pc:grpChg chg="add mod">
          <ac:chgData name="昱佑 李" userId="4e53b750a6a762e3" providerId="LiveId" clId="{2297FB8C-A1BF-6E4B-8BE0-8A3F3FFB0B2C}" dt="2024-06-11T03:46:15.934" v="4122" actId="164"/>
          <ac:grpSpMkLst>
            <pc:docMk/>
            <pc:sldMk cId="2131397302" sldId="298"/>
            <ac:grpSpMk id="11" creationId="{1200EC0A-38C0-DE03-75AB-098E35F2D7A6}"/>
          </ac:grpSpMkLst>
        </pc:grpChg>
      </pc:sldChg>
      <pc:sldChg chg="addSp modSp add del mod ord">
        <pc:chgData name="昱佑 李" userId="4e53b750a6a762e3" providerId="LiveId" clId="{2297FB8C-A1BF-6E4B-8BE0-8A3F3FFB0B2C}" dt="2024-06-11T03:32:11.293" v="3997" actId="2696"/>
        <pc:sldMkLst>
          <pc:docMk/>
          <pc:sldMk cId="1199634914" sldId="299"/>
        </pc:sldMkLst>
        <pc:spChg chg="mod">
          <ac:chgData name="昱佑 李" userId="4e53b750a6a762e3" providerId="LiveId" clId="{2297FB8C-A1BF-6E4B-8BE0-8A3F3FFB0B2C}" dt="2024-06-11T03:32:05.713" v="3994" actId="164"/>
          <ac:spMkLst>
            <pc:docMk/>
            <pc:sldMk cId="1199634914" sldId="299"/>
            <ac:spMk id="19" creationId="{00000000-0000-0000-0000-000000000000}"/>
          </ac:spMkLst>
        </pc:spChg>
        <pc:grpChg chg="mod">
          <ac:chgData name="昱佑 李" userId="4e53b750a6a762e3" providerId="LiveId" clId="{2297FB8C-A1BF-6E4B-8BE0-8A3F3FFB0B2C}" dt="2024-06-11T03:32:05.713" v="3994" actId="164"/>
          <ac:grpSpMkLst>
            <pc:docMk/>
            <pc:sldMk cId="1199634914" sldId="299"/>
            <ac:grpSpMk id="8" creationId="{00000000-0000-0000-0000-000000000000}"/>
          </ac:grpSpMkLst>
        </pc:grpChg>
        <pc:grpChg chg="add mod">
          <ac:chgData name="昱佑 李" userId="4e53b750a6a762e3" providerId="LiveId" clId="{2297FB8C-A1BF-6E4B-8BE0-8A3F3FFB0B2C}" dt="2024-06-11T03:32:05.713" v="3994" actId="164"/>
          <ac:grpSpMkLst>
            <pc:docMk/>
            <pc:sldMk cId="1199634914" sldId="299"/>
            <ac:grpSpMk id="11" creationId="{F02B027D-712A-7092-F365-4621ED70310E}"/>
          </ac:grpSpMkLst>
        </pc:grpChg>
      </pc:sldChg>
      <pc:sldChg chg="addSp modSp add modTransition">
        <pc:chgData name="昱佑 李" userId="4e53b750a6a762e3" providerId="LiveId" clId="{2297FB8C-A1BF-6E4B-8BE0-8A3F3FFB0B2C}" dt="2024-06-11T02:21:32.168" v="3833"/>
        <pc:sldMkLst>
          <pc:docMk/>
          <pc:sldMk cId="173494480" sldId="300"/>
        </pc:sldMkLst>
        <pc:spChg chg="mod">
          <ac:chgData name="昱佑 李" userId="4e53b750a6a762e3" providerId="LiveId" clId="{2297FB8C-A1BF-6E4B-8BE0-8A3F3FFB0B2C}" dt="2024-06-11T02:21:12.069" v="3827" actId="164"/>
          <ac:spMkLst>
            <pc:docMk/>
            <pc:sldMk cId="173494480" sldId="300"/>
            <ac:spMk id="19" creationId="{00000000-0000-0000-0000-000000000000}"/>
          </ac:spMkLst>
        </pc:spChg>
        <pc:grpChg chg="mod">
          <ac:chgData name="昱佑 李" userId="4e53b750a6a762e3" providerId="LiveId" clId="{2297FB8C-A1BF-6E4B-8BE0-8A3F3FFB0B2C}" dt="2024-06-11T02:21:12.069" v="3827" actId="164"/>
          <ac:grpSpMkLst>
            <pc:docMk/>
            <pc:sldMk cId="173494480" sldId="300"/>
            <ac:grpSpMk id="8" creationId="{00000000-0000-0000-0000-000000000000}"/>
          </ac:grpSpMkLst>
        </pc:grpChg>
        <pc:grpChg chg="add mod">
          <ac:chgData name="昱佑 李" userId="4e53b750a6a762e3" providerId="LiveId" clId="{2297FB8C-A1BF-6E4B-8BE0-8A3F3FFB0B2C}" dt="2024-06-11T02:21:12.069" v="3827" actId="164"/>
          <ac:grpSpMkLst>
            <pc:docMk/>
            <pc:sldMk cId="173494480" sldId="300"/>
            <ac:grpSpMk id="11" creationId="{D4AAC505-6B33-6410-620F-3F4C93BA0689}"/>
          </ac:grpSpMkLst>
        </pc:grpChg>
      </pc:sldChg>
      <pc:sldChg chg="modSp add del mod">
        <pc:chgData name="昱佑 李" userId="4e53b750a6a762e3" providerId="LiveId" clId="{2297FB8C-A1BF-6E4B-8BE0-8A3F3FFB0B2C}" dt="2024-06-10T17:04:16.929" v="3452" actId="2696"/>
        <pc:sldMkLst>
          <pc:docMk/>
          <pc:sldMk cId="3795112186" sldId="300"/>
        </pc:sldMkLst>
        <pc:spChg chg="mod">
          <ac:chgData name="昱佑 李" userId="4e53b750a6a762e3" providerId="LiveId" clId="{2297FB8C-A1BF-6E4B-8BE0-8A3F3FFB0B2C}" dt="2024-06-10T17:04:14.828" v="3451"/>
          <ac:spMkLst>
            <pc:docMk/>
            <pc:sldMk cId="3795112186" sldId="300"/>
            <ac:spMk id="19" creationId="{00000000-0000-0000-0000-000000000000}"/>
          </ac:spMkLst>
        </pc:spChg>
      </pc:sldChg>
      <pc:sldChg chg="addSp delSp modSp add mod modTransition">
        <pc:chgData name="昱佑 李" userId="4e53b750a6a762e3" providerId="LiveId" clId="{2297FB8C-A1BF-6E4B-8BE0-8A3F3FFB0B2C}" dt="2024-06-11T03:50:16.971" v="4199"/>
        <pc:sldMkLst>
          <pc:docMk/>
          <pc:sldMk cId="393637355" sldId="301"/>
        </pc:sldMkLst>
        <pc:spChg chg="add del mod">
          <ac:chgData name="昱佑 李" userId="4e53b750a6a762e3" providerId="LiveId" clId="{2297FB8C-A1BF-6E4B-8BE0-8A3F3FFB0B2C}" dt="2024-06-11T02:00:46.486" v="3624"/>
          <ac:spMkLst>
            <pc:docMk/>
            <pc:sldMk cId="393637355" sldId="301"/>
            <ac:spMk id="14" creationId="{00000000-0000-0000-0000-000000000000}"/>
          </ac:spMkLst>
        </pc:spChg>
        <pc:spChg chg="del">
          <ac:chgData name="昱佑 李" userId="4e53b750a6a762e3" providerId="LiveId" clId="{2297FB8C-A1BF-6E4B-8BE0-8A3F3FFB0B2C}" dt="2024-06-11T01:59:52.504" v="3614" actId="478"/>
          <ac:spMkLst>
            <pc:docMk/>
            <pc:sldMk cId="393637355" sldId="301"/>
            <ac:spMk id="15" creationId="{00000000-0000-0000-0000-000000000000}"/>
          </ac:spMkLst>
        </pc:spChg>
        <pc:spChg chg="add del">
          <ac:chgData name="昱佑 李" userId="4e53b750a6a762e3" providerId="LiveId" clId="{2297FB8C-A1BF-6E4B-8BE0-8A3F3FFB0B2C}" dt="2024-06-11T02:00:15.491" v="3620" actId="478"/>
          <ac:spMkLst>
            <pc:docMk/>
            <pc:sldMk cId="393637355" sldId="301"/>
            <ac:spMk id="16" creationId="{00000000-0000-0000-0000-000000000000}"/>
          </ac:spMkLst>
        </pc:spChg>
        <pc:spChg chg="mod">
          <ac:chgData name="昱佑 李" userId="4e53b750a6a762e3" providerId="LiveId" clId="{2297FB8C-A1BF-6E4B-8BE0-8A3F3FFB0B2C}" dt="2024-06-11T02:03:37.692" v="3636"/>
          <ac:spMkLst>
            <pc:docMk/>
            <pc:sldMk cId="393637355" sldId="301"/>
            <ac:spMk id="23" creationId="{A82E1A7F-3490-B095-D46E-C8B3C82036B3}"/>
          </ac:spMkLst>
        </pc:spChg>
        <pc:spChg chg="mod">
          <ac:chgData name="昱佑 李" userId="4e53b750a6a762e3" providerId="LiveId" clId="{2297FB8C-A1BF-6E4B-8BE0-8A3F3FFB0B2C}" dt="2024-06-11T02:03:37.692" v="3636"/>
          <ac:spMkLst>
            <pc:docMk/>
            <pc:sldMk cId="393637355" sldId="301"/>
            <ac:spMk id="24" creationId="{21DBA98C-2801-794B-6C15-A6D4778F3298}"/>
          </ac:spMkLst>
        </pc:spChg>
        <pc:spChg chg="mod">
          <ac:chgData name="昱佑 李" userId="4e53b750a6a762e3" providerId="LiveId" clId="{2297FB8C-A1BF-6E4B-8BE0-8A3F3FFB0B2C}" dt="2024-06-11T02:03:37.692" v="3636"/>
          <ac:spMkLst>
            <pc:docMk/>
            <pc:sldMk cId="393637355" sldId="301"/>
            <ac:spMk id="25" creationId="{DE43D99A-7B6C-DEC5-0E43-AF6E05A86591}"/>
          </ac:spMkLst>
        </pc:spChg>
        <pc:grpChg chg="del">
          <ac:chgData name="昱佑 李" userId="4e53b750a6a762e3" providerId="LiveId" clId="{2297FB8C-A1BF-6E4B-8BE0-8A3F3FFB0B2C}" dt="2024-06-11T01:59:54.132" v="3615" actId="478"/>
          <ac:grpSpMkLst>
            <pc:docMk/>
            <pc:sldMk cId="393637355" sldId="301"/>
            <ac:grpSpMk id="5" creationId="{00000000-0000-0000-0000-000000000000}"/>
          </ac:grpSpMkLst>
        </pc:grpChg>
        <pc:grpChg chg="add del mod">
          <ac:chgData name="昱佑 李" userId="4e53b750a6a762e3" providerId="LiveId" clId="{2297FB8C-A1BF-6E4B-8BE0-8A3F3FFB0B2C}" dt="2024-06-11T02:00:22.755" v="3621" actId="164"/>
          <ac:grpSpMkLst>
            <pc:docMk/>
            <pc:sldMk cId="393637355" sldId="301"/>
            <ac:grpSpMk id="8" creationId="{00000000-0000-0000-0000-000000000000}"/>
          </ac:grpSpMkLst>
        </pc:grpChg>
        <pc:grpChg chg="del">
          <ac:chgData name="昱佑 李" userId="4e53b750a6a762e3" providerId="LiveId" clId="{2297FB8C-A1BF-6E4B-8BE0-8A3F3FFB0B2C}" dt="2024-06-11T01:59:55.863" v="3616" actId="478"/>
          <ac:grpSpMkLst>
            <pc:docMk/>
            <pc:sldMk cId="393637355" sldId="301"/>
            <ac:grpSpMk id="11" creationId="{00000000-0000-0000-0000-000000000000}"/>
          </ac:grpSpMkLst>
        </pc:grpChg>
        <pc:grpChg chg="add del mod">
          <ac:chgData name="昱佑 李" userId="4e53b750a6a762e3" providerId="LiveId" clId="{2297FB8C-A1BF-6E4B-8BE0-8A3F3FFB0B2C}" dt="2024-06-11T02:03:39.783" v="3637" actId="478"/>
          <ac:grpSpMkLst>
            <pc:docMk/>
            <pc:sldMk cId="393637355" sldId="301"/>
            <ac:grpSpMk id="20" creationId="{86BB4F05-D49A-BFC6-BD05-270FB6CD5E98}"/>
          </ac:grpSpMkLst>
        </pc:grpChg>
        <pc:grpChg chg="add mod">
          <ac:chgData name="昱佑 李" userId="4e53b750a6a762e3" providerId="LiveId" clId="{2297FB8C-A1BF-6E4B-8BE0-8A3F3FFB0B2C}" dt="2024-06-11T02:03:44.391" v="3638" actId="12789"/>
          <ac:grpSpMkLst>
            <pc:docMk/>
            <pc:sldMk cId="393637355" sldId="301"/>
            <ac:grpSpMk id="21" creationId="{9DE6BEBD-6B9B-2AE4-8577-98EA1C3446EF}"/>
          </ac:grpSpMkLst>
        </pc:grpChg>
        <pc:grpChg chg="mod">
          <ac:chgData name="昱佑 李" userId="4e53b750a6a762e3" providerId="LiveId" clId="{2297FB8C-A1BF-6E4B-8BE0-8A3F3FFB0B2C}" dt="2024-06-11T02:03:37.692" v="3636"/>
          <ac:grpSpMkLst>
            <pc:docMk/>
            <pc:sldMk cId="393637355" sldId="301"/>
            <ac:grpSpMk id="22" creationId="{18727619-7238-E381-5F69-E9A7DB92D645}"/>
          </ac:grpSpMkLst>
        </pc:grpChg>
      </pc:sldChg>
      <pc:sldChg chg="addSp delSp modSp add mod delAnim">
        <pc:chgData name="昱佑 李" userId="4e53b750a6a762e3" providerId="LiveId" clId="{2297FB8C-A1BF-6E4B-8BE0-8A3F3FFB0B2C}" dt="2024-06-11T02:11:10.534" v="3711" actId="12789"/>
        <pc:sldMkLst>
          <pc:docMk/>
          <pc:sldMk cId="4102159314" sldId="302"/>
        </pc:sldMkLst>
        <pc:spChg chg="mod">
          <ac:chgData name="昱佑 李" userId="4e53b750a6a762e3" providerId="LiveId" clId="{2297FB8C-A1BF-6E4B-8BE0-8A3F3FFB0B2C}" dt="2024-06-11T02:10:24.358" v="3698" actId="164"/>
          <ac:spMkLst>
            <pc:docMk/>
            <pc:sldMk cId="4102159314" sldId="302"/>
            <ac:spMk id="14" creationId="{00000000-0000-0000-0000-000000000000}"/>
          </ac:spMkLst>
        </pc:spChg>
        <pc:spChg chg="mod">
          <ac:chgData name="昱佑 李" userId="4e53b750a6a762e3" providerId="LiveId" clId="{2297FB8C-A1BF-6E4B-8BE0-8A3F3FFB0B2C}" dt="2024-06-11T02:11:04.190" v="3709"/>
          <ac:spMkLst>
            <pc:docMk/>
            <pc:sldMk cId="4102159314" sldId="302"/>
            <ac:spMk id="15" creationId="{B5D1808C-FF73-7589-6022-4F89D530F9A8}"/>
          </ac:spMkLst>
        </pc:spChg>
        <pc:spChg chg="del">
          <ac:chgData name="昱佑 李" userId="4e53b750a6a762e3" providerId="LiveId" clId="{2297FB8C-A1BF-6E4B-8BE0-8A3F3FFB0B2C}" dt="2024-06-11T02:09:23.891" v="3687" actId="478"/>
          <ac:spMkLst>
            <pc:docMk/>
            <pc:sldMk cId="4102159314" sldId="302"/>
            <ac:spMk id="18" creationId="{67B383D6-0141-9F11-DDBA-C80B988BE7FB}"/>
          </ac:spMkLst>
        </pc:spChg>
        <pc:spChg chg="del">
          <ac:chgData name="昱佑 李" userId="4e53b750a6a762e3" providerId="LiveId" clId="{2297FB8C-A1BF-6E4B-8BE0-8A3F3FFB0B2C}" dt="2024-06-11T02:09:21.736" v="3686" actId="478"/>
          <ac:spMkLst>
            <pc:docMk/>
            <pc:sldMk cId="4102159314" sldId="302"/>
            <ac:spMk id="23" creationId="{2A5A406B-42D4-02D4-CD1E-103762D6FB5C}"/>
          </ac:spMkLst>
        </pc:spChg>
        <pc:spChg chg="mod">
          <ac:chgData name="昱佑 李" userId="4e53b750a6a762e3" providerId="LiveId" clId="{2297FB8C-A1BF-6E4B-8BE0-8A3F3FFB0B2C}" dt="2024-06-11T02:11:04.190" v="3709"/>
          <ac:spMkLst>
            <pc:docMk/>
            <pc:sldMk cId="4102159314" sldId="302"/>
            <ac:spMk id="24" creationId="{01EA12D2-7093-BECF-8C9D-13E827A1A2D0}"/>
          </ac:spMkLst>
        </pc:spChg>
        <pc:spChg chg="mod">
          <ac:chgData name="昱佑 李" userId="4e53b750a6a762e3" providerId="LiveId" clId="{2297FB8C-A1BF-6E4B-8BE0-8A3F3FFB0B2C}" dt="2024-06-11T02:11:04.190" v="3709"/>
          <ac:spMkLst>
            <pc:docMk/>
            <pc:sldMk cId="4102159314" sldId="302"/>
            <ac:spMk id="25" creationId="{F86BA20C-D4F0-9E98-BFB1-65A2D0CCA575}"/>
          </ac:spMkLst>
        </pc:spChg>
        <pc:spChg chg="del">
          <ac:chgData name="昱佑 李" userId="4e53b750a6a762e3" providerId="LiveId" clId="{2297FB8C-A1BF-6E4B-8BE0-8A3F3FFB0B2C}" dt="2024-06-11T02:09:21.736" v="3686" actId="478"/>
          <ac:spMkLst>
            <pc:docMk/>
            <pc:sldMk cId="4102159314" sldId="302"/>
            <ac:spMk id="26" creationId="{25D8C0A6-2C36-5BBA-9BB2-480E0FB05923}"/>
          </ac:spMkLst>
        </pc:spChg>
        <pc:grpChg chg="del">
          <ac:chgData name="昱佑 李" userId="4e53b750a6a762e3" providerId="LiveId" clId="{2297FB8C-A1BF-6E4B-8BE0-8A3F3FFB0B2C}" dt="2024-06-11T02:09:29.771" v="3688" actId="478"/>
          <ac:grpSpMkLst>
            <pc:docMk/>
            <pc:sldMk cId="4102159314" sldId="302"/>
            <ac:grpSpMk id="5" creationId="{00000000-0000-0000-0000-000000000000}"/>
          </ac:grpSpMkLst>
        </pc:grpChg>
        <pc:grpChg chg="mod">
          <ac:chgData name="昱佑 李" userId="4e53b750a6a762e3" providerId="LiveId" clId="{2297FB8C-A1BF-6E4B-8BE0-8A3F3FFB0B2C}" dt="2024-06-11T02:10:24.358" v="3698" actId="164"/>
          <ac:grpSpMkLst>
            <pc:docMk/>
            <pc:sldMk cId="4102159314" sldId="302"/>
            <ac:grpSpMk id="8" creationId="{00000000-0000-0000-0000-000000000000}"/>
          </ac:grpSpMkLst>
        </pc:grpChg>
        <pc:grpChg chg="add del mod">
          <ac:chgData name="昱佑 李" userId="4e53b750a6a762e3" providerId="LiveId" clId="{2297FB8C-A1BF-6E4B-8BE0-8A3F3FFB0B2C}" dt="2024-06-11T02:11:03.602" v="3708" actId="478"/>
          <ac:grpSpMkLst>
            <pc:docMk/>
            <pc:sldMk cId="4102159314" sldId="302"/>
            <ac:grpSpMk id="11" creationId="{F531C91D-988C-78EE-93F6-2607DE43D530}"/>
          </ac:grpSpMkLst>
        </pc:grpChg>
        <pc:grpChg chg="add mod">
          <ac:chgData name="昱佑 李" userId="4e53b750a6a762e3" providerId="LiveId" clId="{2297FB8C-A1BF-6E4B-8BE0-8A3F3FFB0B2C}" dt="2024-06-11T02:11:10.534" v="3711" actId="12789"/>
          <ac:grpSpMkLst>
            <pc:docMk/>
            <pc:sldMk cId="4102159314" sldId="302"/>
            <ac:grpSpMk id="12" creationId="{98650751-DCFD-B1C5-930C-3C22D232FE2A}"/>
          </ac:grpSpMkLst>
        </pc:grpChg>
        <pc:grpChg chg="mod">
          <ac:chgData name="昱佑 李" userId="4e53b750a6a762e3" providerId="LiveId" clId="{2297FB8C-A1BF-6E4B-8BE0-8A3F3FFB0B2C}" dt="2024-06-11T02:11:04.190" v="3709"/>
          <ac:grpSpMkLst>
            <pc:docMk/>
            <pc:sldMk cId="4102159314" sldId="302"/>
            <ac:grpSpMk id="13" creationId="{EABA951D-5436-0C5D-67BF-DFF21416CACB}"/>
          </ac:grpSpMkLst>
        </pc:grpChg>
        <pc:grpChg chg="del">
          <ac:chgData name="昱佑 李" userId="4e53b750a6a762e3" providerId="LiveId" clId="{2297FB8C-A1BF-6E4B-8BE0-8A3F3FFB0B2C}" dt="2024-06-11T02:09:21.736" v="3686" actId="478"/>
          <ac:grpSpMkLst>
            <pc:docMk/>
            <pc:sldMk cId="4102159314" sldId="302"/>
            <ac:grpSpMk id="16" creationId="{88281A21-D494-5927-BD8C-E4BC52DE3D13}"/>
          </ac:grpSpMkLst>
        </pc:grpChg>
        <pc:grpChg chg="del">
          <ac:chgData name="昱佑 李" userId="4e53b750a6a762e3" providerId="LiveId" clId="{2297FB8C-A1BF-6E4B-8BE0-8A3F3FFB0B2C}" dt="2024-06-11T02:09:21.736" v="3686" actId="478"/>
          <ac:grpSpMkLst>
            <pc:docMk/>
            <pc:sldMk cId="4102159314" sldId="302"/>
            <ac:grpSpMk id="38" creationId="{2FA266AD-6C98-EC51-D56A-8251128B55AA}"/>
          </ac:grpSpMkLst>
        </pc:grpChg>
        <pc:grpChg chg="del">
          <ac:chgData name="昱佑 李" userId="4e53b750a6a762e3" providerId="LiveId" clId="{2297FB8C-A1BF-6E4B-8BE0-8A3F3FFB0B2C}" dt="2024-06-11T02:09:21.736" v="3686" actId="478"/>
          <ac:grpSpMkLst>
            <pc:docMk/>
            <pc:sldMk cId="4102159314" sldId="302"/>
            <ac:grpSpMk id="42" creationId="{D6DEB244-FF24-7DAA-01DF-5BC4AC4B3E44}"/>
          </ac:grpSpMkLst>
        </pc:grpChg>
        <pc:picChg chg="del">
          <ac:chgData name="昱佑 李" userId="4e53b750a6a762e3" providerId="LiveId" clId="{2297FB8C-A1BF-6E4B-8BE0-8A3F3FFB0B2C}" dt="2024-06-11T02:09:21.736" v="3686" actId="478"/>
          <ac:picMkLst>
            <pc:docMk/>
            <pc:sldMk cId="4102159314" sldId="302"/>
            <ac:picMk id="22" creationId="{23B772FE-6221-300D-9904-85437D72275D}"/>
          </ac:picMkLst>
        </pc:picChg>
      </pc:sldChg>
      <pc:sldChg chg="addSp delSp modSp add mod delAnim">
        <pc:chgData name="昱佑 李" userId="4e53b750a6a762e3" providerId="LiveId" clId="{2297FB8C-A1BF-6E4B-8BE0-8A3F3FFB0B2C}" dt="2024-06-11T02:17:04.766" v="3784" actId="12789"/>
        <pc:sldMkLst>
          <pc:docMk/>
          <pc:sldMk cId="2873913052" sldId="303"/>
        </pc:sldMkLst>
        <pc:spChg chg="del">
          <ac:chgData name="昱佑 李" userId="4e53b750a6a762e3" providerId="LiveId" clId="{2297FB8C-A1BF-6E4B-8BE0-8A3F3FFB0B2C}" dt="2024-06-11T02:15:59.104" v="3763" actId="478"/>
          <ac:spMkLst>
            <pc:docMk/>
            <pc:sldMk cId="2873913052" sldId="303"/>
            <ac:spMk id="11" creationId="{6E4EEB0D-C1CB-94C1-1AC1-3F0DDB2B22D6}"/>
          </ac:spMkLst>
        </pc:spChg>
        <pc:spChg chg="add mod">
          <ac:chgData name="昱佑 李" userId="4e53b750a6a762e3" providerId="LiveId" clId="{2297FB8C-A1BF-6E4B-8BE0-8A3F3FFB0B2C}" dt="2024-06-11T02:16:22.409" v="3765"/>
          <ac:spMkLst>
            <pc:docMk/>
            <pc:sldMk cId="2873913052" sldId="303"/>
            <ac:spMk id="12" creationId="{F20FD173-986C-E898-56C6-4F170188BEC6}"/>
          </ac:spMkLst>
        </pc:spChg>
        <pc:spChg chg="del">
          <ac:chgData name="昱佑 李" userId="4e53b750a6a762e3" providerId="LiveId" clId="{2297FB8C-A1BF-6E4B-8BE0-8A3F3FFB0B2C}" dt="2024-06-11T02:16:03.777" v="3764" actId="478"/>
          <ac:spMkLst>
            <pc:docMk/>
            <pc:sldMk cId="2873913052" sldId="303"/>
            <ac:spMk id="14" creationId="{00000000-0000-0000-0000-000000000000}"/>
          </ac:spMkLst>
        </pc:spChg>
        <pc:spChg chg="add mod">
          <ac:chgData name="昱佑 李" userId="4e53b750a6a762e3" providerId="LiveId" clId="{2297FB8C-A1BF-6E4B-8BE0-8A3F3FFB0B2C}" dt="2024-06-11T02:16:22.409" v="3765"/>
          <ac:spMkLst>
            <pc:docMk/>
            <pc:sldMk cId="2873913052" sldId="303"/>
            <ac:spMk id="16" creationId="{D52251C2-5B9A-C9E0-5C9D-F5B50E28C879}"/>
          </ac:spMkLst>
        </pc:spChg>
        <pc:spChg chg="del">
          <ac:chgData name="昱佑 李" userId="4e53b750a6a762e3" providerId="LiveId" clId="{2297FB8C-A1BF-6E4B-8BE0-8A3F3FFB0B2C}" dt="2024-06-11T02:16:24.068" v="3766" actId="478"/>
          <ac:spMkLst>
            <pc:docMk/>
            <pc:sldMk cId="2873913052" sldId="303"/>
            <ac:spMk id="17" creationId="{00000000-0000-0000-0000-000000000000}"/>
          </ac:spMkLst>
        </pc:spChg>
        <pc:spChg chg="del">
          <ac:chgData name="昱佑 李" userId="4e53b750a6a762e3" providerId="LiveId" clId="{2297FB8C-A1BF-6E4B-8BE0-8A3F3FFB0B2C}" dt="2024-06-11T02:15:59.104" v="3763" actId="478"/>
          <ac:spMkLst>
            <pc:docMk/>
            <pc:sldMk cId="2873913052" sldId="303"/>
            <ac:spMk id="20" creationId="{8D554033-CAC0-782A-8A43-3031B815F766}"/>
          </ac:spMkLst>
        </pc:spChg>
        <pc:spChg chg="del">
          <ac:chgData name="昱佑 李" userId="4e53b750a6a762e3" providerId="LiveId" clId="{2297FB8C-A1BF-6E4B-8BE0-8A3F3FFB0B2C}" dt="2024-06-11T02:15:59.104" v="3763" actId="478"/>
          <ac:spMkLst>
            <pc:docMk/>
            <pc:sldMk cId="2873913052" sldId="303"/>
            <ac:spMk id="23" creationId="{2A5A406B-42D4-02D4-CD1E-103762D6FB5C}"/>
          </ac:spMkLst>
        </pc:spChg>
        <pc:spChg chg="mod">
          <ac:chgData name="昱佑 李" userId="4e53b750a6a762e3" providerId="LiveId" clId="{2297FB8C-A1BF-6E4B-8BE0-8A3F3FFB0B2C}" dt="2024-06-11T02:17:01.678" v="3783"/>
          <ac:spMkLst>
            <pc:docMk/>
            <pc:sldMk cId="2873913052" sldId="303"/>
            <ac:spMk id="25" creationId="{5E454CE6-8450-F61A-C72C-3953512F259C}"/>
          </ac:spMkLst>
        </pc:spChg>
        <pc:spChg chg="del">
          <ac:chgData name="昱佑 李" userId="4e53b750a6a762e3" providerId="LiveId" clId="{2297FB8C-A1BF-6E4B-8BE0-8A3F3FFB0B2C}" dt="2024-06-11T02:15:59.104" v="3763" actId="478"/>
          <ac:spMkLst>
            <pc:docMk/>
            <pc:sldMk cId="2873913052" sldId="303"/>
            <ac:spMk id="26" creationId="{25D8C0A6-2C36-5BBA-9BB2-480E0FB05923}"/>
          </ac:spMkLst>
        </pc:spChg>
        <pc:spChg chg="mod">
          <ac:chgData name="昱佑 李" userId="4e53b750a6a762e3" providerId="LiveId" clId="{2297FB8C-A1BF-6E4B-8BE0-8A3F3FFB0B2C}" dt="2024-06-11T02:17:01.678" v="3783"/>
          <ac:spMkLst>
            <pc:docMk/>
            <pc:sldMk cId="2873913052" sldId="303"/>
            <ac:spMk id="27" creationId="{CA23E8D6-C1CB-92EC-3510-478393E8EAA5}"/>
          </ac:spMkLst>
        </pc:spChg>
        <pc:spChg chg="mod">
          <ac:chgData name="昱佑 李" userId="4e53b750a6a762e3" providerId="LiveId" clId="{2297FB8C-A1BF-6E4B-8BE0-8A3F3FFB0B2C}" dt="2024-06-11T02:17:01.678" v="3783"/>
          <ac:spMkLst>
            <pc:docMk/>
            <pc:sldMk cId="2873913052" sldId="303"/>
            <ac:spMk id="29" creationId="{7E597448-3001-4C23-84AA-0BF66980156D}"/>
          </ac:spMkLst>
        </pc:spChg>
        <pc:spChg chg="del">
          <ac:chgData name="昱佑 李" userId="4e53b750a6a762e3" providerId="LiveId" clId="{2297FB8C-A1BF-6E4B-8BE0-8A3F3FFB0B2C}" dt="2024-06-11T02:15:59.104" v="3763" actId="478"/>
          <ac:spMkLst>
            <pc:docMk/>
            <pc:sldMk cId="2873913052" sldId="303"/>
            <ac:spMk id="30" creationId="{35A7FDF2-91E9-F398-25F6-E60B42D9D8B2}"/>
          </ac:spMkLst>
        </pc:spChg>
        <pc:spChg chg="del">
          <ac:chgData name="昱佑 李" userId="4e53b750a6a762e3" providerId="LiveId" clId="{2297FB8C-A1BF-6E4B-8BE0-8A3F3FFB0B2C}" dt="2024-06-11T02:15:59.104" v="3763" actId="478"/>
          <ac:spMkLst>
            <pc:docMk/>
            <pc:sldMk cId="2873913052" sldId="303"/>
            <ac:spMk id="34" creationId="{5D946B0C-98D0-6AC7-4FBE-D6A038955CD4}"/>
          </ac:spMkLst>
        </pc:spChg>
        <pc:spChg chg="del">
          <ac:chgData name="昱佑 李" userId="4e53b750a6a762e3" providerId="LiveId" clId="{2297FB8C-A1BF-6E4B-8BE0-8A3F3FFB0B2C}" dt="2024-06-11T02:15:59.104" v="3763" actId="478"/>
          <ac:spMkLst>
            <pc:docMk/>
            <pc:sldMk cId="2873913052" sldId="303"/>
            <ac:spMk id="35" creationId="{1AF66D38-B0D4-2323-459B-194378388B8C}"/>
          </ac:spMkLst>
        </pc:spChg>
        <pc:spChg chg="del">
          <ac:chgData name="昱佑 李" userId="4e53b750a6a762e3" providerId="LiveId" clId="{2297FB8C-A1BF-6E4B-8BE0-8A3F3FFB0B2C}" dt="2024-06-11T02:15:59.104" v="3763" actId="478"/>
          <ac:spMkLst>
            <pc:docMk/>
            <pc:sldMk cId="2873913052" sldId="303"/>
            <ac:spMk id="36" creationId="{338FFC50-68BF-EC4A-76A2-36CDC3ADFE9C}"/>
          </ac:spMkLst>
        </pc:spChg>
        <pc:spChg chg="del">
          <ac:chgData name="昱佑 李" userId="4e53b750a6a762e3" providerId="LiveId" clId="{2297FB8C-A1BF-6E4B-8BE0-8A3F3FFB0B2C}" dt="2024-06-11T02:15:59.104" v="3763" actId="478"/>
          <ac:spMkLst>
            <pc:docMk/>
            <pc:sldMk cId="2873913052" sldId="303"/>
            <ac:spMk id="53" creationId="{52878A3C-0995-2D9E-6135-B523322C1503}"/>
          </ac:spMkLst>
        </pc:spChg>
        <pc:spChg chg="del">
          <ac:chgData name="昱佑 李" userId="4e53b750a6a762e3" providerId="LiveId" clId="{2297FB8C-A1BF-6E4B-8BE0-8A3F3FFB0B2C}" dt="2024-06-11T02:15:59.104" v="3763" actId="478"/>
          <ac:spMkLst>
            <pc:docMk/>
            <pc:sldMk cId="2873913052" sldId="303"/>
            <ac:spMk id="55" creationId="{BE63F45D-D278-A8AC-DE54-6A9E3F465E7A}"/>
          </ac:spMkLst>
        </pc:spChg>
        <pc:spChg chg="del">
          <ac:chgData name="昱佑 李" userId="4e53b750a6a762e3" providerId="LiveId" clId="{2297FB8C-A1BF-6E4B-8BE0-8A3F3FFB0B2C}" dt="2024-06-11T02:15:59.104" v="3763" actId="478"/>
          <ac:spMkLst>
            <pc:docMk/>
            <pc:sldMk cId="2873913052" sldId="303"/>
            <ac:spMk id="119" creationId="{38946EB3-1610-128C-700E-9CD74950A829}"/>
          </ac:spMkLst>
        </pc:spChg>
        <pc:grpChg chg="del">
          <ac:chgData name="昱佑 李" userId="4e53b750a6a762e3" providerId="LiveId" clId="{2297FB8C-A1BF-6E4B-8BE0-8A3F3FFB0B2C}" dt="2024-06-11T02:15:59.104" v="3763" actId="478"/>
          <ac:grpSpMkLst>
            <pc:docMk/>
            <pc:sldMk cId="2873913052" sldId="303"/>
            <ac:grpSpMk id="5" creationId="{00000000-0000-0000-0000-000000000000}"/>
          </ac:grpSpMkLst>
        </pc:grpChg>
        <pc:grpChg chg="del">
          <ac:chgData name="昱佑 李" userId="4e53b750a6a762e3" providerId="LiveId" clId="{2297FB8C-A1BF-6E4B-8BE0-8A3F3FFB0B2C}" dt="2024-06-11T02:16:03.777" v="3764" actId="478"/>
          <ac:grpSpMkLst>
            <pc:docMk/>
            <pc:sldMk cId="2873913052" sldId="303"/>
            <ac:grpSpMk id="8" creationId="{00000000-0000-0000-0000-000000000000}"/>
          </ac:grpSpMkLst>
        </pc:grpChg>
        <pc:grpChg chg="del">
          <ac:chgData name="昱佑 李" userId="4e53b750a6a762e3" providerId="LiveId" clId="{2297FB8C-A1BF-6E4B-8BE0-8A3F3FFB0B2C}" dt="2024-06-11T02:15:59.104" v="3763" actId="478"/>
          <ac:grpSpMkLst>
            <pc:docMk/>
            <pc:sldMk cId="2873913052" sldId="303"/>
            <ac:grpSpMk id="13" creationId="{CD2B9CE7-043F-5884-4B0A-D2B83C072E7A}"/>
          </ac:grpSpMkLst>
        </pc:grpChg>
        <pc:grpChg chg="del">
          <ac:chgData name="昱佑 李" userId="4e53b750a6a762e3" providerId="LiveId" clId="{2297FB8C-A1BF-6E4B-8BE0-8A3F3FFB0B2C}" dt="2024-06-11T02:15:59.104" v="3763" actId="478"/>
          <ac:grpSpMkLst>
            <pc:docMk/>
            <pc:sldMk cId="2873913052" sldId="303"/>
            <ac:grpSpMk id="15" creationId="{F4179C60-E13A-460C-F83E-360861601DC4}"/>
          </ac:grpSpMkLst>
        </pc:grpChg>
        <pc:grpChg chg="add mod">
          <ac:chgData name="昱佑 李" userId="4e53b750a6a762e3" providerId="LiveId" clId="{2297FB8C-A1BF-6E4B-8BE0-8A3F3FFB0B2C}" dt="2024-06-11T02:17:04.766" v="3784" actId="12789"/>
          <ac:grpSpMkLst>
            <pc:docMk/>
            <pc:sldMk cId="2873913052" sldId="303"/>
            <ac:grpSpMk id="18" creationId="{91F4F17C-FEE4-B84E-EED6-2D8C00B9BA00}"/>
          </ac:grpSpMkLst>
        </pc:grpChg>
        <pc:grpChg chg="mod">
          <ac:chgData name="昱佑 李" userId="4e53b750a6a762e3" providerId="LiveId" clId="{2297FB8C-A1BF-6E4B-8BE0-8A3F3FFB0B2C}" dt="2024-06-11T02:17:01.678" v="3783"/>
          <ac:grpSpMkLst>
            <pc:docMk/>
            <pc:sldMk cId="2873913052" sldId="303"/>
            <ac:grpSpMk id="19" creationId="{FFD3B3B7-A730-8B6F-E67D-3D04BFFCAF08}"/>
          </ac:grpSpMkLst>
        </pc:grpChg>
        <pc:grpChg chg="del">
          <ac:chgData name="昱佑 李" userId="4e53b750a6a762e3" providerId="LiveId" clId="{2297FB8C-A1BF-6E4B-8BE0-8A3F3FFB0B2C}" dt="2024-06-11T02:15:59.104" v="3763" actId="478"/>
          <ac:grpSpMkLst>
            <pc:docMk/>
            <pc:sldMk cId="2873913052" sldId="303"/>
            <ac:grpSpMk id="22" creationId="{0E870C3F-8926-58C2-3266-1916F9DF7035}"/>
          </ac:grpSpMkLst>
        </pc:grpChg>
        <pc:cxnChg chg="del mod">
          <ac:chgData name="昱佑 李" userId="4e53b750a6a762e3" providerId="LiveId" clId="{2297FB8C-A1BF-6E4B-8BE0-8A3F3FFB0B2C}" dt="2024-06-11T02:15:59.104" v="3763" actId="478"/>
          <ac:cxnSpMkLst>
            <pc:docMk/>
            <pc:sldMk cId="2873913052" sldId="303"/>
            <ac:cxnSpMk id="24" creationId="{112878C0-0009-EB37-6153-3621A87FF23C}"/>
          </ac:cxnSpMkLst>
        </pc:cxnChg>
        <pc:cxnChg chg="del mod">
          <ac:chgData name="昱佑 李" userId="4e53b750a6a762e3" providerId="LiveId" clId="{2297FB8C-A1BF-6E4B-8BE0-8A3F3FFB0B2C}" dt="2024-06-11T02:15:59.104" v="3763" actId="478"/>
          <ac:cxnSpMkLst>
            <pc:docMk/>
            <pc:sldMk cId="2873913052" sldId="303"/>
            <ac:cxnSpMk id="28" creationId="{807EF3E6-7FE7-90D1-86F7-C7BAAE256157}"/>
          </ac:cxnSpMkLst>
        </pc:cxnChg>
        <pc:cxnChg chg="del">
          <ac:chgData name="昱佑 李" userId="4e53b750a6a762e3" providerId="LiveId" clId="{2297FB8C-A1BF-6E4B-8BE0-8A3F3FFB0B2C}" dt="2024-06-11T02:15:59.104" v="3763" actId="478"/>
          <ac:cxnSpMkLst>
            <pc:docMk/>
            <pc:sldMk cId="2873913052" sldId="303"/>
            <ac:cxnSpMk id="80" creationId="{4DFFA2ED-52F4-5A42-9C80-D0C66BB10814}"/>
          </ac:cxnSpMkLst>
        </pc:cxnChg>
        <pc:cxnChg chg="del mod">
          <ac:chgData name="昱佑 李" userId="4e53b750a6a762e3" providerId="LiveId" clId="{2297FB8C-A1BF-6E4B-8BE0-8A3F3FFB0B2C}" dt="2024-06-11T02:15:59.104" v="3763" actId="478"/>
          <ac:cxnSpMkLst>
            <pc:docMk/>
            <pc:sldMk cId="2873913052" sldId="303"/>
            <ac:cxnSpMk id="84" creationId="{1BF25E4B-77FC-9A87-48F7-EBB90C915E9F}"/>
          </ac:cxnSpMkLst>
        </pc:cxnChg>
        <pc:cxnChg chg="del">
          <ac:chgData name="昱佑 李" userId="4e53b750a6a762e3" providerId="LiveId" clId="{2297FB8C-A1BF-6E4B-8BE0-8A3F3FFB0B2C}" dt="2024-06-11T02:15:59.104" v="3763" actId="478"/>
          <ac:cxnSpMkLst>
            <pc:docMk/>
            <pc:sldMk cId="2873913052" sldId="303"/>
            <ac:cxnSpMk id="88" creationId="{57DDFCE4-0E41-FBDD-C697-FC31453D51C9}"/>
          </ac:cxnSpMkLst>
        </pc:cxnChg>
        <pc:cxnChg chg="del mod">
          <ac:chgData name="昱佑 李" userId="4e53b750a6a762e3" providerId="LiveId" clId="{2297FB8C-A1BF-6E4B-8BE0-8A3F3FFB0B2C}" dt="2024-06-11T02:15:59.104" v="3763" actId="478"/>
          <ac:cxnSpMkLst>
            <pc:docMk/>
            <pc:sldMk cId="2873913052" sldId="303"/>
            <ac:cxnSpMk id="89" creationId="{3376FFB2-0F3A-C346-210D-1A70EC847355}"/>
          </ac:cxnSpMkLst>
        </pc:cxnChg>
        <pc:cxnChg chg="del mod">
          <ac:chgData name="昱佑 李" userId="4e53b750a6a762e3" providerId="LiveId" clId="{2297FB8C-A1BF-6E4B-8BE0-8A3F3FFB0B2C}" dt="2024-06-11T02:15:59.104" v="3763" actId="478"/>
          <ac:cxnSpMkLst>
            <pc:docMk/>
            <pc:sldMk cId="2873913052" sldId="303"/>
            <ac:cxnSpMk id="92" creationId="{4A7282E2-4016-B018-3C79-588DED7B4B45}"/>
          </ac:cxnSpMkLst>
        </pc:cxnChg>
        <pc:cxnChg chg="del mod">
          <ac:chgData name="昱佑 李" userId="4e53b750a6a762e3" providerId="LiveId" clId="{2297FB8C-A1BF-6E4B-8BE0-8A3F3FFB0B2C}" dt="2024-06-11T02:15:59.104" v="3763" actId="478"/>
          <ac:cxnSpMkLst>
            <pc:docMk/>
            <pc:sldMk cId="2873913052" sldId="303"/>
            <ac:cxnSpMk id="97" creationId="{D95C803D-5512-77A8-0504-8C7083BF4866}"/>
          </ac:cxnSpMkLst>
        </pc:cxnChg>
        <pc:cxnChg chg="del mod">
          <ac:chgData name="昱佑 李" userId="4e53b750a6a762e3" providerId="LiveId" clId="{2297FB8C-A1BF-6E4B-8BE0-8A3F3FFB0B2C}" dt="2024-06-11T02:15:59.104" v="3763" actId="478"/>
          <ac:cxnSpMkLst>
            <pc:docMk/>
            <pc:sldMk cId="2873913052" sldId="303"/>
            <ac:cxnSpMk id="102" creationId="{E52B5289-5406-6571-2CA6-A0D4C273E211}"/>
          </ac:cxnSpMkLst>
        </pc:cxnChg>
        <pc:cxnChg chg="del mod">
          <ac:chgData name="昱佑 李" userId="4e53b750a6a762e3" providerId="LiveId" clId="{2297FB8C-A1BF-6E4B-8BE0-8A3F3FFB0B2C}" dt="2024-06-11T02:15:59.104" v="3763" actId="478"/>
          <ac:cxnSpMkLst>
            <pc:docMk/>
            <pc:sldMk cId="2873913052" sldId="303"/>
            <ac:cxnSpMk id="105" creationId="{5244F676-0EB1-4C63-A695-6963A2522DB1}"/>
          </ac:cxnSpMkLst>
        </pc:cxnChg>
        <pc:cxnChg chg="del mod">
          <ac:chgData name="昱佑 李" userId="4e53b750a6a762e3" providerId="LiveId" clId="{2297FB8C-A1BF-6E4B-8BE0-8A3F3FFB0B2C}" dt="2024-06-11T02:15:59.104" v="3763" actId="478"/>
          <ac:cxnSpMkLst>
            <pc:docMk/>
            <pc:sldMk cId="2873913052" sldId="303"/>
            <ac:cxnSpMk id="108" creationId="{4ED37D7A-37F4-8989-EA40-7EA5723C0B6F}"/>
          </ac:cxnSpMkLst>
        </pc:cxnChg>
        <pc:cxnChg chg="del mod">
          <ac:chgData name="昱佑 李" userId="4e53b750a6a762e3" providerId="LiveId" clId="{2297FB8C-A1BF-6E4B-8BE0-8A3F3FFB0B2C}" dt="2024-06-11T02:15:59.104" v="3763" actId="478"/>
          <ac:cxnSpMkLst>
            <pc:docMk/>
            <pc:sldMk cId="2873913052" sldId="303"/>
            <ac:cxnSpMk id="115" creationId="{BAB08721-890E-4197-F482-29BBB512DCAE}"/>
          </ac:cxnSpMkLst>
        </pc:cxnChg>
      </pc:sldChg>
      <pc:sldChg chg="addSp delSp modSp add mod modTransition">
        <pc:chgData name="昱佑 李" userId="4e53b750a6a762e3" providerId="LiveId" clId="{2297FB8C-A1BF-6E4B-8BE0-8A3F3FFB0B2C}" dt="2024-06-11T02:21:29.803" v="3832"/>
        <pc:sldMkLst>
          <pc:docMk/>
          <pc:sldMk cId="3058250173" sldId="304"/>
        </pc:sldMkLst>
        <pc:spChg chg="mod">
          <ac:chgData name="昱佑 李" userId="4e53b750a6a762e3" providerId="LiveId" clId="{2297FB8C-A1BF-6E4B-8BE0-8A3F3FFB0B2C}" dt="2024-06-11T02:21:15.537" v="3829"/>
          <ac:spMkLst>
            <pc:docMk/>
            <pc:sldMk cId="3058250173" sldId="304"/>
            <ac:spMk id="13" creationId="{01216044-46C6-F5B2-DB13-E0AE005B6FCD}"/>
          </ac:spMkLst>
        </pc:spChg>
        <pc:spChg chg="mod">
          <ac:chgData name="昱佑 李" userId="4e53b750a6a762e3" providerId="LiveId" clId="{2297FB8C-A1BF-6E4B-8BE0-8A3F3FFB0B2C}" dt="2024-06-11T02:21:15.537" v="3829"/>
          <ac:spMkLst>
            <pc:docMk/>
            <pc:sldMk cId="3058250173" sldId="304"/>
            <ac:spMk id="14" creationId="{BDFDA960-B8A9-7398-5902-48DF8246DF4E}"/>
          </ac:spMkLst>
        </pc:spChg>
        <pc:spChg chg="mod">
          <ac:chgData name="昱佑 李" userId="4e53b750a6a762e3" providerId="LiveId" clId="{2297FB8C-A1BF-6E4B-8BE0-8A3F3FFB0B2C}" dt="2024-06-11T02:21:15.537" v="3829"/>
          <ac:spMkLst>
            <pc:docMk/>
            <pc:sldMk cId="3058250173" sldId="304"/>
            <ac:spMk id="15" creationId="{A5AF3E48-BBAC-DDF9-C9A7-525B45B74263}"/>
          </ac:spMkLst>
        </pc:spChg>
        <pc:spChg chg="del">
          <ac:chgData name="昱佑 李" userId="4e53b750a6a762e3" providerId="LiveId" clId="{2297FB8C-A1BF-6E4B-8BE0-8A3F3FFB0B2C}" dt="2024-06-11T02:21:15.038" v="3828" actId="478"/>
          <ac:spMkLst>
            <pc:docMk/>
            <pc:sldMk cId="3058250173" sldId="304"/>
            <ac:spMk id="19" creationId="{00000000-0000-0000-0000-000000000000}"/>
          </ac:spMkLst>
        </pc:spChg>
        <pc:spChg chg="del">
          <ac:chgData name="昱佑 李" userId="4e53b750a6a762e3" providerId="LiveId" clId="{2297FB8C-A1BF-6E4B-8BE0-8A3F3FFB0B2C}" dt="2024-06-11T02:21:18.867" v="3830" actId="478"/>
          <ac:spMkLst>
            <pc:docMk/>
            <pc:sldMk cId="3058250173" sldId="304"/>
            <ac:spMk id="23" creationId="{CFB41247-E08F-C561-7605-4D1694BF3B5A}"/>
          </ac:spMkLst>
        </pc:spChg>
        <pc:grpChg chg="del">
          <ac:chgData name="昱佑 李" userId="4e53b750a6a762e3" providerId="LiveId" clId="{2297FB8C-A1BF-6E4B-8BE0-8A3F3FFB0B2C}" dt="2024-06-11T02:21:00.918" v="3826" actId="478"/>
          <ac:grpSpMkLst>
            <pc:docMk/>
            <pc:sldMk cId="3058250173" sldId="304"/>
            <ac:grpSpMk id="5" creationId="{00000000-0000-0000-0000-000000000000}"/>
          </ac:grpSpMkLst>
        </pc:grpChg>
        <pc:grpChg chg="del">
          <ac:chgData name="昱佑 李" userId="4e53b750a6a762e3" providerId="LiveId" clId="{2297FB8C-A1BF-6E4B-8BE0-8A3F3FFB0B2C}" dt="2024-06-11T02:21:15.038" v="3828" actId="478"/>
          <ac:grpSpMkLst>
            <pc:docMk/>
            <pc:sldMk cId="3058250173" sldId="304"/>
            <ac:grpSpMk id="8" creationId="{00000000-0000-0000-0000-000000000000}"/>
          </ac:grpSpMkLst>
        </pc:grpChg>
        <pc:grpChg chg="add mod">
          <ac:chgData name="昱佑 李" userId="4e53b750a6a762e3" providerId="LiveId" clId="{2297FB8C-A1BF-6E4B-8BE0-8A3F3FFB0B2C}" dt="2024-06-11T02:21:22.991" v="3831" actId="12789"/>
          <ac:grpSpMkLst>
            <pc:docMk/>
            <pc:sldMk cId="3058250173" sldId="304"/>
            <ac:grpSpMk id="11" creationId="{0FE2D040-E14A-280A-BEF1-AF7C53B511D2}"/>
          </ac:grpSpMkLst>
        </pc:grpChg>
        <pc:grpChg chg="mod">
          <ac:chgData name="昱佑 李" userId="4e53b750a6a762e3" providerId="LiveId" clId="{2297FB8C-A1BF-6E4B-8BE0-8A3F3FFB0B2C}" dt="2024-06-11T02:21:15.537" v="3829"/>
          <ac:grpSpMkLst>
            <pc:docMk/>
            <pc:sldMk cId="3058250173" sldId="304"/>
            <ac:grpSpMk id="12" creationId="{CA0CDC20-8259-B30C-282E-FA534C7DBFBB}"/>
          </ac:grpSpMkLst>
        </pc:grpChg>
      </pc:sldChg>
      <pc:sldChg chg="addSp delSp modSp add mod modTransition">
        <pc:chgData name="昱佑 李" userId="4e53b750a6a762e3" providerId="LiveId" clId="{2297FB8C-A1BF-6E4B-8BE0-8A3F3FFB0B2C}" dt="2024-06-11T03:49:02.808" v="4193" actId="20577"/>
        <pc:sldMkLst>
          <pc:docMk/>
          <pc:sldMk cId="4059055352" sldId="305"/>
        </pc:sldMkLst>
        <pc:spChg chg="mod">
          <ac:chgData name="昱佑 李" userId="4e53b750a6a762e3" providerId="LiveId" clId="{2297FB8C-A1BF-6E4B-8BE0-8A3F3FFB0B2C}" dt="2024-06-11T03:49:02.808" v="4193" actId="20577"/>
          <ac:spMkLst>
            <pc:docMk/>
            <pc:sldMk cId="4059055352" sldId="305"/>
            <ac:spMk id="14" creationId="{C30B7D63-A238-5B32-6D05-33817A036278}"/>
          </ac:spMkLst>
        </pc:spChg>
        <pc:spChg chg="mod">
          <ac:chgData name="昱佑 李" userId="4e53b750a6a762e3" providerId="LiveId" clId="{2297FB8C-A1BF-6E4B-8BE0-8A3F3FFB0B2C}" dt="2024-06-11T03:45:59.523" v="4119"/>
          <ac:spMkLst>
            <pc:docMk/>
            <pc:sldMk cId="4059055352" sldId="305"/>
            <ac:spMk id="15" creationId="{493C760A-0B6D-50B3-37BF-B9CD0219BCCB}"/>
          </ac:spMkLst>
        </pc:spChg>
        <pc:spChg chg="mod">
          <ac:chgData name="昱佑 李" userId="4e53b750a6a762e3" providerId="LiveId" clId="{2297FB8C-A1BF-6E4B-8BE0-8A3F3FFB0B2C}" dt="2024-06-11T03:45:59.523" v="4119"/>
          <ac:spMkLst>
            <pc:docMk/>
            <pc:sldMk cId="4059055352" sldId="305"/>
            <ac:spMk id="16" creationId="{AF6BA23B-ACD5-A95A-4BF3-B8E721935AF6}"/>
          </ac:spMkLst>
        </pc:spChg>
        <pc:spChg chg="mod">
          <ac:chgData name="昱佑 李" userId="4e53b750a6a762e3" providerId="LiveId" clId="{2297FB8C-A1BF-6E4B-8BE0-8A3F3FFB0B2C}" dt="2024-06-11T03:45:41.164" v="4116" actId="20577"/>
          <ac:spMkLst>
            <pc:docMk/>
            <pc:sldMk cId="4059055352" sldId="305"/>
            <ac:spMk id="19" creationId="{00000000-0000-0000-0000-000000000000}"/>
          </ac:spMkLst>
        </pc:spChg>
        <pc:spChg chg="del">
          <ac:chgData name="昱佑 李" userId="4e53b750a6a762e3" providerId="LiveId" clId="{2297FB8C-A1BF-6E4B-8BE0-8A3F3FFB0B2C}" dt="2024-06-11T03:45:09.897" v="4098" actId="478"/>
          <ac:spMkLst>
            <pc:docMk/>
            <pc:sldMk cId="4059055352" sldId="305"/>
            <ac:spMk id="23" creationId="{CFB41247-E08F-C561-7605-4D1694BF3B5A}"/>
          </ac:spMkLst>
        </pc:spChg>
        <pc:spChg chg="mod">
          <ac:chgData name="昱佑 李" userId="4e53b750a6a762e3" providerId="LiveId" clId="{2297FB8C-A1BF-6E4B-8BE0-8A3F3FFB0B2C}" dt="2024-06-11T03:46:09.263" v="4121"/>
          <ac:spMkLst>
            <pc:docMk/>
            <pc:sldMk cId="4059055352" sldId="305"/>
            <ac:spMk id="24" creationId="{239318ED-AFFC-5622-4005-6BCF43FB58C5}"/>
          </ac:spMkLst>
        </pc:spChg>
        <pc:spChg chg="mod">
          <ac:chgData name="昱佑 李" userId="4e53b750a6a762e3" providerId="LiveId" clId="{2297FB8C-A1BF-6E4B-8BE0-8A3F3FFB0B2C}" dt="2024-06-11T03:46:09.263" v="4121"/>
          <ac:spMkLst>
            <pc:docMk/>
            <pc:sldMk cId="4059055352" sldId="305"/>
            <ac:spMk id="25" creationId="{E987BA47-D8F8-77C9-AB23-B0CCE5FABF4C}"/>
          </ac:spMkLst>
        </pc:spChg>
        <pc:spChg chg="mod">
          <ac:chgData name="昱佑 李" userId="4e53b750a6a762e3" providerId="LiveId" clId="{2297FB8C-A1BF-6E4B-8BE0-8A3F3FFB0B2C}" dt="2024-06-11T03:46:09.263" v="4121"/>
          <ac:spMkLst>
            <pc:docMk/>
            <pc:sldMk cId="4059055352" sldId="305"/>
            <ac:spMk id="26" creationId="{9C92DEE3-671C-8B3E-47C7-C067D317E95C}"/>
          </ac:spMkLst>
        </pc:spChg>
        <pc:spChg chg="mod">
          <ac:chgData name="昱佑 李" userId="4e53b750a6a762e3" providerId="LiveId" clId="{2297FB8C-A1BF-6E4B-8BE0-8A3F3FFB0B2C}" dt="2024-06-11T03:46:19.026" v="4123"/>
          <ac:spMkLst>
            <pc:docMk/>
            <pc:sldMk cId="4059055352" sldId="305"/>
            <ac:spMk id="29" creationId="{44FAD7E7-74E4-425C-767D-0BE1D61610A8}"/>
          </ac:spMkLst>
        </pc:spChg>
        <pc:spChg chg="mod">
          <ac:chgData name="昱佑 李" userId="4e53b750a6a762e3" providerId="LiveId" clId="{2297FB8C-A1BF-6E4B-8BE0-8A3F3FFB0B2C}" dt="2024-06-11T03:46:19.026" v="4123"/>
          <ac:spMkLst>
            <pc:docMk/>
            <pc:sldMk cId="4059055352" sldId="305"/>
            <ac:spMk id="30" creationId="{52BE1E9A-DE5D-F8C8-81BB-32CB490E0F60}"/>
          </ac:spMkLst>
        </pc:spChg>
        <pc:spChg chg="mod">
          <ac:chgData name="昱佑 李" userId="4e53b750a6a762e3" providerId="LiveId" clId="{2297FB8C-A1BF-6E4B-8BE0-8A3F3FFB0B2C}" dt="2024-06-11T03:46:19.026" v="4123"/>
          <ac:spMkLst>
            <pc:docMk/>
            <pc:sldMk cId="4059055352" sldId="305"/>
            <ac:spMk id="31" creationId="{54918F07-BEA5-DED3-7117-90A23E8EB81F}"/>
          </ac:spMkLst>
        </pc:spChg>
        <pc:spChg chg="mod">
          <ac:chgData name="昱佑 李" userId="4e53b750a6a762e3" providerId="LiveId" clId="{2297FB8C-A1BF-6E4B-8BE0-8A3F3FFB0B2C}" dt="2024-06-11T03:46:53.193" v="4130" actId="14100"/>
          <ac:spMkLst>
            <pc:docMk/>
            <pc:sldMk cId="4059055352" sldId="305"/>
            <ac:spMk id="34" creationId="{7A871B93-E6D4-D8AF-BA64-7B8827BC4D08}"/>
          </ac:spMkLst>
        </pc:spChg>
        <pc:spChg chg="mod">
          <ac:chgData name="昱佑 李" userId="4e53b750a6a762e3" providerId="LiveId" clId="{2297FB8C-A1BF-6E4B-8BE0-8A3F3FFB0B2C}" dt="2024-06-11T03:46:28.372" v="4125"/>
          <ac:spMkLst>
            <pc:docMk/>
            <pc:sldMk cId="4059055352" sldId="305"/>
            <ac:spMk id="35" creationId="{35F2826E-FBA8-B407-A56F-5EB917EB72CA}"/>
          </ac:spMkLst>
        </pc:spChg>
        <pc:spChg chg="mod">
          <ac:chgData name="昱佑 李" userId="4e53b750a6a762e3" providerId="LiveId" clId="{2297FB8C-A1BF-6E4B-8BE0-8A3F3FFB0B2C}" dt="2024-06-11T03:46:28.372" v="4125"/>
          <ac:spMkLst>
            <pc:docMk/>
            <pc:sldMk cId="4059055352" sldId="305"/>
            <ac:spMk id="36" creationId="{D502AB4B-C97C-4953-A705-2C4017834540}"/>
          </ac:spMkLst>
        </pc:spChg>
        <pc:spChg chg="mod">
          <ac:chgData name="昱佑 李" userId="4e53b750a6a762e3" providerId="LiveId" clId="{2297FB8C-A1BF-6E4B-8BE0-8A3F3FFB0B2C}" dt="2024-06-11T03:46:40.898" v="4126"/>
          <ac:spMkLst>
            <pc:docMk/>
            <pc:sldMk cId="4059055352" sldId="305"/>
            <ac:spMk id="39" creationId="{9407DEA0-2EFF-46DC-208E-41921779E5E4}"/>
          </ac:spMkLst>
        </pc:spChg>
        <pc:spChg chg="mod">
          <ac:chgData name="昱佑 李" userId="4e53b750a6a762e3" providerId="LiveId" clId="{2297FB8C-A1BF-6E4B-8BE0-8A3F3FFB0B2C}" dt="2024-06-11T03:46:40.898" v="4126"/>
          <ac:spMkLst>
            <pc:docMk/>
            <pc:sldMk cId="4059055352" sldId="305"/>
            <ac:spMk id="40" creationId="{38B7FD89-F50E-4C18-F0C9-70470BD0CDFB}"/>
          </ac:spMkLst>
        </pc:spChg>
        <pc:spChg chg="mod">
          <ac:chgData name="昱佑 李" userId="4e53b750a6a762e3" providerId="LiveId" clId="{2297FB8C-A1BF-6E4B-8BE0-8A3F3FFB0B2C}" dt="2024-06-11T03:46:40.898" v="4126"/>
          <ac:spMkLst>
            <pc:docMk/>
            <pc:sldMk cId="4059055352" sldId="305"/>
            <ac:spMk id="41" creationId="{8DB23432-A59A-7642-68C7-4A055EF5F8EC}"/>
          </ac:spMkLst>
        </pc:spChg>
        <pc:grpChg chg="del">
          <ac:chgData name="昱佑 李" userId="4e53b750a6a762e3" providerId="LiveId" clId="{2297FB8C-A1BF-6E4B-8BE0-8A3F3FFB0B2C}" dt="2024-06-11T03:45:07.920" v="4097" actId="478"/>
          <ac:grpSpMkLst>
            <pc:docMk/>
            <pc:sldMk cId="4059055352" sldId="305"/>
            <ac:grpSpMk id="5" creationId="{00000000-0000-0000-0000-000000000000}"/>
          </ac:grpSpMkLst>
        </pc:grpChg>
        <pc:grpChg chg="mod">
          <ac:chgData name="昱佑 李" userId="4e53b750a6a762e3" providerId="LiveId" clId="{2297FB8C-A1BF-6E4B-8BE0-8A3F3FFB0B2C}" dt="2024-06-11T03:45:22.551" v="4099" actId="164"/>
          <ac:grpSpMkLst>
            <pc:docMk/>
            <pc:sldMk cId="4059055352" sldId="305"/>
            <ac:grpSpMk id="8" creationId="{00000000-0000-0000-0000-000000000000}"/>
          </ac:grpSpMkLst>
        </pc:grpChg>
        <pc:grpChg chg="add del mod">
          <ac:chgData name="昱佑 李" userId="4e53b750a6a762e3" providerId="LiveId" clId="{2297FB8C-A1BF-6E4B-8BE0-8A3F3FFB0B2C}" dt="2024-06-11T03:45:59.106" v="4118" actId="478"/>
          <ac:grpSpMkLst>
            <pc:docMk/>
            <pc:sldMk cId="4059055352" sldId="305"/>
            <ac:grpSpMk id="11" creationId="{3AA1A571-7B3A-32FC-28BA-2070BF374176}"/>
          </ac:grpSpMkLst>
        </pc:grpChg>
        <pc:grpChg chg="add mod">
          <ac:chgData name="昱佑 李" userId="4e53b750a6a762e3" providerId="LiveId" clId="{2297FB8C-A1BF-6E4B-8BE0-8A3F3FFB0B2C}" dt="2024-06-11T03:48:28.393" v="4146" actId="1076"/>
          <ac:grpSpMkLst>
            <pc:docMk/>
            <pc:sldMk cId="4059055352" sldId="305"/>
            <ac:grpSpMk id="12" creationId="{68A827AC-438E-EB21-9C8B-565E24915166}"/>
          </ac:grpSpMkLst>
        </pc:grpChg>
        <pc:grpChg chg="mod">
          <ac:chgData name="昱佑 李" userId="4e53b750a6a762e3" providerId="LiveId" clId="{2297FB8C-A1BF-6E4B-8BE0-8A3F3FFB0B2C}" dt="2024-06-11T03:45:59.523" v="4119"/>
          <ac:grpSpMkLst>
            <pc:docMk/>
            <pc:sldMk cId="4059055352" sldId="305"/>
            <ac:grpSpMk id="13" creationId="{A66DC36E-A450-853C-28A5-2CB3E8CCF6A2}"/>
          </ac:grpSpMkLst>
        </pc:grpChg>
        <pc:grpChg chg="add del mod">
          <ac:chgData name="昱佑 李" userId="4e53b750a6a762e3" providerId="LiveId" clId="{2297FB8C-A1BF-6E4B-8BE0-8A3F3FFB0B2C}" dt="2024-06-11T03:48:20.715" v="4145" actId="478"/>
          <ac:grpSpMkLst>
            <pc:docMk/>
            <pc:sldMk cId="4059055352" sldId="305"/>
            <ac:grpSpMk id="20" creationId="{0517CC50-3C74-9E19-1ECE-4B20AAC9CCC4}"/>
          </ac:grpSpMkLst>
        </pc:grpChg>
        <pc:grpChg chg="mod">
          <ac:chgData name="昱佑 李" userId="4e53b750a6a762e3" providerId="LiveId" clId="{2297FB8C-A1BF-6E4B-8BE0-8A3F3FFB0B2C}" dt="2024-06-11T03:46:09.263" v="4121"/>
          <ac:grpSpMkLst>
            <pc:docMk/>
            <pc:sldMk cId="4059055352" sldId="305"/>
            <ac:grpSpMk id="21" creationId="{29175D28-6F1C-163A-93A7-C3B122E2ACFC}"/>
          </ac:grpSpMkLst>
        </pc:grpChg>
        <pc:grpChg chg="add del mod">
          <ac:chgData name="昱佑 李" userId="4e53b750a6a762e3" providerId="LiveId" clId="{2297FB8C-A1BF-6E4B-8BE0-8A3F3FFB0B2C}" dt="2024-06-11T03:48:20.715" v="4145" actId="478"/>
          <ac:grpSpMkLst>
            <pc:docMk/>
            <pc:sldMk cId="4059055352" sldId="305"/>
            <ac:grpSpMk id="27" creationId="{89794C55-DE7B-75F6-CA8A-36D07B7EAE3E}"/>
          </ac:grpSpMkLst>
        </pc:grpChg>
        <pc:grpChg chg="mod">
          <ac:chgData name="昱佑 李" userId="4e53b750a6a762e3" providerId="LiveId" clId="{2297FB8C-A1BF-6E4B-8BE0-8A3F3FFB0B2C}" dt="2024-06-11T03:46:19.026" v="4123"/>
          <ac:grpSpMkLst>
            <pc:docMk/>
            <pc:sldMk cId="4059055352" sldId="305"/>
            <ac:grpSpMk id="28" creationId="{93656C55-4905-D440-88E6-CE64B6EB6BBD}"/>
          </ac:grpSpMkLst>
        </pc:grpChg>
        <pc:grpChg chg="add del mod">
          <ac:chgData name="昱佑 李" userId="4e53b750a6a762e3" providerId="LiveId" clId="{2297FB8C-A1BF-6E4B-8BE0-8A3F3FFB0B2C}" dt="2024-06-11T03:48:20.715" v="4145" actId="478"/>
          <ac:grpSpMkLst>
            <pc:docMk/>
            <pc:sldMk cId="4059055352" sldId="305"/>
            <ac:grpSpMk id="32" creationId="{F6009037-C829-5EE9-BEEA-CCD97047645D}"/>
          </ac:grpSpMkLst>
        </pc:grpChg>
        <pc:grpChg chg="mod">
          <ac:chgData name="昱佑 李" userId="4e53b750a6a762e3" providerId="LiveId" clId="{2297FB8C-A1BF-6E4B-8BE0-8A3F3FFB0B2C}" dt="2024-06-11T03:46:28.372" v="4125"/>
          <ac:grpSpMkLst>
            <pc:docMk/>
            <pc:sldMk cId="4059055352" sldId="305"/>
            <ac:grpSpMk id="33" creationId="{947B3D0A-DFBC-A2BA-B517-E3741AA4DCF1}"/>
          </ac:grpSpMkLst>
        </pc:grpChg>
        <pc:grpChg chg="add del mod">
          <ac:chgData name="昱佑 李" userId="4e53b750a6a762e3" providerId="LiveId" clId="{2297FB8C-A1BF-6E4B-8BE0-8A3F3FFB0B2C}" dt="2024-06-11T03:48:20.715" v="4145" actId="478"/>
          <ac:grpSpMkLst>
            <pc:docMk/>
            <pc:sldMk cId="4059055352" sldId="305"/>
            <ac:grpSpMk id="37" creationId="{4893E6E5-7D7E-CF79-B321-AB924F3D4FE5}"/>
          </ac:grpSpMkLst>
        </pc:grpChg>
        <pc:grpChg chg="mod">
          <ac:chgData name="昱佑 李" userId="4e53b750a6a762e3" providerId="LiveId" clId="{2297FB8C-A1BF-6E4B-8BE0-8A3F3FFB0B2C}" dt="2024-06-11T03:46:40.898" v="4126"/>
          <ac:grpSpMkLst>
            <pc:docMk/>
            <pc:sldMk cId="4059055352" sldId="305"/>
            <ac:grpSpMk id="38" creationId="{4F9E2F14-1612-0AAF-69C2-FDC5E5178F39}"/>
          </ac:grpSpMkLst>
        </pc:grpChg>
      </pc:sldChg>
      <pc:sldChg chg="add">
        <pc:chgData name="昱佑 李" userId="4e53b750a6a762e3" providerId="LiveId" clId="{2297FB8C-A1BF-6E4B-8BE0-8A3F3FFB0B2C}" dt="2024-06-11T07:41:22.823" v="4256"/>
        <pc:sldMkLst>
          <pc:docMk/>
          <pc:sldMk cId="2514028372" sldId="306"/>
        </pc:sldMkLst>
      </pc:sldChg>
      <pc:sldChg chg="add">
        <pc:chgData name="昱佑 李" userId="4e53b750a6a762e3" providerId="LiveId" clId="{2297FB8C-A1BF-6E4B-8BE0-8A3F3FFB0B2C}" dt="2024-06-11T07:41:24.925" v="4257"/>
        <pc:sldMkLst>
          <pc:docMk/>
          <pc:sldMk cId="3068921734" sldId="307"/>
        </pc:sldMkLst>
      </pc:sldChg>
      <pc:sldMasterChg chg="modSldLayout">
        <pc:chgData name="昱佑 李" userId="4e53b750a6a762e3" providerId="LiveId" clId="{2297FB8C-A1BF-6E4B-8BE0-8A3F3FFB0B2C}" dt="2024-06-10T15:37:51.070" v="2105" actId="166"/>
        <pc:sldMasterMkLst>
          <pc:docMk/>
          <pc:sldMasterMk cId="0" sldId="2147483648"/>
        </pc:sldMasterMkLst>
        <pc:sldLayoutChg chg="modSp mod">
          <pc:chgData name="昱佑 李" userId="4e53b750a6a762e3" providerId="LiveId" clId="{2297FB8C-A1BF-6E4B-8BE0-8A3F3FFB0B2C}" dt="2024-06-10T15:37:51.070" v="2105" actId="166"/>
          <pc:sldLayoutMkLst>
            <pc:docMk/>
            <pc:sldMasterMk cId="0" sldId="2147483648"/>
            <pc:sldLayoutMk cId="0" sldId="2147483655"/>
          </pc:sldLayoutMkLst>
          <pc:spChg chg="mod">
            <ac:chgData name="昱佑 李" userId="4e53b750a6a762e3" providerId="LiveId" clId="{2297FB8C-A1BF-6E4B-8BE0-8A3F3FFB0B2C}" dt="2024-06-10T15:37:51.070" v="2105" actId="166"/>
            <ac:spMkLst>
              <pc:docMk/>
              <pc:sldMasterMk cId="0" sldId="2147483648"/>
              <pc:sldLayoutMk cId="0" sldId="2147483655"/>
              <ac:spMk id="4" creationId="{00000000-0000-0000-0000-000000000000}"/>
            </ac:spMkLst>
          </pc:spChg>
        </pc:sldLayoutChg>
      </pc:sldMasterChg>
    </pc:docChg>
  </pc:docChgLst>
  <pc:docChgLst>
    <pc:chgData name="來賓使用者" providerId="Windows Live" clId="Web-{FA80BF90-ED88-44E7-8820-0A8AF29A9B11}"/>
    <pc:docChg chg="addSld delSld modSld">
      <pc:chgData name="來賓使用者" userId="" providerId="Windows Live" clId="Web-{FA80BF90-ED88-44E7-8820-0A8AF29A9B11}" dt="2024-06-11T14:09:51.377" v="123" actId="1076"/>
      <pc:docMkLst>
        <pc:docMk/>
      </pc:docMkLst>
      <pc:sldChg chg="modNotes">
        <pc:chgData name="來賓使用者" userId="" providerId="Windows Live" clId="Web-{FA80BF90-ED88-44E7-8820-0A8AF29A9B11}" dt="2024-06-11T14:09:04.672" v="119"/>
        <pc:sldMkLst>
          <pc:docMk/>
          <pc:sldMk cId="2603394196" sldId="271"/>
        </pc:sldMkLst>
      </pc:sldChg>
      <pc:sldChg chg="modSp">
        <pc:chgData name="來賓使用者" userId="" providerId="Windows Live" clId="Web-{FA80BF90-ED88-44E7-8820-0A8AF29A9B11}" dt="2024-06-11T13:56:32.999" v="20" actId="20577"/>
        <pc:sldMkLst>
          <pc:docMk/>
          <pc:sldMk cId="1379709974" sldId="277"/>
        </pc:sldMkLst>
        <pc:spChg chg="mod">
          <ac:chgData name="來賓使用者" userId="" providerId="Windows Live" clId="Web-{FA80BF90-ED88-44E7-8820-0A8AF29A9B11}" dt="2024-06-11T13:56:32.999" v="20" actId="20577"/>
          <ac:spMkLst>
            <pc:docMk/>
            <pc:sldMk cId="1379709974" sldId="277"/>
            <ac:spMk id="21" creationId="{1F6BCF79-BF0F-BEFA-62A4-FBF32125A0BE}"/>
          </ac:spMkLst>
        </pc:spChg>
      </pc:sldChg>
      <pc:sldChg chg="modSp">
        <pc:chgData name="來賓使用者" userId="" providerId="Windows Live" clId="Web-{FA80BF90-ED88-44E7-8820-0A8AF29A9B11}" dt="2024-06-11T13:58:19.534" v="61" actId="20577"/>
        <pc:sldMkLst>
          <pc:docMk/>
          <pc:sldMk cId="1632575169" sldId="280"/>
        </pc:sldMkLst>
        <pc:spChg chg="mod">
          <ac:chgData name="來賓使用者" userId="" providerId="Windows Live" clId="Web-{FA80BF90-ED88-44E7-8820-0A8AF29A9B11}" dt="2024-06-11T13:58:19.534" v="61" actId="20577"/>
          <ac:spMkLst>
            <pc:docMk/>
            <pc:sldMk cId="1632575169" sldId="280"/>
            <ac:spMk id="12" creationId="{089DF0B5-3177-AE34-DF7F-8A7355CA615B}"/>
          </ac:spMkLst>
        </pc:spChg>
      </pc:sldChg>
      <pc:sldChg chg="addSp delSp modSp">
        <pc:chgData name="來賓使用者" userId="" providerId="Windows Live" clId="Web-{FA80BF90-ED88-44E7-8820-0A8AF29A9B11}" dt="2024-06-11T14:02:26.652" v="102" actId="1076"/>
        <pc:sldMkLst>
          <pc:docMk/>
          <pc:sldMk cId="2131397302" sldId="298"/>
        </pc:sldMkLst>
        <pc:spChg chg="add del mod">
          <ac:chgData name="來賓使用者" userId="" providerId="Windows Live" clId="Web-{FA80BF90-ED88-44E7-8820-0A8AF29A9B11}" dt="2024-06-11T14:02:26.652" v="102" actId="1076"/>
          <ac:spMkLst>
            <pc:docMk/>
            <pc:sldMk cId="2131397302" sldId="298"/>
            <ac:spMk id="12" creationId="{3DCFB0BA-B641-58BF-4D56-42A04D670271}"/>
          </ac:spMkLst>
        </pc:spChg>
        <pc:spChg chg="del">
          <ac:chgData name="來賓使用者" userId="" providerId="Windows Live" clId="Web-{FA80BF90-ED88-44E7-8820-0A8AF29A9B11}" dt="2024-06-11T13:59:32.786" v="81"/>
          <ac:spMkLst>
            <pc:docMk/>
            <pc:sldMk cId="2131397302" sldId="298"/>
            <ac:spMk id="23" creationId="{CFB41247-E08F-C561-7605-4D1694BF3B5A}"/>
          </ac:spMkLst>
        </pc:spChg>
        <pc:picChg chg="add mod">
          <ac:chgData name="來賓使用者" userId="" providerId="Windows Live" clId="Web-{FA80BF90-ED88-44E7-8820-0A8AF29A9B11}" dt="2024-06-11T14:02:15.761" v="100" actId="1076"/>
          <ac:picMkLst>
            <pc:docMk/>
            <pc:sldMk cId="2131397302" sldId="298"/>
            <ac:picMk id="13" creationId="{6FDA2785-FC94-A01D-62ED-1D3A0A78D9D7}"/>
          </ac:picMkLst>
        </pc:picChg>
      </pc:sldChg>
      <pc:sldChg chg="addSp delSp modSp">
        <pc:chgData name="來賓使用者" userId="" providerId="Windows Live" clId="Web-{FA80BF90-ED88-44E7-8820-0A8AF29A9B11}" dt="2024-06-11T14:09:51.377" v="123" actId="1076"/>
        <pc:sldMkLst>
          <pc:docMk/>
          <pc:sldMk cId="173494480" sldId="300"/>
        </pc:sldMkLst>
        <pc:spChg chg="del">
          <ac:chgData name="來賓使用者" userId="" providerId="Windows Live" clId="Web-{FA80BF90-ED88-44E7-8820-0A8AF29A9B11}" dt="2024-06-11T13:54:48.432" v="0"/>
          <ac:spMkLst>
            <pc:docMk/>
            <pc:sldMk cId="173494480" sldId="300"/>
            <ac:spMk id="23" creationId="{CFB41247-E08F-C561-7605-4D1694BF3B5A}"/>
          </ac:spMkLst>
        </pc:spChg>
        <pc:picChg chg="add del mod">
          <ac:chgData name="來賓使用者" userId="" providerId="Windows Live" clId="Web-{FA80BF90-ED88-44E7-8820-0A8AF29A9B11}" dt="2024-06-11T14:09:30.001" v="120"/>
          <ac:picMkLst>
            <pc:docMk/>
            <pc:sldMk cId="173494480" sldId="300"/>
            <ac:picMk id="12" creationId="{43311D41-6948-61CC-3D0F-903048ACE1C0}"/>
          </ac:picMkLst>
        </pc:picChg>
        <pc:picChg chg="add mod">
          <ac:chgData name="來賓使用者" userId="" providerId="Windows Live" clId="Web-{FA80BF90-ED88-44E7-8820-0A8AF29A9B11}" dt="2024-06-11T14:09:51.377" v="123" actId="1076"/>
          <ac:picMkLst>
            <pc:docMk/>
            <pc:sldMk cId="173494480" sldId="300"/>
            <ac:picMk id="13" creationId="{4CE42628-D4DF-3B23-71A4-097C8413A8A9}"/>
          </ac:picMkLst>
        </pc:picChg>
      </pc:sldChg>
      <pc:sldChg chg="modSp">
        <pc:chgData name="來賓使用者" userId="" providerId="Windows Live" clId="Web-{FA80BF90-ED88-44E7-8820-0A8AF29A9B11}" dt="2024-06-11T13:57:36.001" v="47"/>
        <pc:sldMkLst>
          <pc:docMk/>
          <pc:sldMk cId="2514028372" sldId="306"/>
        </pc:sldMkLst>
        <pc:spChg chg="mod">
          <ac:chgData name="來賓使用者" userId="" providerId="Windows Live" clId="Web-{FA80BF90-ED88-44E7-8820-0A8AF29A9B11}" dt="2024-06-11T13:57:01.578" v="46" actId="20577"/>
          <ac:spMkLst>
            <pc:docMk/>
            <pc:sldMk cId="2514028372" sldId="306"/>
            <ac:spMk id="21" creationId="{1F6BCF79-BF0F-BEFA-62A4-FBF32125A0BE}"/>
          </ac:spMkLst>
        </pc:spChg>
        <pc:grpChg chg="mod">
          <ac:chgData name="來賓使用者" userId="" providerId="Windows Live" clId="Web-{FA80BF90-ED88-44E7-8820-0A8AF29A9B11}" dt="2024-06-11T13:57:36.001" v="47"/>
          <ac:grpSpMkLst>
            <pc:docMk/>
            <pc:sldMk cId="2514028372" sldId="306"/>
            <ac:grpSpMk id="38" creationId="{2FA266AD-6C98-EC51-D56A-8251128B55AA}"/>
          </ac:grpSpMkLst>
        </pc:grpChg>
      </pc:sldChg>
      <pc:sldChg chg="modSp add replId">
        <pc:chgData name="來賓使用者" userId="" providerId="Windows Live" clId="Web-{FA80BF90-ED88-44E7-8820-0A8AF29A9B11}" dt="2024-06-11T13:59:17.286" v="80" actId="20577"/>
        <pc:sldMkLst>
          <pc:docMk/>
          <pc:sldMk cId="800353652" sldId="307"/>
        </pc:sldMkLst>
        <pc:spChg chg="mod">
          <ac:chgData name="來賓使用者" userId="" providerId="Windows Live" clId="Web-{FA80BF90-ED88-44E7-8820-0A8AF29A9B11}" dt="2024-06-11T13:59:17.286" v="80" actId="20577"/>
          <ac:spMkLst>
            <pc:docMk/>
            <pc:sldMk cId="800353652" sldId="307"/>
            <ac:spMk id="12" creationId="{089DF0B5-3177-AE34-DF7F-8A7355CA615B}"/>
          </ac:spMkLst>
        </pc:spChg>
        <pc:grpChg chg="mod">
          <ac:chgData name="來賓使用者" userId="" providerId="Windows Live" clId="Web-{FA80BF90-ED88-44E7-8820-0A8AF29A9B11}" dt="2024-06-11T13:59:01.035" v="64"/>
          <ac:grpSpMkLst>
            <pc:docMk/>
            <pc:sldMk cId="800353652" sldId="307"/>
            <ac:grpSpMk id="11" creationId="{E3B19CDA-F1AC-5E08-C2C0-0B09BACA7650}"/>
          </ac:grpSpMkLst>
        </pc:grpChg>
      </pc:sldChg>
      <pc:sldChg chg="del">
        <pc:chgData name="來賓使用者" userId="" providerId="Windows Live" clId="Web-{FA80BF90-ED88-44E7-8820-0A8AF29A9B11}" dt="2024-06-11T13:58:33.597" v="62"/>
        <pc:sldMkLst>
          <pc:docMk/>
          <pc:sldMk cId="3068921734" sldId="307"/>
        </pc:sldMkLst>
      </pc:sldChg>
    </pc:docChg>
  </pc:docChgLst>
  <pc:docChgLst>
    <pc:chgData name="昱佑 李" userId="4e53b750a6a762e3" providerId="LiveId" clId="{2531E1AA-67DA-B84F-8F73-B0E427201D2D}"/>
    <pc:docChg chg="undo custSel addSld delSld modSld">
      <pc:chgData name="昱佑 李" userId="4e53b750a6a762e3" providerId="LiveId" clId="{2531E1AA-67DA-B84F-8F73-B0E427201D2D}" dt="2024-06-11T14:42:18.198" v="3446"/>
      <pc:docMkLst>
        <pc:docMk/>
      </pc:docMkLst>
      <pc:sldChg chg="modSp mod modNotesTx">
        <pc:chgData name="昱佑 李" userId="4e53b750a6a762e3" providerId="LiveId" clId="{2531E1AA-67DA-B84F-8F73-B0E427201D2D}" dt="2024-06-11T13:40:38.135" v="2343" actId="1076"/>
        <pc:sldMkLst>
          <pc:docMk/>
          <pc:sldMk cId="0" sldId="259"/>
        </pc:sldMkLst>
        <pc:spChg chg="mod">
          <ac:chgData name="昱佑 李" userId="4e53b750a6a762e3" providerId="LiveId" clId="{2531E1AA-67DA-B84F-8F73-B0E427201D2D}" dt="2024-06-11T13:40:38.135" v="2343" actId="1076"/>
          <ac:spMkLst>
            <pc:docMk/>
            <pc:sldMk cId="0" sldId="259"/>
            <ac:spMk id="23" creationId="{CFB41247-E08F-C561-7605-4D1694BF3B5A}"/>
          </ac:spMkLst>
        </pc:spChg>
      </pc:sldChg>
      <pc:sldChg chg="modSp mod">
        <pc:chgData name="昱佑 李" userId="4e53b750a6a762e3" providerId="LiveId" clId="{2531E1AA-67DA-B84F-8F73-B0E427201D2D}" dt="2024-06-11T12:58:50.543" v="1354" actId="1076"/>
        <pc:sldMkLst>
          <pc:docMk/>
          <pc:sldMk cId="0" sldId="261"/>
        </pc:sldMkLst>
        <pc:spChg chg="mod">
          <ac:chgData name="昱佑 李" userId="4e53b750a6a762e3" providerId="LiveId" clId="{2531E1AA-67DA-B84F-8F73-B0E427201D2D}" dt="2024-06-11T12:58:50.543" v="1354" actId="1076"/>
          <ac:spMkLst>
            <pc:docMk/>
            <pc:sldMk cId="0" sldId="261"/>
            <ac:spMk id="40" creationId="{DD28A40F-4692-D6A7-7016-FE1AF58711FE}"/>
          </ac:spMkLst>
        </pc:spChg>
        <pc:spChg chg="mod">
          <ac:chgData name="昱佑 李" userId="4e53b750a6a762e3" providerId="LiveId" clId="{2531E1AA-67DA-B84F-8F73-B0E427201D2D}" dt="2024-06-11T12:49:32.504" v="618" actId="1076"/>
          <ac:spMkLst>
            <pc:docMk/>
            <pc:sldMk cId="0" sldId="261"/>
            <ac:spMk id="41" creationId="{5BCC9A7C-3041-75DA-73D6-744DE3EEDDCC}"/>
          </ac:spMkLst>
        </pc:spChg>
      </pc:sldChg>
      <pc:sldChg chg="addSp modSp mod modNotesTx">
        <pc:chgData name="昱佑 李" userId="4e53b750a6a762e3" providerId="LiveId" clId="{2531E1AA-67DA-B84F-8F73-B0E427201D2D}" dt="2024-06-11T14:06:31.802" v="2922" actId="20577"/>
        <pc:sldMkLst>
          <pc:docMk/>
          <pc:sldMk cId="2603394196" sldId="271"/>
        </pc:sldMkLst>
        <pc:spChg chg="add mod">
          <ac:chgData name="昱佑 李" userId="4e53b750a6a762e3" providerId="LiveId" clId="{2531E1AA-67DA-B84F-8F73-B0E427201D2D}" dt="2024-06-11T14:06:31.802" v="2922" actId="20577"/>
          <ac:spMkLst>
            <pc:docMk/>
            <pc:sldMk cId="2603394196" sldId="271"/>
            <ac:spMk id="8" creationId="{ADDE86F1-5DDA-14A9-28A1-3FA7B45791FD}"/>
          </ac:spMkLst>
        </pc:spChg>
      </pc:sldChg>
      <pc:sldChg chg="addSp delSp modSp mod delAnim modAnim modNotesTx">
        <pc:chgData name="昱佑 李" userId="4e53b750a6a762e3" providerId="LiveId" clId="{2531E1AA-67DA-B84F-8F73-B0E427201D2D}" dt="2024-06-11T14:16:31.792" v="3315" actId="20577"/>
        <pc:sldMkLst>
          <pc:docMk/>
          <pc:sldMk cId="4019876211" sldId="276"/>
        </pc:sldMkLst>
        <pc:spChg chg="mod">
          <ac:chgData name="昱佑 李" userId="4e53b750a6a762e3" providerId="LiveId" clId="{2531E1AA-67DA-B84F-8F73-B0E427201D2D}" dt="2024-06-11T14:13:03.607" v="3170"/>
          <ac:spMkLst>
            <pc:docMk/>
            <pc:sldMk cId="4019876211" sldId="276"/>
            <ac:spMk id="14" creationId="{E1B0B004-DDFC-53DA-A960-1590703DF347}"/>
          </ac:spMkLst>
        </pc:spChg>
        <pc:spChg chg="mod">
          <ac:chgData name="昱佑 李" userId="4e53b750a6a762e3" providerId="LiveId" clId="{2531E1AA-67DA-B84F-8F73-B0E427201D2D}" dt="2024-06-11T14:14:36.525" v="3184" actId="1076"/>
          <ac:spMkLst>
            <pc:docMk/>
            <pc:sldMk cId="4019876211" sldId="276"/>
            <ac:spMk id="59" creationId="{68F6CDD9-D048-3DDC-4A75-2629A506C417}"/>
          </ac:spMkLst>
        </pc:spChg>
        <pc:grpChg chg="add mod">
          <ac:chgData name="昱佑 李" userId="4e53b750a6a762e3" providerId="LiveId" clId="{2531E1AA-67DA-B84F-8F73-B0E427201D2D}" dt="2024-06-11T14:13:29.647" v="3173" actId="1076"/>
          <ac:grpSpMkLst>
            <pc:docMk/>
            <pc:sldMk cId="4019876211" sldId="276"/>
            <ac:grpSpMk id="9" creationId="{8D40D4C7-9B30-AC2E-B6B8-10175DD017D5}"/>
          </ac:grpSpMkLst>
        </pc:grpChg>
        <pc:picChg chg="del">
          <ac:chgData name="昱佑 李" userId="4e53b750a6a762e3" providerId="LiveId" clId="{2531E1AA-67DA-B84F-8F73-B0E427201D2D}" dt="2024-06-11T14:12:47.584" v="3166" actId="478"/>
          <ac:picMkLst>
            <pc:docMk/>
            <pc:sldMk cId="4019876211" sldId="276"/>
            <ac:picMk id="64" creationId="{BA9DB94E-ED6C-EC7D-20F4-DEE69F2A32F7}"/>
          </ac:picMkLst>
        </pc:picChg>
        <pc:picChg chg="del">
          <ac:chgData name="昱佑 李" userId="4e53b750a6a762e3" providerId="LiveId" clId="{2531E1AA-67DA-B84F-8F73-B0E427201D2D}" dt="2024-06-11T14:12:46.668" v="3165" actId="478"/>
          <ac:picMkLst>
            <pc:docMk/>
            <pc:sldMk cId="4019876211" sldId="276"/>
            <ac:picMk id="65" creationId="{83C0E115-8EC0-D067-A58F-B08A9C61A574}"/>
          </ac:picMkLst>
        </pc:picChg>
        <pc:cxnChg chg="add mod">
          <ac:chgData name="昱佑 李" userId="4e53b750a6a762e3" providerId="LiveId" clId="{2531E1AA-67DA-B84F-8F73-B0E427201D2D}" dt="2024-06-11T14:12:56.887" v="3169" actId="1076"/>
          <ac:cxnSpMkLst>
            <pc:docMk/>
            <pc:sldMk cId="4019876211" sldId="276"/>
            <ac:cxnSpMk id="8" creationId="{10B3BA9C-0FB5-B8DD-91E3-025EF73C6743}"/>
          </ac:cxnSpMkLst>
        </pc:cxnChg>
        <pc:cxnChg chg="mod">
          <ac:chgData name="昱佑 李" userId="4e53b750a6a762e3" providerId="LiveId" clId="{2531E1AA-67DA-B84F-8F73-B0E427201D2D}" dt="2024-06-11T14:13:03.607" v="3170"/>
          <ac:cxnSpMkLst>
            <pc:docMk/>
            <pc:sldMk cId="4019876211" sldId="276"/>
            <ac:cxnSpMk id="10" creationId="{3B5D60CF-8628-000C-748E-42FF55B7DDAA}"/>
          </ac:cxnSpMkLst>
        </pc:cxnChg>
      </pc:sldChg>
      <pc:sldChg chg="modSp mod">
        <pc:chgData name="昱佑 李" userId="4e53b750a6a762e3" providerId="LiveId" clId="{2531E1AA-67DA-B84F-8F73-B0E427201D2D}" dt="2024-06-11T14:18:54.768" v="3362" actId="20577"/>
        <pc:sldMkLst>
          <pc:docMk/>
          <pc:sldMk cId="1379709974" sldId="277"/>
        </pc:sldMkLst>
        <pc:spChg chg="mod">
          <ac:chgData name="昱佑 李" userId="4e53b750a6a762e3" providerId="LiveId" clId="{2531E1AA-67DA-B84F-8F73-B0E427201D2D}" dt="2024-06-11T14:18:54.768" v="3362" actId="20577"/>
          <ac:spMkLst>
            <pc:docMk/>
            <pc:sldMk cId="1379709974" sldId="277"/>
            <ac:spMk id="21" creationId="{1F6BCF79-BF0F-BEFA-62A4-FBF32125A0BE}"/>
          </ac:spMkLst>
        </pc:spChg>
      </pc:sldChg>
      <pc:sldChg chg="modNotesTx">
        <pc:chgData name="昱佑 李" userId="4e53b750a6a762e3" providerId="LiveId" clId="{2531E1AA-67DA-B84F-8F73-B0E427201D2D}" dt="2024-06-11T14:09:01.978" v="3039" actId="20577"/>
        <pc:sldMkLst>
          <pc:docMk/>
          <pc:sldMk cId="2510524641" sldId="278"/>
        </pc:sldMkLst>
      </pc:sldChg>
      <pc:sldChg chg="modNotesTx">
        <pc:chgData name="昱佑 李" userId="4e53b750a6a762e3" providerId="LiveId" clId="{2531E1AA-67DA-B84F-8F73-B0E427201D2D}" dt="2024-06-11T14:11:04.687" v="3164" actId="20577"/>
        <pc:sldMkLst>
          <pc:docMk/>
          <pc:sldMk cId="183698331" sldId="279"/>
        </pc:sldMkLst>
      </pc:sldChg>
      <pc:sldChg chg="modSp mod modTransition">
        <pc:chgData name="昱佑 李" userId="4e53b750a6a762e3" providerId="LiveId" clId="{2531E1AA-67DA-B84F-8F73-B0E427201D2D}" dt="2024-06-11T14:19:42.289" v="3364"/>
        <pc:sldMkLst>
          <pc:docMk/>
          <pc:sldMk cId="1632575169" sldId="280"/>
        </pc:sldMkLst>
        <pc:spChg chg="mod">
          <ac:chgData name="昱佑 李" userId="4e53b750a6a762e3" providerId="LiveId" clId="{2531E1AA-67DA-B84F-8F73-B0E427201D2D}" dt="2024-06-11T14:18:45.997" v="3351" actId="20577"/>
          <ac:spMkLst>
            <pc:docMk/>
            <pc:sldMk cId="1632575169" sldId="280"/>
            <ac:spMk id="12" creationId="{089DF0B5-3177-AE34-DF7F-8A7355CA615B}"/>
          </ac:spMkLst>
        </pc:spChg>
      </pc:sldChg>
      <pc:sldChg chg="modTransition">
        <pc:chgData name="昱佑 李" userId="4e53b750a6a762e3" providerId="LiveId" clId="{2531E1AA-67DA-B84F-8F73-B0E427201D2D}" dt="2024-06-11T14:19:48.004" v="3366"/>
        <pc:sldMkLst>
          <pc:docMk/>
          <pc:sldMk cId="4224861621" sldId="281"/>
        </pc:sldMkLst>
      </pc:sldChg>
      <pc:sldChg chg="modTransition">
        <pc:chgData name="昱佑 李" userId="4e53b750a6a762e3" providerId="LiveId" clId="{2531E1AA-67DA-B84F-8F73-B0E427201D2D}" dt="2024-06-11T14:19:52.982" v="3368"/>
        <pc:sldMkLst>
          <pc:docMk/>
          <pc:sldMk cId="3784030388" sldId="282"/>
        </pc:sldMkLst>
      </pc:sldChg>
      <pc:sldChg chg="modTransition">
        <pc:chgData name="昱佑 李" userId="4e53b750a6a762e3" providerId="LiveId" clId="{2531E1AA-67DA-B84F-8F73-B0E427201D2D}" dt="2024-06-11T14:19:55.394" v="3369"/>
        <pc:sldMkLst>
          <pc:docMk/>
          <pc:sldMk cId="1539754366" sldId="283"/>
        </pc:sldMkLst>
      </pc:sldChg>
      <pc:sldChg chg="modTransition">
        <pc:chgData name="昱佑 李" userId="4e53b750a6a762e3" providerId="LiveId" clId="{2531E1AA-67DA-B84F-8F73-B0E427201D2D}" dt="2024-06-11T14:19:50.215" v="3367"/>
        <pc:sldMkLst>
          <pc:docMk/>
          <pc:sldMk cId="1597960741" sldId="284"/>
        </pc:sldMkLst>
      </pc:sldChg>
      <pc:sldChg chg="modTransition">
        <pc:chgData name="昱佑 李" userId="4e53b750a6a762e3" providerId="LiveId" clId="{2531E1AA-67DA-B84F-8F73-B0E427201D2D}" dt="2024-06-11T14:19:57.854" v="3370"/>
        <pc:sldMkLst>
          <pc:docMk/>
          <pc:sldMk cId="3870978775" sldId="285"/>
        </pc:sldMkLst>
      </pc:sldChg>
      <pc:sldChg chg="delSp modSp mod">
        <pc:chgData name="昱佑 李" userId="4e53b750a6a762e3" providerId="LiveId" clId="{2531E1AA-67DA-B84F-8F73-B0E427201D2D}" dt="2024-06-11T14:30:41.205" v="3404"/>
        <pc:sldMkLst>
          <pc:docMk/>
          <pc:sldMk cId="4032892752" sldId="286"/>
        </pc:sldMkLst>
        <pc:spChg chg="mod">
          <ac:chgData name="昱佑 李" userId="4e53b750a6a762e3" providerId="LiveId" clId="{2531E1AA-67DA-B84F-8F73-B0E427201D2D}" dt="2024-06-11T14:30:00.660" v="3390"/>
          <ac:spMkLst>
            <pc:docMk/>
            <pc:sldMk cId="4032892752" sldId="286"/>
            <ac:spMk id="58" creationId="{21643C0B-7417-BB7F-B4B4-FB66FD448974}"/>
          </ac:spMkLst>
        </pc:spChg>
        <pc:spChg chg="mod">
          <ac:chgData name="昱佑 李" userId="4e53b750a6a762e3" providerId="LiveId" clId="{2531E1AA-67DA-B84F-8F73-B0E427201D2D}" dt="2024-06-11T14:30:37.232" v="3403"/>
          <ac:spMkLst>
            <pc:docMk/>
            <pc:sldMk cId="4032892752" sldId="286"/>
            <ac:spMk id="61" creationId="{0FB5D208-BF17-AA3A-D445-2CBBBD12FE20}"/>
          </ac:spMkLst>
        </pc:spChg>
        <pc:spChg chg="mod">
          <ac:chgData name="昱佑 李" userId="4e53b750a6a762e3" providerId="LiveId" clId="{2531E1AA-67DA-B84F-8F73-B0E427201D2D}" dt="2024-06-11T14:30:33.954" v="3402"/>
          <ac:spMkLst>
            <pc:docMk/>
            <pc:sldMk cId="4032892752" sldId="286"/>
            <ac:spMk id="62" creationId="{76E1A426-FF5D-BBAB-DD9B-EA4F60452DE8}"/>
          </ac:spMkLst>
        </pc:spChg>
        <pc:spChg chg="mod">
          <ac:chgData name="昱佑 李" userId="4e53b750a6a762e3" providerId="LiveId" clId="{2531E1AA-67DA-B84F-8F73-B0E427201D2D}" dt="2024-06-11T14:30:23.137" v="3398"/>
          <ac:spMkLst>
            <pc:docMk/>
            <pc:sldMk cId="4032892752" sldId="286"/>
            <ac:spMk id="70" creationId="{05DDF22D-C3C1-58CD-F538-349060BC0CF7}"/>
          </ac:spMkLst>
        </pc:spChg>
        <pc:spChg chg="mod">
          <ac:chgData name="昱佑 李" userId="4e53b750a6a762e3" providerId="LiveId" clId="{2531E1AA-67DA-B84F-8F73-B0E427201D2D}" dt="2024-06-11T14:30:29.330" v="3400"/>
          <ac:spMkLst>
            <pc:docMk/>
            <pc:sldMk cId="4032892752" sldId="286"/>
            <ac:spMk id="73" creationId="{F7244A97-E815-CA10-E234-BA90C24C1457}"/>
          </ac:spMkLst>
        </pc:spChg>
        <pc:spChg chg="mod">
          <ac:chgData name="昱佑 李" userId="4e53b750a6a762e3" providerId="LiveId" clId="{2531E1AA-67DA-B84F-8F73-B0E427201D2D}" dt="2024-06-11T14:30:41.205" v="3404"/>
          <ac:spMkLst>
            <pc:docMk/>
            <pc:sldMk cId="4032892752" sldId="286"/>
            <ac:spMk id="74" creationId="{44FB290A-6716-E96C-4482-E5FE1EA082D3}"/>
          </ac:spMkLst>
        </pc:spChg>
        <pc:spChg chg="del">
          <ac:chgData name="昱佑 李" userId="4e53b750a6a762e3" providerId="LiveId" clId="{2531E1AA-67DA-B84F-8F73-B0E427201D2D}" dt="2024-06-11T14:27:04.803" v="3374" actId="478"/>
          <ac:spMkLst>
            <pc:docMk/>
            <pc:sldMk cId="4032892752" sldId="286"/>
            <ac:spMk id="134" creationId="{3C13EEED-00FE-FFAE-9AB8-6C81705CB332}"/>
          </ac:spMkLst>
        </pc:spChg>
        <pc:spChg chg="del mod">
          <ac:chgData name="昱佑 李" userId="4e53b750a6a762e3" providerId="LiveId" clId="{2531E1AA-67DA-B84F-8F73-B0E427201D2D}" dt="2024-06-11T14:27:07.531" v="3375" actId="478"/>
          <ac:spMkLst>
            <pc:docMk/>
            <pc:sldMk cId="4032892752" sldId="286"/>
            <ac:spMk id="136" creationId="{0D74F4AE-AF0B-8DA5-E522-53FEEFA6CE52}"/>
          </ac:spMkLst>
        </pc:spChg>
        <pc:spChg chg="del">
          <ac:chgData name="昱佑 李" userId="4e53b750a6a762e3" providerId="LiveId" clId="{2531E1AA-67DA-B84F-8F73-B0E427201D2D}" dt="2024-06-11T14:27:00.545" v="3372" actId="478"/>
          <ac:spMkLst>
            <pc:docMk/>
            <pc:sldMk cId="4032892752" sldId="286"/>
            <ac:spMk id="137" creationId="{E1C2AF22-A390-62B0-DAD2-68D2E65AB29A}"/>
          </ac:spMkLst>
        </pc:spChg>
      </pc:sldChg>
      <pc:sldChg chg="addSp delSp modSp mod delAnim">
        <pc:chgData name="昱佑 李" userId="4e53b750a6a762e3" providerId="LiveId" clId="{2531E1AA-67DA-B84F-8F73-B0E427201D2D}" dt="2024-06-11T14:41:22.634" v="3443" actId="1037"/>
        <pc:sldMkLst>
          <pc:docMk/>
          <pc:sldMk cId="1250284571" sldId="287"/>
        </pc:sldMkLst>
        <pc:spChg chg="del">
          <ac:chgData name="昱佑 李" userId="4e53b750a6a762e3" providerId="LiveId" clId="{2531E1AA-67DA-B84F-8F73-B0E427201D2D}" dt="2024-06-11T14:27:45.262" v="3380" actId="478"/>
          <ac:spMkLst>
            <pc:docMk/>
            <pc:sldMk cId="1250284571" sldId="287"/>
            <ac:spMk id="11" creationId="{6E4EEB0D-C1CB-94C1-1AC1-3F0DDB2B22D6}"/>
          </ac:spMkLst>
        </pc:spChg>
        <pc:spChg chg="mod">
          <ac:chgData name="昱佑 李" userId="4e53b750a6a762e3" providerId="LiveId" clId="{2531E1AA-67DA-B84F-8F73-B0E427201D2D}" dt="2024-06-11T14:27:55.765" v="3382"/>
          <ac:spMkLst>
            <pc:docMk/>
            <pc:sldMk cId="1250284571" sldId="287"/>
            <ac:spMk id="17" creationId="{7DA36917-2A02-C0B3-3766-8DF092996D98}"/>
          </ac:spMkLst>
        </pc:spChg>
        <pc:spChg chg="add mod">
          <ac:chgData name="昱佑 李" userId="4e53b750a6a762e3" providerId="LiveId" clId="{2531E1AA-67DA-B84F-8F73-B0E427201D2D}" dt="2024-06-11T14:27:55.765" v="3382"/>
          <ac:spMkLst>
            <pc:docMk/>
            <pc:sldMk cId="1250284571" sldId="287"/>
            <ac:spMk id="18" creationId="{7634E605-9F09-B40F-67CF-801AB8CE05DF}"/>
          </ac:spMkLst>
        </pc:spChg>
        <pc:spChg chg="add mod">
          <ac:chgData name="昱佑 李" userId="4e53b750a6a762e3" providerId="LiveId" clId="{2531E1AA-67DA-B84F-8F73-B0E427201D2D}" dt="2024-06-11T14:27:55.765" v="3382"/>
          <ac:spMkLst>
            <pc:docMk/>
            <pc:sldMk cId="1250284571" sldId="287"/>
            <ac:spMk id="19" creationId="{7992F11D-DD02-C084-454E-8EBA5B652B50}"/>
          </ac:spMkLst>
        </pc:spChg>
        <pc:spChg chg="del">
          <ac:chgData name="昱佑 李" userId="4e53b750a6a762e3" providerId="LiveId" clId="{2531E1AA-67DA-B84F-8F73-B0E427201D2D}" dt="2024-06-11T14:27:55.019" v="3381" actId="478"/>
          <ac:spMkLst>
            <pc:docMk/>
            <pc:sldMk cId="1250284571" sldId="287"/>
            <ac:spMk id="20" creationId="{8D554033-CAC0-782A-8A43-3031B815F766}"/>
          </ac:spMkLst>
        </pc:spChg>
        <pc:spChg chg="del">
          <ac:chgData name="昱佑 李" userId="4e53b750a6a762e3" providerId="LiveId" clId="{2531E1AA-67DA-B84F-8F73-B0E427201D2D}" dt="2024-06-11T14:27:55.019" v="3381" actId="478"/>
          <ac:spMkLst>
            <pc:docMk/>
            <pc:sldMk cId="1250284571" sldId="287"/>
            <ac:spMk id="23" creationId="{2A5A406B-42D4-02D4-CD1E-103762D6FB5C}"/>
          </ac:spMkLst>
        </pc:spChg>
        <pc:spChg chg="add del mod">
          <ac:chgData name="昱佑 李" userId="4e53b750a6a762e3" providerId="LiveId" clId="{2531E1AA-67DA-B84F-8F73-B0E427201D2D}" dt="2024-06-11T14:28:15.971" v="3383" actId="478"/>
          <ac:spMkLst>
            <pc:docMk/>
            <pc:sldMk cId="1250284571" sldId="287"/>
            <ac:spMk id="25" creationId="{B383BD62-7189-6B58-8F22-8B377F1CB8B7}"/>
          </ac:spMkLst>
        </pc:spChg>
        <pc:spChg chg="del">
          <ac:chgData name="昱佑 李" userId="4e53b750a6a762e3" providerId="LiveId" clId="{2531E1AA-67DA-B84F-8F73-B0E427201D2D}" dt="2024-06-11T14:27:55.019" v="3381" actId="478"/>
          <ac:spMkLst>
            <pc:docMk/>
            <pc:sldMk cId="1250284571" sldId="287"/>
            <ac:spMk id="26" creationId="{25D8C0A6-2C36-5BBA-9BB2-480E0FB05923}"/>
          </ac:spMkLst>
        </pc:spChg>
        <pc:spChg chg="add mod">
          <ac:chgData name="昱佑 李" userId="4e53b750a6a762e3" providerId="LiveId" clId="{2531E1AA-67DA-B84F-8F73-B0E427201D2D}" dt="2024-06-11T14:27:55.765" v="3382"/>
          <ac:spMkLst>
            <pc:docMk/>
            <pc:sldMk cId="1250284571" sldId="287"/>
            <ac:spMk id="27" creationId="{57097BEB-5905-A654-10E1-9FA938349BB8}"/>
          </ac:spMkLst>
        </pc:spChg>
        <pc:spChg chg="add mod">
          <ac:chgData name="昱佑 李" userId="4e53b750a6a762e3" providerId="LiveId" clId="{2531E1AA-67DA-B84F-8F73-B0E427201D2D}" dt="2024-06-11T14:27:55.765" v="3382"/>
          <ac:spMkLst>
            <pc:docMk/>
            <pc:sldMk cId="1250284571" sldId="287"/>
            <ac:spMk id="29" creationId="{FB98A7E6-A48A-2F62-566C-C8AACE1ADEB7}"/>
          </ac:spMkLst>
        </pc:spChg>
        <pc:spChg chg="del">
          <ac:chgData name="昱佑 李" userId="4e53b750a6a762e3" providerId="LiveId" clId="{2531E1AA-67DA-B84F-8F73-B0E427201D2D}" dt="2024-06-11T14:27:45.262" v="3380" actId="478"/>
          <ac:spMkLst>
            <pc:docMk/>
            <pc:sldMk cId="1250284571" sldId="287"/>
            <ac:spMk id="30" creationId="{35A7FDF2-91E9-F398-25F6-E60B42D9D8B2}"/>
          </ac:spMkLst>
        </pc:spChg>
        <pc:spChg chg="add mod">
          <ac:chgData name="昱佑 李" userId="4e53b750a6a762e3" providerId="LiveId" clId="{2531E1AA-67DA-B84F-8F73-B0E427201D2D}" dt="2024-06-11T14:27:55.765" v="3382"/>
          <ac:spMkLst>
            <pc:docMk/>
            <pc:sldMk cId="1250284571" sldId="287"/>
            <ac:spMk id="31" creationId="{0FC50BBE-6C84-1509-2379-19B51B84B1BF}"/>
          </ac:spMkLst>
        </pc:spChg>
        <pc:spChg chg="add mod">
          <ac:chgData name="昱佑 李" userId="4e53b750a6a762e3" providerId="LiveId" clId="{2531E1AA-67DA-B84F-8F73-B0E427201D2D}" dt="2024-06-11T14:27:55.765" v="3382"/>
          <ac:spMkLst>
            <pc:docMk/>
            <pc:sldMk cId="1250284571" sldId="287"/>
            <ac:spMk id="32" creationId="{076DAE19-7006-527F-777B-7EE0ECC3238C}"/>
          </ac:spMkLst>
        </pc:spChg>
        <pc:spChg chg="add del mod">
          <ac:chgData name="昱佑 李" userId="4e53b750a6a762e3" providerId="LiveId" clId="{2531E1AA-67DA-B84F-8F73-B0E427201D2D}" dt="2024-06-11T14:28:18.242" v="3384" actId="478"/>
          <ac:spMkLst>
            <pc:docMk/>
            <pc:sldMk cId="1250284571" sldId="287"/>
            <ac:spMk id="33" creationId="{4F3E8F86-C08E-819C-4C81-C846D4975439}"/>
          </ac:spMkLst>
        </pc:spChg>
        <pc:spChg chg="del">
          <ac:chgData name="昱佑 李" userId="4e53b750a6a762e3" providerId="LiveId" clId="{2531E1AA-67DA-B84F-8F73-B0E427201D2D}" dt="2024-06-11T14:27:45.262" v="3380" actId="478"/>
          <ac:spMkLst>
            <pc:docMk/>
            <pc:sldMk cId="1250284571" sldId="287"/>
            <ac:spMk id="34" creationId="{5D946B0C-98D0-6AC7-4FBE-D6A038955CD4}"/>
          </ac:spMkLst>
        </pc:spChg>
        <pc:spChg chg="del">
          <ac:chgData name="昱佑 李" userId="4e53b750a6a762e3" providerId="LiveId" clId="{2531E1AA-67DA-B84F-8F73-B0E427201D2D}" dt="2024-06-11T14:27:45.262" v="3380" actId="478"/>
          <ac:spMkLst>
            <pc:docMk/>
            <pc:sldMk cId="1250284571" sldId="287"/>
            <ac:spMk id="35" creationId="{1AF66D38-B0D4-2323-459B-194378388B8C}"/>
          </ac:spMkLst>
        </pc:spChg>
        <pc:spChg chg="del">
          <ac:chgData name="昱佑 李" userId="4e53b750a6a762e3" providerId="LiveId" clId="{2531E1AA-67DA-B84F-8F73-B0E427201D2D}" dt="2024-06-11T14:27:45.262" v="3380" actId="478"/>
          <ac:spMkLst>
            <pc:docMk/>
            <pc:sldMk cId="1250284571" sldId="287"/>
            <ac:spMk id="36" creationId="{338FFC50-68BF-EC4A-76A2-36CDC3ADFE9C}"/>
          </ac:spMkLst>
        </pc:spChg>
        <pc:spChg chg="add del mod">
          <ac:chgData name="昱佑 李" userId="4e53b750a6a762e3" providerId="LiveId" clId="{2531E1AA-67DA-B84F-8F73-B0E427201D2D}" dt="2024-06-11T14:28:18.242" v="3384" actId="478"/>
          <ac:spMkLst>
            <pc:docMk/>
            <pc:sldMk cId="1250284571" sldId="287"/>
            <ac:spMk id="37" creationId="{2A0D5A1E-6F9D-0B35-8375-D1637019FF47}"/>
          </ac:spMkLst>
        </pc:spChg>
        <pc:spChg chg="add mod">
          <ac:chgData name="昱佑 李" userId="4e53b750a6a762e3" providerId="LiveId" clId="{2531E1AA-67DA-B84F-8F73-B0E427201D2D}" dt="2024-06-11T14:27:55.765" v="3382"/>
          <ac:spMkLst>
            <pc:docMk/>
            <pc:sldMk cId="1250284571" sldId="287"/>
            <ac:spMk id="38" creationId="{7BDB4563-60BF-95BF-7E77-7D0C53D0898B}"/>
          </ac:spMkLst>
        </pc:spChg>
        <pc:spChg chg="add mod">
          <ac:chgData name="昱佑 李" userId="4e53b750a6a762e3" providerId="LiveId" clId="{2531E1AA-67DA-B84F-8F73-B0E427201D2D}" dt="2024-06-11T14:27:55.765" v="3382"/>
          <ac:spMkLst>
            <pc:docMk/>
            <pc:sldMk cId="1250284571" sldId="287"/>
            <ac:spMk id="39" creationId="{1D6DF6AA-DD28-90E2-3E43-CE25503BFB14}"/>
          </ac:spMkLst>
        </pc:spChg>
        <pc:spChg chg="add mod">
          <ac:chgData name="昱佑 李" userId="4e53b750a6a762e3" providerId="LiveId" clId="{2531E1AA-67DA-B84F-8F73-B0E427201D2D}" dt="2024-06-11T14:27:55.765" v="3382"/>
          <ac:spMkLst>
            <pc:docMk/>
            <pc:sldMk cId="1250284571" sldId="287"/>
            <ac:spMk id="43" creationId="{0EA88180-AAE4-CF76-69E1-BD098F063F48}"/>
          </ac:spMkLst>
        </pc:spChg>
        <pc:spChg chg="add mod">
          <ac:chgData name="昱佑 李" userId="4e53b750a6a762e3" providerId="LiveId" clId="{2531E1AA-67DA-B84F-8F73-B0E427201D2D}" dt="2024-06-11T14:27:55.765" v="3382"/>
          <ac:spMkLst>
            <pc:docMk/>
            <pc:sldMk cId="1250284571" sldId="287"/>
            <ac:spMk id="44" creationId="{55083293-5757-4E8C-0DC7-0C877F101E00}"/>
          </ac:spMkLst>
        </pc:spChg>
        <pc:spChg chg="add mod">
          <ac:chgData name="昱佑 李" userId="4e53b750a6a762e3" providerId="LiveId" clId="{2531E1AA-67DA-B84F-8F73-B0E427201D2D}" dt="2024-06-11T14:27:55.765" v="3382"/>
          <ac:spMkLst>
            <pc:docMk/>
            <pc:sldMk cId="1250284571" sldId="287"/>
            <ac:spMk id="45" creationId="{0945B767-5F5E-8411-05D8-EDFD99A843BA}"/>
          </ac:spMkLst>
        </pc:spChg>
        <pc:spChg chg="add mod">
          <ac:chgData name="昱佑 李" userId="4e53b750a6a762e3" providerId="LiveId" clId="{2531E1AA-67DA-B84F-8F73-B0E427201D2D}" dt="2024-06-11T14:31:02.420" v="3406"/>
          <ac:spMkLst>
            <pc:docMk/>
            <pc:sldMk cId="1250284571" sldId="287"/>
            <ac:spMk id="46" creationId="{8308321B-285E-5791-5BC2-B022D2A1F6B8}"/>
          </ac:spMkLst>
        </pc:spChg>
        <pc:spChg chg="add mod">
          <ac:chgData name="昱佑 李" userId="4e53b750a6a762e3" providerId="LiveId" clId="{2531E1AA-67DA-B84F-8F73-B0E427201D2D}" dt="2024-06-11T14:27:55.765" v="3382"/>
          <ac:spMkLst>
            <pc:docMk/>
            <pc:sldMk cId="1250284571" sldId="287"/>
            <ac:spMk id="47" creationId="{E8F21A90-1560-11D4-768F-768D097B18CD}"/>
          </ac:spMkLst>
        </pc:spChg>
        <pc:spChg chg="add mod">
          <ac:chgData name="昱佑 李" userId="4e53b750a6a762e3" providerId="LiveId" clId="{2531E1AA-67DA-B84F-8F73-B0E427201D2D}" dt="2024-06-11T14:27:55.765" v="3382"/>
          <ac:spMkLst>
            <pc:docMk/>
            <pc:sldMk cId="1250284571" sldId="287"/>
            <ac:spMk id="48" creationId="{9AE40EEA-D544-2235-3977-2EC0019ACF59}"/>
          </ac:spMkLst>
        </pc:spChg>
        <pc:spChg chg="add mod">
          <ac:chgData name="昱佑 李" userId="4e53b750a6a762e3" providerId="LiveId" clId="{2531E1AA-67DA-B84F-8F73-B0E427201D2D}" dt="2024-06-11T14:27:55.765" v="3382"/>
          <ac:spMkLst>
            <pc:docMk/>
            <pc:sldMk cId="1250284571" sldId="287"/>
            <ac:spMk id="49" creationId="{9880F472-74BD-5162-6F07-5CD1657EB7FA}"/>
          </ac:spMkLst>
        </pc:spChg>
        <pc:spChg chg="add mod">
          <ac:chgData name="昱佑 李" userId="4e53b750a6a762e3" providerId="LiveId" clId="{2531E1AA-67DA-B84F-8F73-B0E427201D2D}" dt="2024-06-11T14:31:07.508" v="3407"/>
          <ac:spMkLst>
            <pc:docMk/>
            <pc:sldMk cId="1250284571" sldId="287"/>
            <ac:spMk id="50" creationId="{8B189258-B517-4FF2-EF89-761E1611E158}"/>
          </ac:spMkLst>
        </pc:spChg>
        <pc:spChg chg="add mod">
          <ac:chgData name="昱佑 李" userId="4e53b750a6a762e3" providerId="LiveId" clId="{2531E1AA-67DA-B84F-8F73-B0E427201D2D}" dt="2024-06-11T14:27:55.765" v="3382"/>
          <ac:spMkLst>
            <pc:docMk/>
            <pc:sldMk cId="1250284571" sldId="287"/>
            <ac:spMk id="51" creationId="{D129CB1D-83C4-28FC-65B9-06C45C734B34}"/>
          </ac:spMkLst>
        </pc:spChg>
        <pc:spChg chg="add mod">
          <ac:chgData name="昱佑 李" userId="4e53b750a6a762e3" providerId="LiveId" clId="{2531E1AA-67DA-B84F-8F73-B0E427201D2D}" dt="2024-06-11T14:27:55.765" v="3382"/>
          <ac:spMkLst>
            <pc:docMk/>
            <pc:sldMk cId="1250284571" sldId="287"/>
            <ac:spMk id="52" creationId="{F88281DC-9175-FBD7-C63E-6EFDE167EF78}"/>
          </ac:spMkLst>
        </pc:spChg>
        <pc:spChg chg="del">
          <ac:chgData name="昱佑 李" userId="4e53b750a6a762e3" providerId="LiveId" clId="{2531E1AA-67DA-B84F-8F73-B0E427201D2D}" dt="2024-06-11T14:27:45.262" v="3380" actId="478"/>
          <ac:spMkLst>
            <pc:docMk/>
            <pc:sldMk cId="1250284571" sldId="287"/>
            <ac:spMk id="53" creationId="{52878A3C-0995-2D9E-6135-B523322C1503}"/>
          </ac:spMkLst>
        </pc:spChg>
        <pc:spChg chg="del">
          <ac:chgData name="昱佑 李" userId="4e53b750a6a762e3" providerId="LiveId" clId="{2531E1AA-67DA-B84F-8F73-B0E427201D2D}" dt="2024-06-11T14:27:45.262" v="3380" actId="478"/>
          <ac:spMkLst>
            <pc:docMk/>
            <pc:sldMk cId="1250284571" sldId="287"/>
            <ac:spMk id="55" creationId="{BE63F45D-D278-A8AC-DE54-6A9E3F465E7A}"/>
          </ac:spMkLst>
        </pc:spChg>
        <pc:spChg chg="add mod">
          <ac:chgData name="昱佑 李" userId="4e53b750a6a762e3" providerId="LiveId" clId="{2531E1AA-67DA-B84F-8F73-B0E427201D2D}" dt="2024-06-11T14:27:55.765" v="3382"/>
          <ac:spMkLst>
            <pc:docMk/>
            <pc:sldMk cId="1250284571" sldId="287"/>
            <ac:spMk id="77" creationId="{D86B193B-C54A-5175-4097-97EDA4E852F6}"/>
          </ac:spMkLst>
        </pc:spChg>
        <pc:spChg chg="add mod">
          <ac:chgData name="昱佑 李" userId="4e53b750a6a762e3" providerId="LiveId" clId="{2531E1AA-67DA-B84F-8F73-B0E427201D2D}" dt="2024-06-11T14:27:55.765" v="3382"/>
          <ac:spMkLst>
            <pc:docMk/>
            <pc:sldMk cId="1250284571" sldId="287"/>
            <ac:spMk id="78" creationId="{4C8C5CD7-7A64-FCCE-48BB-377FD00C6CEB}"/>
          </ac:spMkLst>
        </pc:spChg>
        <pc:spChg chg="add mod">
          <ac:chgData name="昱佑 李" userId="4e53b750a6a762e3" providerId="LiveId" clId="{2531E1AA-67DA-B84F-8F73-B0E427201D2D}" dt="2024-06-11T14:27:55.765" v="3382"/>
          <ac:spMkLst>
            <pc:docMk/>
            <pc:sldMk cId="1250284571" sldId="287"/>
            <ac:spMk id="79" creationId="{7193F0F5-268B-8010-1155-93D0BF8F3A90}"/>
          </ac:spMkLst>
        </pc:spChg>
        <pc:spChg chg="add mod">
          <ac:chgData name="昱佑 李" userId="4e53b750a6a762e3" providerId="LiveId" clId="{2531E1AA-67DA-B84F-8F73-B0E427201D2D}" dt="2024-06-11T14:27:55.765" v="3382"/>
          <ac:spMkLst>
            <pc:docMk/>
            <pc:sldMk cId="1250284571" sldId="287"/>
            <ac:spMk id="81" creationId="{404461B0-6DCC-B498-D9F6-6F8251AC7FC8}"/>
          </ac:spMkLst>
        </pc:spChg>
        <pc:spChg chg="add mod">
          <ac:chgData name="昱佑 李" userId="4e53b750a6a762e3" providerId="LiveId" clId="{2531E1AA-67DA-B84F-8F73-B0E427201D2D}" dt="2024-06-11T14:27:55.765" v="3382"/>
          <ac:spMkLst>
            <pc:docMk/>
            <pc:sldMk cId="1250284571" sldId="287"/>
            <ac:spMk id="82" creationId="{33280E0A-C6CF-BF0E-6834-D4C89814B3B5}"/>
          </ac:spMkLst>
        </pc:spChg>
        <pc:spChg chg="add mod">
          <ac:chgData name="昱佑 李" userId="4e53b750a6a762e3" providerId="LiveId" clId="{2531E1AA-67DA-B84F-8F73-B0E427201D2D}" dt="2024-06-11T14:31:15.168" v="3409"/>
          <ac:spMkLst>
            <pc:docMk/>
            <pc:sldMk cId="1250284571" sldId="287"/>
            <ac:spMk id="83" creationId="{1F5046AB-DA6B-8F3B-2709-38FECE050B58}"/>
          </ac:spMkLst>
        </pc:spChg>
        <pc:spChg chg="add mod">
          <ac:chgData name="昱佑 李" userId="4e53b750a6a762e3" providerId="LiveId" clId="{2531E1AA-67DA-B84F-8F73-B0E427201D2D}" dt="2024-06-11T14:27:55.765" v="3382"/>
          <ac:spMkLst>
            <pc:docMk/>
            <pc:sldMk cId="1250284571" sldId="287"/>
            <ac:spMk id="85" creationId="{92EA2073-390F-EB40-4275-A8402CD7E415}"/>
          </ac:spMkLst>
        </pc:spChg>
        <pc:spChg chg="add mod">
          <ac:chgData name="昱佑 李" userId="4e53b750a6a762e3" providerId="LiveId" clId="{2531E1AA-67DA-B84F-8F73-B0E427201D2D}" dt="2024-06-11T14:27:55.765" v="3382"/>
          <ac:spMkLst>
            <pc:docMk/>
            <pc:sldMk cId="1250284571" sldId="287"/>
            <ac:spMk id="86" creationId="{21D21F23-A368-9281-81FE-91A087677A8C}"/>
          </ac:spMkLst>
        </pc:spChg>
        <pc:spChg chg="add mod">
          <ac:chgData name="昱佑 李" userId="4e53b750a6a762e3" providerId="LiveId" clId="{2531E1AA-67DA-B84F-8F73-B0E427201D2D}" dt="2024-06-11T14:27:55.765" v="3382"/>
          <ac:spMkLst>
            <pc:docMk/>
            <pc:sldMk cId="1250284571" sldId="287"/>
            <ac:spMk id="87" creationId="{14361BDA-27D2-4E85-3EF1-D21EC3F6C1EB}"/>
          </ac:spMkLst>
        </pc:spChg>
        <pc:spChg chg="add mod">
          <ac:chgData name="昱佑 李" userId="4e53b750a6a762e3" providerId="LiveId" clId="{2531E1AA-67DA-B84F-8F73-B0E427201D2D}" dt="2024-06-11T14:31:09.577" v="3408"/>
          <ac:spMkLst>
            <pc:docMk/>
            <pc:sldMk cId="1250284571" sldId="287"/>
            <ac:spMk id="90" creationId="{96843ED4-B8A4-CB2B-480A-36EA889F5821}"/>
          </ac:spMkLst>
        </pc:spChg>
        <pc:spChg chg="add mod">
          <ac:chgData name="昱佑 李" userId="4e53b750a6a762e3" providerId="LiveId" clId="{2531E1AA-67DA-B84F-8F73-B0E427201D2D}" dt="2024-06-11T14:27:55.765" v="3382"/>
          <ac:spMkLst>
            <pc:docMk/>
            <pc:sldMk cId="1250284571" sldId="287"/>
            <ac:spMk id="91" creationId="{2E0949A9-8C65-CE54-8B3E-F72A2A6E8349}"/>
          </ac:spMkLst>
        </pc:spChg>
        <pc:spChg chg="add mod">
          <ac:chgData name="昱佑 李" userId="4e53b750a6a762e3" providerId="LiveId" clId="{2531E1AA-67DA-B84F-8F73-B0E427201D2D}" dt="2024-06-11T14:27:55.765" v="3382"/>
          <ac:spMkLst>
            <pc:docMk/>
            <pc:sldMk cId="1250284571" sldId="287"/>
            <ac:spMk id="93" creationId="{8F87FA16-A73E-24E4-25B1-9BAD80FD5739}"/>
          </ac:spMkLst>
        </pc:spChg>
        <pc:spChg chg="add mod">
          <ac:chgData name="昱佑 李" userId="4e53b750a6a762e3" providerId="LiveId" clId="{2531E1AA-67DA-B84F-8F73-B0E427201D2D}" dt="2024-06-11T14:27:55.765" v="3382"/>
          <ac:spMkLst>
            <pc:docMk/>
            <pc:sldMk cId="1250284571" sldId="287"/>
            <ac:spMk id="104" creationId="{0EE44610-C24B-E156-30B9-AE0730612480}"/>
          </ac:spMkLst>
        </pc:spChg>
        <pc:spChg chg="add mod topLvl">
          <ac:chgData name="昱佑 李" userId="4e53b750a6a762e3" providerId="LiveId" clId="{2531E1AA-67DA-B84F-8F73-B0E427201D2D}" dt="2024-06-11T14:33:03.116" v="3428" actId="165"/>
          <ac:spMkLst>
            <pc:docMk/>
            <pc:sldMk cId="1250284571" sldId="287"/>
            <ac:spMk id="106" creationId="{F6763075-CD75-5520-76E7-B3D9BB23972C}"/>
          </ac:spMkLst>
        </pc:spChg>
        <pc:spChg chg="add mod topLvl">
          <ac:chgData name="昱佑 李" userId="4e53b750a6a762e3" providerId="LiveId" clId="{2531E1AA-67DA-B84F-8F73-B0E427201D2D}" dt="2024-06-11T14:33:03.116" v="3428" actId="165"/>
          <ac:spMkLst>
            <pc:docMk/>
            <pc:sldMk cId="1250284571" sldId="287"/>
            <ac:spMk id="107" creationId="{168A04E5-62EF-E749-5C28-89E9D667CB87}"/>
          </ac:spMkLst>
        </pc:spChg>
        <pc:spChg chg="add mod topLvl">
          <ac:chgData name="昱佑 李" userId="4e53b750a6a762e3" providerId="LiveId" clId="{2531E1AA-67DA-B84F-8F73-B0E427201D2D}" dt="2024-06-11T14:33:03.116" v="3428" actId="165"/>
          <ac:spMkLst>
            <pc:docMk/>
            <pc:sldMk cId="1250284571" sldId="287"/>
            <ac:spMk id="109" creationId="{B93B2355-7675-8530-F9BF-8B727CBB0A9E}"/>
          </ac:spMkLst>
        </pc:spChg>
        <pc:spChg chg="mod">
          <ac:chgData name="昱佑 李" userId="4e53b750a6a762e3" providerId="LiveId" clId="{2531E1AA-67DA-B84F-8F73-B0E427201D2D}" dt="2024-06-11T14:28:32.852" v="3386"/>
          <ac:spMkLst>
            <pc:docMk/>
            <pc:sldMk cId="1250284571" sldId="287"/>
            <ac:spMk id="117" creationId="{D4F9E378-0C5E-B92F-B98E-A4277B87A94E}"/>
          </ac:spMkLst>
        </pc:spChg>
        <pc:spChg chg="add mod">
          <ac:chgData name="昱佑 李" userId="4e53b750a6a762e3" providerId="LiveId" clId="{2531E1AA-67DA-B84F-8F73-B0E427201D2D}" dt="2024-06-11T14:28:32.852" v="3386"/>
          <ac:spMkLst>
            <pc:docMk/>
            <pc:sldMk cId="1250284571" sldId="287"/>
            <ac:spMk id="118" creationId="{81F0108F-55F0-CB0D-BCBE-4C0DD34BDD14}"/>
          </ac:spMkLst>
        </pc:spChg>
        <pc:spChg chg="del">
          <ac:chgData name="昱佑 李" userId="4e53b750a6a762e3" providerId="LiveId" clId="{2531E1AA-67DA-B84F-8F73-B0E427201D2D}" dt="2024-06-11T14:27:45.262" v="3380" actId="478"/>
          <ac:spMkLst>
            <pc:docMk/>
            <pc:sldMk cId="1250284571" sldId="287"/>
            <ac:spMk id="119" creationId="{38946EB3-1610-128C-700E-9CD74950A829}"/>
          </ac:spMkLst>
        </pc:spChg>
        <pc:spChg chg="add mod">
          <ac:chgData name="昱佑 李" userId="4e53b750a6a762e3" providerId="LiveId" clId="{2531E1AA-67DA-B84F-8F73-B0E427201D2D}" dt="2024-06-11T14:28:32.852" v="3386"/>
          <ac:spMkLst>
            <pc:docMk/>
            <pc:sldMk cId="1250284571" sldId="287"/>
            <ac:spMk id="120" creationId="{1F88823E-67ED-4F9D-0ADE-A41D65791B40}"/>
          </ac:spMkLst>
        </pc:spChg>
        <pc:spChg chg="add mod">
          <ac:chgData name="昱佑 李" userId="4e53b750a6a762e3" providerId="LiveId" clId="{2531E1AA-67DA-B84F-8F73-B0E427201D2D}" dt="2024-06-11T14:28:32.852" v="3386"/>
          <ac:spMkLst>
            <pc:docMk/>
            <pc:sldMk cId="1250284571" sldId="287"/>
            <ac:spMk id="121" creationId="{32BD6C56-FB25-0C37-A741-3FB785425D7C}"/>
          </ac:spMkLst>
        </pc:spChg>
        <pc:spChg chg="add mod">
          <ac:chgData name="昱佑 李" userId="4e53b750a6a762e3" providerId="LiveId" clId="{2531E1AA-67DA-B84F-8F73-B0E427201D2D}" dt="2024-06-11T14:28:32.852" v="3386"/>
          <ac:spMkLst>
            <pc:docMk/>
            <pc:sldMk cId="1250284571" sldId="287"/>
            <ac:spMk id="122" creationId="{E65A781F-4BBA-BF16-9128-5C9388DB99C5}"/>
          </ac:spMkLst>
        </pc:spChg>
        <pc:spChg chg="add mod">
          <ac:chgData name="昱佑 李" userId="4e53b750a6a762e3" providerId="LiveId" clId="{2531E1AA-67DA-B84F-8F73-B0E427201D2D}" dt="2024-06-11T14:28:32.852" v="3386"/>
          <ac:spMkLst>
            <pc:docMk/>
            <pc:sldMk cId="1250284571" sldId="287"/>
            <ac:spMk id="123" creationId="{A0DC1B77-86A9-93F4-E816-86F8F3179167}"/>
          </ac:spMkLst>
        </pc:spChg>
        <pc:spChg chg="add mod">
          <ac:chgData name="昱佑 李" userId="4e53b750a6a762e3" providerId="LiveId" clId="{2531E1AA-67DA-B84F-8F73-B0E427201D2D}" dt="2024-06-11T14:28:32.852" v="3386"/>
          <ac:spMkLst>
            <pc:docMk/>
            <pc:sldMk cId="1250284571" sldId="287"/>
            <ac:spMk id="124" creationId="{55B5D8D3-7F58-827F-3BE6-9DC092ACEBD0}"/>
          </ac:spMkLst>
        </pc:spChg>
        <pc:spChg chg="add mod">
          <ac:chgData name="昱佑 李" userId="4e53b750a6a762e3" providerId="LiveId" clId="{2531E1AA-67DA-B84F-8F73-B0E427201D2D}" dt="2024-06-11T14:28:32.852" v="3386"/>
          <ac:spMkLst>
            <pc:docMk/>
            <pc:sldMk cId="1250284571" sldId="287"/>
            <ac:spMk id="125" creationId="{1C303C29-F5CE-9DD9-A0ED-99742CD04D67}"/>
          </ac:spMkLst>
        </pc:spChg>
        <pc:spChg chg="add mod">
          <ac:chgData name="昱佑 李" userId="4e53b750a6a762e3" providerId="LiveId" clId="{2531E1AA-67DA-B84F-8F73-B0E427201D2D}" dt="2024-06-11T14:28:32.852" v="3386"/>
          <ac:spMkLst>
            <pc:docMk/>
            <pc:sldMk cId="1250284571" sldId="287"/>
            <ac:spMk id="126" creationId="{CCCC2561-04F4-157F-6177-D344B17FD4F0}"/>
          </ac:spMkLst>
        </pc:spChg>
        <pc:spChg chg="add mod">
          <ac:chgData name="昱佑 李" userId="4e53b750a6a762e3" providerId="LiveId" clId="{2531E1AA-67DA-B84F-8F73-B0E427201D2D}" dt="2024-06-11T14:28:32.852" v="3386"/>
          <ac:spMkLst>
            <pc:docMk/>
            <pc:sldMk cId="1250284571" sldId="287"/>
            <ac:spMk id="127" creationId="{48326FF9-0ADB-E863-2378-B5C40280AF1A}"/>
          </ac:spMkLst>
        </pc:spChg>
        <pc:spChg chg="add mod">
          <ac:chgData name="昱佑 李" userId="4e53b750a6a762e3" providerId="LiveId" clId="{2531E1AA-67DA-B84F-8F73-B0E427201D2D}" dt="2024-06-11T14:28:32.852" v="3386"/>
          <ac:spMkLst>
            <pc:docMk/>
            <pc:sldMk cId="1250284571" sldId="287"/>
            <ac:spMk id="128" creationId="{D20884B7-EA15-93D7-7ED3-D263C44672EC}"/>
          </ac:spMkLst>
        </pc:spChg>
        <pc:spChg chg="add mod">
          <ac:chgData name="昱佑 李" userId="4e53b750a6a762e3" providerId="LiveId" clId="{2531E1AA-67DA-B84F-8F73-B0E427201D2D}" dt="2024-06-11T14:28:32.852" v="3386"/>
          <ac:spMkLst>
            <pc:docMk/>
            <pc:sldMk cId="1250284571" sldId="287"/>
            <ac:spMk id="129" creationId="{5BB1B59C-CA7D-EC36-BBE9-CED4DD8E4A27}"/>
          </ac:spMkLst>
        </pc:spChg>
        <pc:spChg chg="add mod">
          <ac:chgData name="昱佑 李" userId="4e53b750a6a762e3" providerId="LiveId" clId="{2531E1AA-67DA-B84F-8F73-B0E427201D2D}" dt="2024-06-11T14:28:32.852" v="3386"/>
          <ac:spMkLst>
            <pc:docMk/>
            <pc:sldMk cId="1250284571" sldId="287"/>
            <ac:spMk id="130" creationId="{D43BFD51-82F3-DB67-682A-7CE960B63719}"/>
          </ac:spMkLst>
        </pc:spChg>
        <pc:spChg chg="add mod">
          <ac:chgData name="昱佑 李" userId="4e53b750a6a762e3" providerId="LiveId" clId="{2531E1AA-67DA-B84F-8F73-B0E427201D2D}" dt="2024-06-11T14:28:32.852" v="3386"/>
          <ac:spMkLst>
            <pc:docMk/>
            <pc:sldMk cId="1250284571" sldId="287"/>
            <ac:spMk id="131" creationId="{7F8C4B2E-B0B8-4B67-CE89-5FB1F60A3F85}"/>
          </ac:spMkLst>
        </pc:spChg>
        <pc:spChg chg="add mod">
          <ac:chgData name="昱佑 李" userId="4e53b750a6a762e3" providerId="LiveId" clId="{2531E1AA-67DA-B84F-8F73-B0E427201D2D}" dt="2024-06-11T14:28:32.852" v="3386"/>
          <ac:spMkLst>
            <pc:docMk/>
            <pc:sldMk cId="1250284571" sldId="287"/>
            <ac:spMk id="132" creationId="{02068EEF-F134-3343-17AF-3751644AC49D}"/>
          </ac:spMkLst>
        </pc:spChg>
        <pc:spChg chg="add mod">
          <ac:chgData name="昱佑 李" userId="4e53b750a6a762e3" providerId="LiveId" clId="{2531E1AA-67DA-B84F-8F73-B0E427201D2D}" dt="2024-06-11T14:28:32.852" v="3386"/>
          <ac:spMkLst>
            <pc:docMk/>
            <pc:sldMk cId="1250284571" sldId="287"/>
            <ac:spMk id="133" creationId="{62836AC0-9AC8-2C17-CD34-41A6D53B24E3}"/>
          </ac:spMkLst>
        </pc:spChg>
        <pc:spChg chg="add mod">
          <ac:chgData name="昱佑 李" userId="4e53b750a6a762e3" providerId="LiveId" clId="{2531E1AA-67DA-B84F-8F73-B0E427201D2D}" dt="2024-06-11T14:28:32.852" v="3386"/>
          <ac:spMkLst>
            <pc:docMk/>
            <pc:sldMk cId="1250284571" sldId="287"/>
            <ac:spMk id="134" creationId="{CEA9224A-A667-18B2-4C68-6B80BC21E0FA}"/>
          </ac:spMkLst>
        </pc:spChg>
        <pc:spChg chg="add mod">
          <ac:chgData name="昱佑 李" userId="4e53b750a6a762e3" providerId="LiveId" clId="{2531E1AA-67DA-B84F-8F73-B0E427201D2D}" dt="2024-06-11T14:28:32.852" v="3386"/>
          <ac:spMkLst>
            <pc:docMk/>
            <pc:sldMk cId="1250284571" sldId="287"/>
            <ac:spMk id="135" creationId="{073C10C0-8A15-66B3-BF7F-374AB9D251EC}"/>
          </ac:spMkLst>
        </pc:spChg>
        <pc:spChg chg="add mod">
          <ac:chgData name="昱佑 李" userId="4e53b750a6a762e3" providerId="LiveId" clId="{2531E1AA-67DA-B84F-8F73-B0E427201D2D}" dt="2024-06-11T14:28:32.852" v="3386"/>
          <ac:spMkLst>
            <pc:docMk/>
            <pc:sldMk cId="1250284571" sldId="287"/>
            <ac:spMk id="136" creationId="{66A6E426-96AC-651C-6E9E-DC842D53B7D2}"/>
          </ac:spMkLst>
        </pc:spChg>
        <pc:spChg chg="add mod">
          <ac:chgData name="昱佑 李" userId="4e53b750a6a762e3" providerId="LiveId" clId="{2531E1AA-67DA-B84F-8F73-B0E427201D2D}" dt="2024-06-11T14:28:32.852" v="3386"/>
          <ac:spMkLst>
            <pc:docMk/>
            <pc:sldMk cId="1250284571" sldId="287"/>
            <ac:spMk id="137" creationId="{1D4E538A-2A4D-FF06-8A17-BD1DBB178EAD}"/>
          </ac:spMkLst>
        </pc:spChg>
        <pc:spChg chg="add mod">
          <ac:chgData name="昱佑 李" userId="4e53b750a6a762e3" providerId="LiveId" clId="{2531E1AA-67DA-B84F-8F73-B0E427201D2D}" dt="2024-06-11T14:28:32.852" v="3386"/>
          <ac:spMkLst>
            <pc:docMk/>
            <pc:sldMk cId="1250284571" sldId="287"/>
            <ac:spMk id="138" creationId="{A176C38C-FBF9-B0EA-F2BD-F6E0D2D4C839}"/>
          </ac:spMkLst>
        </pc:spChg>
        <pc:spChg chg="add mod">
          <ac:chgData name="昱佑 李" userId="4e53b750a6a762e3" providerId="LiveId" clId="{2531E1AA-67DA-B84F-8F73-B0E427201D2D}" dt="2024-06-11T14:28:32.852" v="3386"/>
          <ac:spMkLst>
            <pc:docMk/>
            <pc:sldMk cId="1250284571" sldId="287"/>
            <ac:spMk id="139" creationId="{80F1B8E1-E2D0-74E5-9061-EB019D9D69C4}"/>
          </ac:spMkLst>
        </pc:spChg>
        <pc:spChg chg="add mod">
          <ac:chgData name="昱佑 李" userId="4e53b750a6a762e3" providerId="LiveId" clId="{2531E1AA-67DA-B84F-8F73-B0E427201D2D}" dt="2024-06-11T14:28:32.852" v="3386"/>
          <ac:spMkLst>
            <pc:docMk/>
            <pc:sldMk cId="1250284571" sldId="287"/>
            <ac:spMk id="140" creationId="{5F3BFF19-2533-3730-208F-AB45AAD711B1}"/>
          </ac:spMkLst>
        </pc:spChg>
        <pc:spChg chg="add mod">
          <ac:chgData name="昱佑 李" userId="4e53b750a6a762e3" providerId="LiveId" clId="{2531E1AA-67DA-B84F-8F73-B0E427201D2D}" dt="2024-06-11T14:28:32.852" v="3386"/>
          <ac:spMkLst>
            <pc:docMk/>
            <pc:sldMk cId="1250284571" sldId="287"/>
            <ac:spMk id="141" creationId="{75B38351-6489-87BD-8B51-020622E5F788}"/>
          </ac:spMkLst>
        </pc:spChg>
        <pc:spChg chg="add mod">
          <ac:chgData name="昱佑 李" userId="4e53b750a6a762e3" providerId="LiveId" clId="{2531E1AA-67DA-B84F-8F73-B0E427201D2D}" dt="2024-06-11T14:28:32.852" v="3386"/>
          <ac:spMkLst>
            <pc:docMk/>
            <pc:sldMk cId="1250284571" sldId="287"/>
            <ac:spMk id="142" creationId="{52E516C5-7731-673D-74C4-36A1754D19DE}"/>
          </ac:spMkLst>
        </pc:spChg>
        <pc:spChg chg="add mod">
          <ac:chgData name="昱佑 李" userId="4e53b750a6a762e3" providerId="LiveId" clId="{2531E1AA-67DA-B84F-8F73-B0E427201D2D}" dt="2024-06-11T14:28:32.852" v="3386"/>
          <ac:spMkLst>
            <pc:docMk/>
            <pc:sldMk cId="1250284571" sldId="287"/>
            <ac:spMk id="143" creationId="{6658A9F8-4272-4F7B-0CB6-3F78EAC1315E}"/>
          </ac:spMkLst>
        </pc:spChg>
        <pc:spChg chg="add mod">
          <ac:chgData name="昱佑 李" userId="4e53b750a6a762e3" providerId="LiveId" clId="{2531E1AA-67DA-B84F-8F73-B0E427201D2D}" dt="2024-06-11T14:28:32.852" v="3386"/>
          <ac:spMkLst>
            <pc:docMk/>
            <pc:sldMk cId="1250284571" sldId="287"/>
            <ac:spMk id="144" creationId="{BAF85772-99DC-2568-74EB-15A93EB30078}"/>
          </ac:spMkLst>
        </pc:spChg>
        <pc:spChg chg="add mod">
          <ac:chgData name="昱佑 李" userId="4e53b750a6a762e3" providerId="LiveId" clId="{2531E1AA-67DA-B84F-8F73-B0E427201D2D}" dt="2024-06-11T14:28:32.852" v="3386"/>
          <ac:spMkLst>
            <pc:docMk/>
            <pc:sldMk cId="1250284571" sldId="287"/>
            <ac:spMk id="145" creationId="{7B8F05F7-C257-C64F-C748-304214CCB46A}"/>
          </ac:spMkLst>
        </pc:spChg>
        <pc:spChg chg="add mod">
          <ac:chgData name="昱佑 李" userId="4e53b750a6a762e3" providerId="LiveId" clId="{2531E1AA-67DA-B84F-8F73-B0E427201D2D}" dt="2024-06-11T14:28:32.852" v="3386"/>
          <ac:spMkLst>
            <pc:docMk/>
            <pc:sldMk cId="1250284571" sldId="287"/>
            <ac:spMk id="146" creationId="{352AE378-AE1C-0FA5-C77F-BDD039507519}"/>
          </ac:spMkLst>
        </pc:spChg>
        <pc:spChg chg="add mod">
          <ac:chgData name="昱佑 李" userId="4e53b750a6a762e3" providerId="LiveId" clId="{2531E1AA-67DA-B84F-8F73-B0E427201D2D}" dt="2024-06-11T14:28:32.852" v="3386"/>
          <ac:spMkLst>
            <pc:docMk/>
            <pc:sldMk cId="1250284571" sldId="287"/>
            <ac:spMk id="147" creationId="{8330E265-DABC-CCBD-1086-3DD44E6C8FEC}"/>
          </ac:spMkLst>
        </pc:spChg>
        <pc:spChg chg="add mod">
          <ac:chgData name="昱佑 李" userId="4e53b750a6a762e3" providerId="LiveId" clId="{2531E1AA-67DA-B84F-8F73-B0E427201D2D}" dt="2024-06-11T14:28:32.852" v="3386"/>
          <ac:spMkLst>
            <pc:docMk/>
            <pc:sldMk cId="1250284571" sldId="287"/>
            <ac:spMk id="148" creationId="{C61B4563-CC3D-478F-9AEA-6DAFD05D360D}"/>
          </ac:spMkLst>
        </pc:spChg>
        <pc:spChg chg="add mod">
          <ac:chgData name="昱佑 李" userId="4e53b750a6a762e3" providerId="LiveId" clId="{2531E1AA-67DA-B84F-8F73-B0E427201D2D}" dt="2024-06-11T14:28:32.852" v="3386"/>
          <ac:spMkLst>
            <pc:docMk/>
            <pc:sldMk cId="1250284571" sldId="287"/>
            <ac:spMk id="149" creationId="{50166B17-57CD-D407-1571-75C7B99B392F}"/>
          </ac:spMkLst>
        </pc:spChg>
        <pc:spChg chg="add mod">
          <ac:chgData name="昱佑 李" userId="4e53b750a6a762e3" providerId="LiveId" clId="{2531E1AA-67DA-B84F-8F73-B0E427201D2D}" dt="2024-06-11T14:28:32.852" v="3386"/>
          <ac:spMkLst>
            <pc:docMk/>
            <pc:sldMk cId="1250284571" sldId="287"/>
            <ac:spMk id="150" creationId="{78BBB2C0-653C-16BA-9413-3FCA5E038AD0}"/>
          </ac:spMkLst>
        </pc:spChg>
        <pc:spChg chg="add mod">
          <ac:chgData name="昱佑 李" userId="4e53b750a6a762e3" providerId="LiveId" clId="{2531E1AA-67DA-B84F-8F73-B0E427201D2D}" dt="2024-06-11T14:28:32.852" v="3386"/>
          <ac:spMkLst>
            <pc:docMk/>
            <pc:sldMk cId="1250284571" sldId="287"/>
            <ac:spMk id="151" creationId="{4E781EB5-AA21-42CF-840A-DB8753D90F5E}"/>
          </ac:spMkLst>
        </pc:spChg>
        <pc:spChg chg="add mod">
          <ac:chgData name="昱佑 李" userId="4e53b750a6a762e3" providerId="LiveId" clId="{2531E1AA-67DA-B84F-8F73-B0E427201D2D}" dt="2024-06-11T14:28:32.852" v="3386"/>
          <ac:spMkLst>
            <pc:docMk/>
            <pc:sldMk cId="1250284571" sldId="287"/>
            <ac:spMk id="160" creationId="{8CFAA2F5-2A9F-C0DB-01FC-D6F3EB605D2D}"/>
          </ac:spMkLst>
        </pc:spChg>
        <pc:spChg chg="add mod">
          <ac:chgData name="昱佑 李" userId="4e53b750a6a762e3" providerId="LiveId" clId="{2531E1AA-67DA-B84F-8F73-B0E427201D2D}" dt="2024-06-11T14:28:32.852" v="3386"/>
          <ac:spMkLst>
            <pc:docMk/>
            <pc:sldMk cId="1250284571" sldId="287"/>
            <ac:spMk id="161" creationId="{F6FBAC75-2E57-1FBF-4F5A-E9AAFAC206F9}"/>
          </ac:spMkLst>
        </pc:spChg>
        <pc:spChg chg="add mod">
          <ac:chgData name="昱佑 李" userId="4e53b750a6a762e3" providerId="LiveId" clId="{2531E1AA-67DA-B84F-8F73-B0E427201D2D}" dt="2024-06-11T14:28:32.852" v="3386"/>
          <ac:spMkLst>
            <pc:docMk/>
            <pc:sldMk cId="1250284571" sldId="287"/>
            <ac:spMk id="162" creationId="{3A9FDB53-B58E-C030-B234-10B00390EEFE}"/>
          </ac:spMkLst>
        </pc:spChg>
        <pc:spChg chg="add mod">
          <ac:chgData name="昱佑 李" userId="4e53b750a6a762e3" providerId="LiveId" clId="{2531E1AA-67DA-B84F-8F73-B0E427201D2D}" dt="2024-06-11T14:28:32.852" v="3386"/>
          <ac:spMkLst>
            <pc:docMk/>
            <pc:sldMk cId="1250284571" sldId="287"/>
            <ac:spMk id="163" creationId="{23198383-DEE6-6AD0-64D7-D266457CC8E0}"/>
          </ac:spMkLst>
        </pc:spChg>
        <pc:spChg chg="add mod topLvl">
          <ac:chgData name="昱佑 李" userId="4e53b750a6a762e3" providerId="LiveId" clId="{2531E1AA-67DA-B84F-8F73-B0E427201D2D}" dt="2024-06-11T14:33:03.116" v="3428" actId="165"/>
          <ac:spMkLst>
            <pc:docMk/>
            <pc:sldMk cId="1250284571" sldId="287"/>
            <ac:spMk id="168" creationId="{F3702E50-29AB-17F5-CCA6-CEE95D9F4C1F}"/>
          </ac:spMkLst>
        </pc:spChg>
        <pc:spChg chg="add mod topLvl">
          <ac:chgData name="昱佑 李" userId="4e53b750a6a762e3" providerId="LiveId" clId="{2531E1AA-67DA-B84F-8F73-B0E427201D2D}" dt="2024-06-11T14:33:03.116" v="3428" actId="165"/>
          <ac:spMkLst>
            <pc:docMk/>
            <pc:sldMk cId="1250284571" sldId="287"/>
            <ac:spMk id="169" creationId="{640A86BA-F807-D8EF-CE87-7D0AB3173D00}"/>
          </ac:spMkLst>
        </pc:spChg>
        <pc:spChg chg="add mod topLvl">
          <ac:chgData name="昱佑 李" userId="4e53b750a6a762e3" providerId="LiveId" clId="{2531E1AA-67DA-B84F-8F73-B0E427201D2D}" dt="2024-06-11T14:33:03.116" v="3428" actId="165"/>
          <ac:spMkLst>
            <pc:docMk/>
            <pc:sldMk cId="1250284571" sldId="287"/>
            <ac:spMk id="170" creationId="{D9F11392-DD22-E908-B4B4-73BC5F35EB36}"/>
          </ac:spMkLst>
        </pc:spChg>
        <pc:spChg chg="add mod topLvl">
          <ac:chgData name="昱佑 李" userId="4e53b750a6a762e3" providerId="LiveId" clId="{2531E1AA-67DA-B84F-8F73-B0E427201D2D}" dt="2024-06-11T14:41:22.634" v="3443" actId="1037"/>
          <ac:spMkLst>
            <pc:docMk/>
            <pc:sldMk cId="1250284571" sldId="287"/>
            <ac:spMk id="171" creationId="{D3C8F15D-45F6-C415-0F8E-D934A003CA14}"/>
          </ac:spMkLst>
        </pc:spChg>
        <pc:spChg chg="add mod topLvl">
          <ac:chgData name="昱佑 李" userId="4e53b750a6a762e3" providerId="LiveId" clId="{2531E1AA-67DA-B84F-8F73-B0E427201D2D}" dt="2024-06-11T14:41:22.634" v="3443" actId="1037"/>
          <ac:spMkLst>
            <pc:docMk/>
            <pc:sldMk cId="1250284571" sldId="287"/>
            <ac:spMk id="172" creationId="{421B3B5C-2C69-A8CA-AF06-BB37E512930B}"/>
          </ac:spMkLst>
        </pc:spChg>
        <pc:spChg chg="add mod topLvl">
          <ac:chgData name="昱佑 李" userId="4e53b750a6a762e3" providerId="LiveId" clId="{2531E1AA-67DA-B84F-8F73-B0E427201D2D}" dt="2024-06-11T14:41:22.634" v="3443" actId="1037"/>
          <ac:spMkLst>
            <pc:docMk/>
            <pc:sldMk cId="1250284571" sldId="287"/>
            <ac:spMk id="173" creationId="{8565256E-1604-988E-586F-F6DF4AD29A42}"/>
          </ac:spMkLst>
        </pc:spChg>
        <pc:spChg chg="add mod topLvl">
          <ac:chgData name="昱佑 李" userId="4e53b750a6a762e3" providerId="LiveId" clId="{2531E1AA-67DA-B84F-8F73-B0E427201D2D}" dt="2024-06-11T14:41:22.634" v="3443" actId="1037"/>
          <ac:spMkLst>
            <pc:docMk/>
            <pc:sldMk cId="1250284571" sldId="287"/>
            <ac:spMk id="174" creationId="{56713DC5-2569-7505-FA27-437CE1F2D481}"/>
          </ac:spMkLst>
        </pc:spChg>
        <pc:spChg chg="add mod topLvl">
          <ac:chgData name="昱佑 李" userId="4e53b750a6a762e3" providerId="LiveId" clId="{2531E1AA-67DA-B84F-8F73-B0E427201D2D}" dt="2024-06-11T14:41:22.634" v="3443" actId="1037"/>
          <ac:spMkLst>
            <pc:docMk/>
            <pc:sldMk cId="1250284571" sldId="287"/>
            <ac:spMk id="175" creationId="{F878D29E-583C-8BCF-4BB4-BDE7E09358A8}"/>
          </ac:spMkLst>
        </pc:spChg>
        <pc:spChg chg="add mod topLvl">
          <ac:chgData name="昱佑 李" userId="4e53b750a6a762e3" providerId="LiveId" clId="{2531E1AA-67DA-B84F-8F73-B0E427201D2D}" dt="2024-06-11T14:41:22.634" v="3443" actId="1037"/>
          <ac:spMkLst>
            <pc:docMk/>
            <pc:sldMk cId="1250284571" sldId="287"/>
            <ac:spMk id="176" creationId="{9CDBBC58-F9CC-54F0-52F0-8D7FD23DBBAD}"/>
          </ac:spMkLst>
        </pc:spChg>
        <pc:grpChg chg="add mod">
          <ac:chgData name="昱佑 李" userId="4e53b750a6a762e3" providerId="LiveId" clId="{2531E1AA-67DA-B84F-8F73-B0E427201D2D}" dt="2024-06-11T14:27:55.765" v="3382"/>
          <ac:grpSpMkLst>
            <pc:docMk/>
            <pc:sldMk cId="1250284571" sldId="287"/>
            <ac:grpSpMk id="12" creationId="{00CBEE35-A120-C04A-CF4E-E960C7614DF5}"/>
          </ac:grpSpMkLst>
        </pc:grpChg>
        <pc:grpChg chg="del">
          <ac:chgData name="昱佑 李" userId="4e53b750a6a762e3" providerId="LiveId" clId="{2531E1AA-67DA-B84F-8F73-B0E427201D2D}" dt="2024-06-11T14:27:45.262" v="3380" actId="478"/>
          <ac:grpSpMkLst>
            <pc:docMk/>
            <pc:sldMk cId="1250284571" sldId="287"/>
            <ac:grpSpMk id="13" creationId="{CD2B9CE7-043F-5884-4B0A-D2B83C072E7A}"/>
          </ac:grpSpMkLst>
        </pc:grpChg>
        <pc:grpChg chg="del">
          <ac:chgData name="昱佑 李" userId="4e53b750a6a762e3" providerId="LiveId" clId="{2531E1AA-67DA-B84F-8F73-B0E427201D2D}" dt="2024-06-11T14:27:45.262" v="3380" actId="478"/>
          <ac:grpSpMkLst>
            <pc:docMk/>
            <pc:sldMk cId="1250284571" sldId="287"/>
            <ac:grpSpMk id="15" creationId="{F4179C60-E13A-460C-F83E-360861601DC4}"/>
          </ac:grpSpMkLst>
        </pc:grpChg>
        <pc:grpChg chg="del">
          <ac:chgData name="昱佑 李" userId="4e53b750a6a762e3" providerId="LiveId" clId="{2531E1AA-67DA-B84F-8F73-B0E427201D2D}" dt="2024-06-11T14:27:45.262" v="3380" actId="478"/>
          <ac:grpSpMkLst>
            <pc:docMk/>
            <pc:sldMk cId="1250284571" sldId="287"/>
            <ac:grpSpMk id="22" creationId="{0E870C3F-8926-58C2-3266-1916F9DF7035}"/>
          </ac:grpSpMkLst>
        </pc:grpChg>
        <pc:grpChg chg="add mod">
          <ac:chgData name="昱佑 李" userId="4e53b750a6a762e3" providerId="LiveId" clId="{2531E1AA-67DA-B84F-8F73-B0E427201D2D}" dt="2024-06-11T14:28:32.852" v="3386"/>
          <ac:grpSpMkLst>
            <pc:docMk/>
            <pc:sldMk cId="1250284571" sldId="287"/>
            <ac:grpSpMk id="114" creationId="{43ECDDE9-CD64-2C9E-7F6B-7A860C291C7B}"/>
          </ac:grpSpMkLst>
        </pc:grpChg>
        <pc:grpChg chg="add del mod">
          <ac:chgData name="昱佑 李" userId="4e53b750a6a762e3" providerId="LiveId" clId="{2531E1AA-67DA-B84F-8F73-B0E427201D2D}" dt="2024-06-11T14:33:03.116" v="3428" actId="165"/>
          <ac:grpSpMkLst>
            <pc:docMk/>
            <pc:sldMk cId="1250284571" sldId="287"/>
            <ac:grpSpMk id="177" creationId="{DEDA46CE-CC52-B9D8-0D73-07A326E35AA5}"/>
          </ac:grpSpMkLst>
        </pc:grpChg>
        <pc:grpChg chg="add del mod">
          <ac:chgData name="昱佑 李" userId="4e53b750a6a762e3" providerId="LiveId" clId="{2531E1AA-67DA-B84F-8F73-B0E427201D2D}" dt="2024-06-11T14:33:03.116" v="3428" actId="165"/>
          <ac:grpSpMkLst>
            <pc:docMk/>
            <pc:sldMk cId="1250284571" sldId="287"/>
            <ac:grpSpMk id="178" creationId="{10AC6D17-9883-B7FF-5F8D-8BDFDE00B171}"/>
          </ac:grpSpMkLst>
        </pc:grpChg>
        <pc:picChg chg="mod">
          <ac:chgData name="昱佑 李" userId="4e53b750a6a762e3" providerId="LiveId" clId="{2531E1AA-67DA-B84F-8F73-B0E427201D2D}" dt="2024-06-11T14:27:55.765" v="3382"/>
          <ac:picMkLst>
            <pc:docMk/>
            <pc:sldMk cId="1250284571" sldId="287"/>
            <ac:picMk id="16" creationId="{860B75B1-0985-6AF8-6A78-40ED48EA2D7D}"/>
          </ac:picMkLst>
        </pc:picChg>
        <pc:picChg chg="mod">
          <ac:chgData name="昱佑 李" userId="4e53b750a6a762e3" providerId="LiveId" clId="{2531E1AA-67DA-B84F-8F73-B0E427201D2D}" dt="2024-06-11T14:28:32.852" v="3386"/>
          <ac:picMkLst>
            <pc:docMk/>
            <pc:sldMk cId="1250284571" sldId="287"/>
            <ac:picMk id="116" creationId="{93057970-095E-C376-5ACC-362905A58AE6}"/>
          </ac:picMkLst>
        </pc:picChg>
        <pc:cxnChg chg="del mod">
          <ac:chgData name="昱佑 李" userId="4e53b750a6a762e3" providerId="LiveId" clId="{2531E1AA-67DA-B84F-8F73-B0E427201D2D}" dt="2024-06-11T14:27:15.663" v="3379" actId="478"/>
          <ac:cxnSpMkLst>
            <pc:docMk/>
            <pc:sldMk cId="1250284571" sldId="287"/>
            <ac:cxnSpMk id="24" creationId="{112878C0-0009-EB37-6153-3621A87FF23C}"/>
          </ac:cxnSpMkLst>
        </pc:cxnChg>
        <pc:cxnChg chg="del mod">
          <ac:chgData name="昱佑 李" userId="4e53b750a6a762e3" providerId="LiveId" clId="{2531E1AA-67DA-B84F-8F73-B0E427201D2D}" dt="2024-06-11T14:27:13.686" v="3377" actId="478"/>
          <ac:cxnSpMkLst>
            <pc:docMk/>
            <pc:sldMk cId="1250284571" sldId="287"/>
            <ac:cxnSpMk id="28" creationId="{807EF3E6-7FE7-90D1-86F7-C7BAAE256157}"/>
          </ac:cxnSpMkLst>
        </pc:cxnChg>
        <pc:cxnChg chg="del">
          <ac:chgData name="昱佑 李" userId="4e53b750a6a762e3" providerId="LiveId" clId="{2531E1AA-67DA-B84F-8F73-B0E427201D2D}" dt="2024-06-11T14:27:45.262" v="3380" actId="478"/>
          <ac:cxnSpMkLst>
            <pc:docMk/>
            <pc:sldMk cId="1250284571" sldId="287"/>
            <ac:cxnSpMk id="80" creationId="{4DFFA2ED-52F4-5A42-9C80-D0C66BB10814}"/>
          </ac:cxnSpMkLst>
        </pc:cxnChg>
        <pc:cxnChg chg="del mod">
          <ac:chgData name="昱佑 李" userId="4e53b750a6a762e3" providerId="LiveId" clId="{2531E1AA-67DA-B84F-8F73-B0E427201D2D}" dt="2024-06-11T14:27:12.906" v="3376" actId="478"/>
          <ac:cxnSpMkLst>
            <pc:docMk/>
            <pc:sldMk cId="1250284571" sldId="287"/>
            <ac:cxnSpMk id="84" creationId="{1BF25E4B-77FC-9A87-48F7-EBB90C915E9F}"/>
          </ac:cxnSpMkLst>
        </pc:cxnChg>
        <pc:cxnChg chg="del">
          <ac:chgData name="昱佑 李" userId="4e53b750a6a762e3" providerId="LiveId" clId="{2531E1AA-67DA-B84F-8F73-B0E427201D2D}" dt="2024-06-11T14:27:45.262" v="3380" actId="478"/>
          <ac:cxnSpMkLst>
            <pc:docMk/>
            <pc:sldMk cId="1250284571" sldId="287"/>
            <ac:cxnSpMk id="88" creationId="{57DDFCE4-0E41-FBDD-C697-FC31453D51C9}"/>
          </ac:cxnSpMkLst>
        </pc:cxnChg>
        <pc:cxnChg chg="del mod">
          <ac:chgData name="昱佑 李" userId="4e53b750a6a762e3" providerId="LiveId" clId="{2531E1AA-67DA-B84F-8F73-B0E427201D2D}" dt="2024-06-11T14:27:45.262" v="3380" actId="478"/>
          <ac:cxnSpMkLst>
            <pc:docMk/>
            <pc:sldMk cId="1250284571" sldId="287"/>
            <ac:cxnSpMk id="89" creationId="{3376FFB2-0F3A-C346-210D-1A70EC847355}"/>
          </ac:cxnSpMkLst>
        </pc:cxnChg>
        <pc:cxnChg chg="del mod">
          <ac:chgData name="昱佑 李" userId="4e53b750a6a762e3" providerId="LiveId" clId="{2531E1AA-67DA-B84F-8F73-B0E427201D2D}" dt="2024-06-11T14:27:45.262" v="3380" actId="478"/>
          <ac:cxnSpMkLst>
            <pc:docMk/>
            <pc:sldMk cId="1250284571" sldId="287"/>
            <ac:cxnSpMk id="92" creationId="{4A7282E2-4016-B018-3C79-588DED7B4B45}"/>
          </ac:cxnSpMkLst>
        </pc:cxnChg>
        <pc:cxnChg chg="add mod">
          <ac:chgData name="昱佑 李" userId="4e53b750a6a762e3" providerId="LiveId" clId="{2531E1AA-67DA-B84F-8F73-B0E427201D2D}" dt="2024-06-11T14:27:55.765" v="3382"/>
          <ac:cxnSpMkLst>
            <pc:docMk/>
            <pc:sldMk cId="1250284571" sldId="287"/>
            <ac:cxnSpMk id="94" creationId="{E3EF85C3-6D4D-3F19-C695-6C6AA950A2B2}"/>
          </ac:cxnSpMkLst>
        </pc:cxnChg>
        <pc:cxnChg chg="add mod">
          <ac:chgData name="昱佑 李" userId="4e53b750a6a762e3" providerId="LiveId" clId="{2531E1AA-67DA-B84F-8F73-B0E427201D2D}" dt="2024-06-11T14:27:55.765" v="3382"/>
          <ac:cxnSpMkLst>
            <pc:docMk/>
            <pc:sldMk cId="1250284571" sldId="287"/>
            <ac:cxnSpMk id="95" creationId="{A1E457D7-1E20-D911-13E2-0C4F80377577}"/>
          </ac:cxnSpMkLst>
        </pc:cxnChg>
        <pc:cxnChg chg="add mod">
          <ac:chgData name="昱佑 李" userId="4e53b750a6a762e3" providerId="LiveId" clId="{2531E1AA-67DA-B84F-8F73-B0E427201D2D}" dt="2024-06-11T14:27:55.765" v="3382"/>
          <ac:cxnSpMkLst>
            <pc:docMk/>
            <pc:sldMk cId="1250284571" sldId="287"/>
            <ac:cxnSpMk id="96" creationId="{234C2A16-BA97-D4D7-3846-AFE6BD5BABB2}"/>
          </ac:cxnSpMkLst>
        </pc:cxnChg>
        <pc:cxnChg chg="del mod">
          <ac:chgData name="昱佑 李" userId="4e53b750a6a762e3" providerId="LiveId" clId="{2531E1AA-67DA-B84F-8F73-B0E427201D2D}" dt="2024-06-11T14:27:45.262" v="3380" actId="478"/>
          <ac:cxnSpMkLst>
            <pc:docMk/>
            <pc:sldMk cId="1250284571" sldId="287"/>
            <ac:cxnSpMk id="97" creationId="{D95C803D-5512-77A8-0504-8C7083BF4866}"/>
          </ac:cxnSpMkLst>
        </pc:cxnChg>
        <pc:cxnChg chg="add mod">
          <ac:chgData name="昱佑 李" userId="4e53b750a6a762e3" providerId="LiveId" clId="{2531E1AA-67DA-B84F-8F73-B0E427201D2D}" dt="2024-06-11T14:27:55.765" v="3382"/>
          <ac:cxnSpMkLst>
            <pc:docMk/>
            <pc:sldMk cId="1250284571" sldId="287"/>
            <ac:cxnSpMk id="98" creationId="{ED12056E-5B7B-030B-FD57-228E4E226B60}"/>
          </ac:cxnSpMkLst>
        </pc:cxnChg>
        <pc:cxnChg chg="add mod">
          <ac:chgData name="昱佑 李" userId="4e53b750a6a762e3" providerId="LiveId" clId="{2531E1AA-67DA-B84F-8F73-B0E427201D2D}" dt="2024-06-11T14:27:55.765" v="3382"/>
          <ac:cxnSpMkLst>
            <pc:docMk/>
            <pc:sldMk cId="1250284571" sldId="287"/>
            <ac:cxnSpMk id="99" creationId="{BE31A4CE-FE29-D947-0136-3BD0238B7F35}"/>
          </ac:cxnSpMkLst>
        </pc:cxnChg>
        <pc:cxnChg chg="add mod">
          <ac:chgData name="昱佑 李" userId="4e53b750a6a762e3" providerId="LiveId" clId="{2531E1AA-67DA-B84F-8F73-B0E427201D2D}" dt="2024-06-11T14:27:55.765" v="3382"/>
          <ac:cxnSpMkLst>
            <pc:docMk/>
            <pc:sldMk cId="1250284571" sldId="287"/>
            <ac:cxnSpMk id="100" creationId="{0C1865A7-5513-8F2D-1F46-08ABB202A551}"/>
          </ac:cxnSpMkLst>
        </pc:cxnChg>
        <pc:cxnChg chg="add mod">
          <ac:chgData name="昱佑 李" userId="4e53b750a6a762e3" providerId="LiveId" clId="{2531E1AA-67DA-B84F-8F73-B0E427201D2D}" dt="2024-06-11T14:27:55.765" v="3382"/>
          <ac:cxnSpMkLst>
            <pc:docMk/>
            <pc:sldMk cId="1250284571" sldId="287"/>
            <ac:cxnSpMk id="101" creationId="{466A4EFA-DD8D-3DA3-B0E4-3108C4751C88}"/>
          </ac:cxnSpMkLst>
        </pc:cxnChg>
        <pc:cxnChg chg="del mod">
          <ac:chgData name="昱佑 李" userId="4e53b750a6a762e3" providerId="LiveId" clId="{2531E1AA-67DA-B84F-8F73-B0E427201D2D}" dt="2024-06-11T14:27:45.262" v="3380" actId="478"/>
          <ac:cxnSpMkLst>
            <pc:docMk/>
            <pc:sldMk cId="1250284571" sldId="287"/>
            <ac:cxnSpMk id="102" creationId="{E52B5289-5406-6571-2CA6-A0D4C273E211}"/>
          </ac:cxnSpMkLst>
        </pc:cxnChg>
        <pc:cxnChg chg="add mod">
          <ac:chgData name="昱佑 李" userId="4e53b750a6a762e3" providerId="LiveId" clId="{2531E1AA-67DA-B84F-8F73-B0E427201D2D}" dt="2024-06-11T14:27:55.765" v="3382"/>
          <ac:cxnSpMkLst>
            <pc:docMk/>
            <pc:sldMk cId="1250284571" sldId="287"/>
            <ac:cxnSpMk id="103" creationId="{70FCA7F5-0F3C-0694-3289-4C14E5A31B60}"/>
          </ac:cxnSpMkLst>
        </pc:cxnChg>
        <pc:cxnChg chg="del mod">
          <ac:chgData name="昱佑 李" userId="4e53b750a6a762e3" providerId="LiveId" clId="{2531E1AA-67DA-B84F-8F73-B0E427201D2D}" dt="2024-06-11T14:27:45.262" v="3380" actId="478"/>
          <ac:cxnSpMkLst>
            <pc:docMk/>
            <pc:sldMk cId="1250284571" sldId="287"/>
            <ac:cxnSpMk id="105" creationId="{5244F676-0EB1-4C63-A695-6963A2522DB1}"/>
          </ac:cxnSpMkLst>
        </pc:cxnChg>
        <pc:cxnChg chg="del mod">
          <ac:chgData name="昱佑 李" userId="4e53b750a6a762e3" providerId="LiveId" clId="{2531E1AA-67DA-B84F-8F73-B0E427201D2D}" dt="2024-06-11T14:27:14.980" v="3378" actId="478"/>
          <ac:cxnSpMkLst>
            <pc:docMk/>
            <pc:sldMk cId="1250284571" sldId="287"/>
            <ac:cxnSpMk id="108" creationId="{4ED37D7A-37F4-8989-EA40-7EA5723C0B6F}"/>
          </ac:cxnSpMkLst>
        </pc:cxnChg>
        <pc:cxnChg chg="add mod">
          <ac:chgData name="昱佑 李" userId="4e53b750a6a762e3" providerId="LiveId" clId="{2531E1AA-67DA-B84F-8F73-B0E427201D2D}" dt="2024-06-11T14:27:55.765" v="3382"/>
          <ac:cxnSpMkLst>
            <pc:docMk/>
            <pc:sldMk cId="1250284571" sldId="287"/>
            <ac:cxnSpMk id="110" creationId="{ED845287-9E2C-457B-2B9A-6565E80D41DE}"/>
          </ac:cxnSpMkLst>
        </pc:cxnChg>
        <pc:cxnChg chg="add mod">
          <ac:chgData name="昱佑 李" userId="4e53b750a6a762e3" providerId="LiveId" clId="{2531E1AA-67DA-B84F-8F73-B0E427201D2D}" dt="2024-06-11T14:27:55.765" v="3382"/>
          <ac:cxnSpMkLst>
            <pc:docMk/>
            <pc:sldMk cId="1250284571" sldId="287"/>
            <ac:cxnSpMk id="111" creationId="{8A6D39C3-AFF8-5C4A-4B06-8189EE3E2BA0}"/>
          </ac:cxnSpMkLst>
        </pc:cxnChg>
        <pc:cxnChg chg="add mod">
          <ac:chgData name="昱佑 李" userId="4e53b750a6a762e3" providerId="LiveId" clId="{2531E1AA-67DA-B84F-8F73-B0E427201D2D}" dt="2024-06-11T14:27:55.765" v="3382"/>
          <ac:cxnSpMkLst>
            <pc:docMk/>
            <pc:sldMk cId="1250284571" sldId="287"/>
            <ac:cxnSpMk id="112" creationId="{B9CECF25-CE4A-94AA-92E9-A1F135BBEBC3}"/>
          </ac:cxnSpMkLst>
        </pc:cxnChg>
        <pc:cxnChg chg="add mod">
          <ac:chgData name="昱佑 李" userId="4e53b750a6a762e3" providerId="LiveId" clId="{2531E1AA-67DA-B84F-8F73-B0E427201D2D}" dt="2024-06-11T14:27:55.765" v="3382"/>
          <ac:cxnSpMkLst>
            <pc:docMk/>
            <pc:sldMk cId="1250284571" sldId="287"/>
            <ac:cxnSpMk id="113" creationId="{0E49ACFE-EA5E-ABD5-3F51-133A3DCEF2BC}"/>
          </ac:cxnSpMkLst>
        </pc:cxnChg>
        <pc:cxnChg chg="del mod">
          <ac:chgData name="昱佑 李" userId="4e53b750a6a762e3" providerId="LiveId" clId="{2531E1AA-67DA-B84F-8F73-B0E427201D2D}" dt="2024-06-11T14:27:45.262" v="3380" actId="478"/>
          <ac:cxnSpMkLst>
            <pc:docMk/>
            <pc:sldMk cId="1250284571" sldId="287"/>
            <ac:cxnSpMk id="115" creationId="{BAB08721-890E-4197-F482-29BBB512DCAE}"/>
          </ac:cxnSpMkLst>
        </pc:cxnChg>
        <pc:cxnChg chg="add mod">
          <ac:chgData name="昱佑 李" userId="4e53b750a6a762e3" providerId="LiveId" clId="{2531E1AA-67DA-B84F-8F73-B0E427201D2D}" dt="2024-06-11T14:28:32.852" v="3386"/>
          <ac:cxnSpMkLst>
            <pc:docMk/>
            <pc:sldMk cId="1250284571" sldId="287"/>
            <ac:cxnSpMk id="152" creationId="{272A858F-7895-3BC3-C669-520F4B189ECF}"/>
          </ac:cxnSpMkLst>
        </pc:cxnChg>
        <pc:cxnChg chg="add mod">
          <ac:chgData name="昱佑 李" userId="4e53b750a6a762e3" providerId="LiveId" clId="{2531E1AA-67DA-B84F-8F73-B0E427201D2D}" dt="2024-06-11T14:28:32.852" v="3386"/>
          <ac:cxnSpMkLst>
            <pc:docMk/>
            <pc:sldMk cId="1250284571" sldId="287"/>
            <ac:cxnSpMk id="153" creationId="{F822810D-717C-F48E-5789-D4A13B00F43C}"/>
          </ac:cxnSpMkLst>
        </pc:cxnChg>
        <pc:cxnChg chg="add mod">
          <ac:chgData name="昱佑 李" userId="4e53b750a6a762e3" providerId="LiveId" clId="{2531E1AA-67DA-B84F-8F73-B0E427201D2D}" dt="2024-06-11T14:28:32.852" v="3386"/>
          <ac:cxnSpMkLst>
            <pc:docMk/>
            <pc:sldMk cId="1250284571" sldId="287"/>
            <ac:cxnSpMk id="154" creationId="{3BE3045A-4BCD-D086-C32A-70C14BD9DFBE}"/>
          </ac:cxnSpMkLst>
        </pc:cxnChg>
        <pc:cxnChg chg="add mod">
          <ac:chgData name="昱佑 李" userId="4e53b750a6a762e3" providerId="LiveId" clId="{2531E1AA-67DA-B84F-8F73-B0E427201D2D}" dt="2024-06-11T14:28:32.852" v="3386"/>
          <ac:cxnSpMkLst>
            <pc:docMk/>
            <pc:sldMk cId="1250284571" sldId="287"/>
            <ac:cxnSpMk id="155" creationId="{2B0BCE9C-B68C-02CA-4A93-64292D0E4216}"/>
          </ac:cxnSpMkLst>
        </pc:cxnChg>
        <pc:cxnChg chg="add mod">
          <ac:chgData name="昱佑 李" userId="4e53b750a6a762e3" providerId="LiveId" clId="{2531E1AA-67DA-B84F-8F73-B0E427201D2D}" dt="2024-06-11T14:28:32.852" v="3386"/>
          <ac:cxnSpMkLst>
            <pc:docMk/>
            <pc:sldMk cId="1250284571" sldId="287"/>
            <ac:cxnSpMk id="156" creationId="{781450D1-6194-A18C-011F-15032A9F95E4}"/>
          </ac:cxnSpMkLst>
        </pc:cxnChg>
        <pc:cxnChg chg="add mod">
          <ac:chgData name="昱佑 李" userId="4e53b750a6a762e3" providerId="LiveId" clId="{2531E1AA-67DA-B84F-8F73-B0E427201D2D}" dt="2024-06-11T14:28:32.852" v="3386"/>
          <ac:cxnSpMkLst>
            <pc:docMk/>
            <pc:sldMk cId="1250284571" sldId="287"/>
            <ac:cxnSpMk id="157" creationId="{B8D13C4D-35EC-2B34-F717-CFB645E1DC31}"/>
          </ac:cxnSpMkLst>
        </pc:cxnChg>
        <pc:cxnChg chg="add mod">
          <ac:chgData name="昱佑 李" userId="4e53b750a6a762e3" providerId="LiveId" clId="{2531E1AA-67DA-B84F-8F73-B0E427201D2D}" dt="2024-06-11T14:28:32.852" v="3386"/>
          <ac:cxnSpMkLst>
            <pc:docMk/>
            <pc:sldMk cId="1250284571" sldId="287"/>
            <ac:cxnSpMk id="158" creationId="{88EFE6B5-C048-3486-D140-668A1D793843}"/>
          </ac:cxnSpMkLst>
        </pc:cxnChg>
        <pc:cxnChg chg="add mod">
          <ac:chgData name="昱佑 李" userId="4e53b750a6a762e3" providerId="LiveId" clId="{2531E1AA-67DA-B84F-8F73-B0E427201D2D}" dt="2024-06-11T14:28:32.852" v="3386"/>
          <ac:cxnSpMkLst>
            <pc:docMk/>
            <pc:sldMk cId="1250284571" sldId="287"/>
            <ac:cxnSpMk id="159" creationId="{64D9A802-B6A3-149E-A041-E33AAC313832}"/>
          </ac:cxnSpMkLst>
        </pc:cxnChg>
        <pc:cxnChg chg="add mod">
          <ac:chgData name="昱佑 李" userId="4e53b750a6a762e3" providerId="LiveId" clId="{2531E1AA-67DA-B84F-8F73-B0E427201D2D}" dt="2024-06-11T14:28:32.852" v="3386"/>
          <ac:cxnSpMkLst>
            <pc:docMk/>
            <pc:sldMk cId="1250284571" sldId="287"/>
            <ac:cxnSpMk id="164" creationId="{34BBC36E-4147-AB24-90E7-F94CA1B095D4}"/>
          </ac:cxnSpMkLst>
        </pc:cxnChg>
        <pc:cxnChg chg="add mod">
          <ac:chgData name="昱佑 李" userId="4e53b750a6a762e3" providerId="LiveId" clId="{2531E1AA-67DA-B84F-8F73-B0E427201D2D}" dt="2024-06-11T14:28:32.852" v="3386"/>
          <ac:cxnSpMkLst>
            <pc:docMk/>
            <pc:sldMk cId="1250284571" sldId="287"/>
            <ac:cxnSpMk id="165" creationId="{5D0B39C0-2F00-1AC8-502B-6BAEB7E98F3E}"/>
          </ac:cxnSpMkLst>
        </pc:cxnChg>
        <pc:cxnChg chg="add mod">
          <ac:chgData name="昱佑 李" userId="4e53b750a6a762e3" providerId="LiveId" clId="{2531E1AA-67DA-B84F-8F73-B0E427201D2D}" dt="2024-06-11T14:28:32.852" v="3386"/>
          <ac:cxnSpMkLst>
            <pc:docMk/>
            <pc:sldMk cId="1250284571" sldId="287"/>
            <ac:cxnSpMk id="166" creationId="{FBB79FA5-C879-152C-30A0-2C4A43BC152C}"/>
          </ac:cxnSpMkLst>
        </pc:cxnChg>
        <pc:cxnChg chg="add mod">
          <ac:chgData name="昱佑 李" userId="4e53b750a6a762e3" providerId="LiveId" clId="{2531E1AA-67DA-B84F-8F73-B0E427201D2D}" dt="2024-06-11T14:28:32.852" v="3386"/>
          <ac:cxnSpMkLst>
            <pc:docMk/>
            <pc:sldMk cId="1250284571" sldId="287"/>
            <ac:cxnSpMk id="167" creationId="{FBE5E3B4-6616-7F0F-914D-BA50B51B275C}"/>
          </ac:cxnSpMkLst>
        </pc:cxnChg>
      </pc:sldChg>
      <pc:sldChg chg="addSp modSp mod modAnim">
        <pc:chgData name="昱佑 李" userId="4e53b750a6a762e3" providerId="LiveId" clId="{2531E1AA-67DA-B84F-8F73-B0E427201D2D}" dt="2024-06-11T14:42:18.198" v="3446"/>
        <pc:sldMkLst>
          <pc:docMk/>
          <pc:sldMk cId="3705110190" sldId="296"/>
        </pc:sldMkLst>
        <pc:spChg chg="add mod">
          <ac:chgData name="昱佑 李" userId="4e53b750a6a762e3" providerId="LiveId" clId="{2531E1AA-67DA-B84F-8F73-B0E427201D2D}" dt="2024-06-11T14:41:51.277" v="3445" actId="1076"/>
          <ac:spMkLst>
            <pc:docMk/>
            <pc:sldMk cId="3705110190" sldId="296"/>
            <ac:spMk id="8" creationId="{D83BB6E2-8286-217F-5F5C-94BFDE0F2275}"/>
          </ac:spMkLst>
        </pc:spChg>
      </pc:sldChg>
      <pc:sldChg chg="modSp mod modNotesTx">
        <pc:chgData name="昱佑 李" userId="4e53b750a6a762e3" providerId="LiveId" clId="{2531E1AA-67DA-B84F-8F73-B0E427201D2D}" dt="2024-06-11T13:49:20.604" v="2564" actId="1076"/>
        <pc:sldMkLst>
          <pc:docMk/>
          <pc:sldMk cId="3472898216" sldId="297"/>
        </pc:sldMkLst>
        <pc:spChg chg="mod">
          <ac:chgData name="昱佑 李" userId="4e53b750a6a762e3" providerId="LiveId" clId="{2531E1AA-67DA-B84F-8F73-B0E427201D2D}" dt="2024-06-11T13:49:20.604" v="2564" actId="1076"/>
          <ac:spMkLst>
            <pc:docMk/>
            <pc:sldMk cId="3472898216" sldId="297"/>
            <ac:spMk id="23" creationId="{CFB41247-E08F-C561-7605-4D1694BF3B5A}"/>
          </ac:spMkLst>
        </pc:spChg>
      </pc:sldChg>
      <pc:sldChg chg="modTransition">
        <pc:chgData name="昱佑 李" userId="4e53b750a6a762e3" providerId="LiveId" clId="{2531E1AA-67DA-B84F-8F73-B0E427201D2D}" dt="2024-06-11T14:19:39.441" v="3363"/>
        <pc:sldMkLst>
          <pc:docMk/>
          <pc:sldMk cId="2514028372" sldId="306"/>
        </pc:sldMkLst>
      </pc:sldChg>
      <pc:sldChg chg="modTransition">
        <pc:chgData name="昱佑 李" userId="4e53b750a6a762e3" providerId="LiveId" clId="{2531E1AA-67DA-B84F-8F73-B0E427201D2D}" dt="2024-06-11T14:19:45.604" v="3365"/>
        <pc:sldMkLst>
          <pc:docMk/>
          <pc:sldMk cId="800353652" sldId="307"/>
        </pc:sldMkLst>
      </pc:sldChg>
      <pc:sldChg chg="add del">
        <pc:chgData name="昱佑 李" userId="4e53b750a6a762e3" providerId="LiveId" clId="{2531E1AA-67DA-B84F-8F73-B0E427201D2D}" dt="2024-06-11T14:28:27.999" v="3385" actId="2696"/>
        <pc:sldMkLst>
          <pc:docMk/>
          <pc:sldMk cId="60015317" sldId="30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2029C8-EDA6-794B-86DE-8ED696D2565B}" type="datetimeFigureOut">
              <a:rPr kumimoji="1" lang="zh-TW" altLang="en-US" smtClean="0"/>
              <a:t>2024/6/11</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64003E-C18D-724A-B680-13B12D0BCE1B}" type="slidenum">
              <a:rPr kumimoji="1" lang="zh-TW" altLang="en-US" smtClean="0"/>
              <a:t>‹#›</a:t>
            </a:fld>
            <a:endParaRPr kumimoji="1" lang="zh-TW" altLang="en-US"/>
          </a:p>
        </p:txBody>
      </p:sp>
    </p:spTree>
    <p:extLst>
      <p:ext uri="{BB962C8B-B14F-4D97-AF65-F5344CB8AC3E}">
        <p14:creationId xmlns:p14="http://schemas.microsoft.com/office/powerpoint/2010/main" val="2007827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a:ea typeface="新細明體"/>
              </a:rPr>
              <a:t>我們透過傳遞鏡頭影像、螢幕畫面、音訊和文字，讓老師和學生可以線上同步進行溝通和學習</a:t>
            </a:r>
          </a:p>
        </p:txBody>
      </p:sp>
      <p:sp>
        <p:nvSpPr>
          <p:cNvPr id="4" name="投影片編號版面配置區 3"/>
          <p:cNvSpPr>
            <a:spLocks noGrp="1"/>
          </p:cNvSpPr>
          <p:nvPr>
            <p:ph type="sldNum" sz="quarter" idx="5"/>
          </p:nvPr>
        </p:nvSpPr>
        <p:spPr/>
        <p:txBody>
          <a:bodyPr/>
          <a:lstStyle/>
          <a:p>
            <a:fld id="{0864003E-C18D-724A-B680-13B12D0BCE1B}" type="slidenum">
              <a:rPr kumimoji="1" lang="zh-TW" altLang="en-US" smtClean="0"/>
              <a:t>3</a:t>
            </a:fld>
            <a:endParaRPr kumimoji="1" lang="zh-TW" altLang="en-US"/>
          </a:p>
        </p:txBody>
      </p:sp>
    </p:spTree>
    <p:extLst>
      <p:ext uri="{BB962C8B-B14F-4D97-AF65-F5344CB8AC3E}">
        <p14:creationId xmlns:p14="http://schemas.microsoft.com/office/powerpoint/2010/main" val="181319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a:t>在教室裡的所有人都可以透過文字訊息進行交流，就是我們聊天室的部分</a:t>
            </a:r>
          </a:p>
        </p:txBody>
      </p:sp>
      <p:sp>
        <p:nvSpPr>
          <p:cNvPr id="4" name="投影片編號版面配置區 3"/>
          <p:cNvSpPr>
            <a:spLocks noGrp="1"/>
          </p:cNvSpPr>
          <p:nvPr>
            <p:ph type="sldNum" sz="quarter" idx="5"/>
          </p:nvPr>
        </p:nvSpPr>
        <p:spPr/>
        <p:txBody>
          <a:bodyPr/>
          <a:lstStyle/>
          <a:p>
            <a:fld id="{0864003E-C18D-724A-B680-13B12D0BCE1B}" type="slidenum">
              <a:rPr kumimoji="1" lang="zh-TW" altLang="en-US" smtClean="0"/>
              <a:t>6</a:t>
            </a:fld>
            <a:endParaRPr kumimoji="1" lang="zh-TW" altLang="en-US"/>
          </a:p>
        </p:txBody>
      </p:sp>
    </p:spTree>
    <p:extLst>
      <p:ext uri="{BB962C8B-B14F-4D97-AF65-F5344CB8AC3E}">
        <p14:creationId xmlns:p14="http://schemas.microsoft.com/office/powerpoint/2010/main" val="1845606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a:t>在我們系統中，因為我們是採用群播，所以沒有限制學生端的數量</a:t>
            </a:r>
          </a:p>
        </p:txBody>
      </p:sp>
      <p:sp>
        <p:nvSpPr>
          <p:cNvPr id="4" name="投影片編號版面配置區 3"/>
          <p:cNvSpPr>
            <a:spLocks noGrp="1"/>
          </p:cNvSpPr>
          <p:nvPr>
            <p:ph type="sldNum" sz="quarter" idx="5"/>
          </p:nvPr>
        </p:nvSpPr>
        <p:spPr/>
        <p:txBody>
          <a:bodyPr/>
          <a:lstStyle/>
          <a:p>
            <a:fld id="{0864003E-C18D-724A-B680-13B12D0BCE1B}" type="slidenum">
              <a:rPr kumimoji="1" lang="zh-TW" altLang="en-US" smtClean="0"/>
              <a:t>8</a:t>
            </a:fld>
            <a:endParaRPr kumimoji="1" lang="zh-TW" altLang="en-US"/>
          </a:p>
        </p:txBody>
      </p:sp>
    </p:spTree>
    <p:extLst>
      <p:ext uri="{BB962C8B-B14F-4D97-AF65-F5344CB8AC3E}">
        <p14:creationId xmlns:p14="http://schemas.microsoft.com/office/powerpoint/2010/main" val="252041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a:t>老師端的部分，不同的老師可以建立不同的教室同時進行教學而互不影響</a:t>
            </a:r>
          </a:p>
        </p:txBody>
      </p:sp>
      <p:sp>
        <p:nvSpPr>
          <p:cNvPr id="4" name="投影片編號版面配置區 3"/>
          <p:cNvSpPr>
            <a:spLocks noGrp="1"/>
          </p:cNvSpPr>
          <p:nvPr>
            <p:ph type="sldNum" sz="quarter" idx="5"/>
          </p:nvPr>
        </p:nvSpPr>
        <p:spPr/>
        <p:txBody>
          <a:bodyPr/>
          <a:lstStyle/>
          <a:p>
            <a:fld id="{0864003E-C18D-724A-B680-13B12D0BCE1B}" type="slidenum">
              <a:rPr kumimoji="1" lang="zh-TW" altLang="en-US" smtClean="0"/>
              <a:t>9</a:t>
            </a:fld>
            <a:endParaRPr kumimoji="1" lang="zh-TW" altLang="en-US"/>
          </a:p>
        </p:txBody>
      </p:sp>
    </p:spTree>
    <p:extLst>
      <p:ext uri="{BB962C8B-B14F-4D97-AF65-F5344CB8AC3E}">
        <p14:creationId xmlns:p14="http://schemas.microsoft.com/office/powerpoint/2010/main" val="1843246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kumimoji="1" lang="zh-TW" altLang="en-US"/>
              <a:t>實作時要想清楚每個</a:t>
            </a:r>
            <a:r>
              <a:rPr kumimoji="1" lang="en-US" altLang="zh-TW"/>
              <a:t>port</a:t>
            </a:r>
            <a:r>
              <a:rPr kumimoji="1" lang="zh-TW" altLang="en-US"/>
              <a:t>的功能，有時候寫程式碼一不注意就有可能搞混</a:t>
            </a:r>
            <a:endParaRPr kumimoji="1" lang="en-US" altLang="zh-TW"/>
          </a:p>
          <a:p>
            <a:pPr marL="228600" indent="-228600">
              <a:buAutoNum type="arabicPeriod"/>
            </a:pPr>
            <a:r>
              <a:rPr kumimoji="1" lang="zh-TW" altLang="en-US" sz="1200">
                <a:solidFill>
                  <a:schemeClr val="accent5">
                    <a:lumMod val="75000"/>
                  </a:schemeClr>
                </a:solidFill>
                <a:latin typeface="Microsoft JhengHei UI" panose="020B0604030504040204" pitchFamily="34" charset="-120"/>
                <a:ea typeface="Microsoft JhengHei UI" panose="020B0604030504040204" pitchFamily="34" charset="-120"/>
              </a:rPr>
              <a:t>因為是無窮迴圈傳遞圖片形成連續的影像，所以有時候電腦無法負荷會當機，解決方法使用</a:t>
            </a:r>
            <a:r>
              <a:rPr kumimoji="1" lang="en-US" altLang="zh-TW" sz="1200">
                <a:solidFill>
                  <a:schemeClr val="accent5">
                    <a:lumMod val="75000"/>
                  </a:schemeClr>
                </a:solidFill>
                <a:latin typeface="Microsoft JhengHei UI" panose="020B0604030504040204" pitchFamily="34" charset="-120"/>
                <a:ea typeface="Microsoft JhengHei UI" panose="020B0604030504040204" pitchFamily="34" charset="-120"/>
              </a:rPr>
              <a:t>Sleep()</a:t>
            </a:r>
            <a:r>
              <a:rPr kumimoji="1" lang="zh-TW" altLang="en-US" sz="1200">
                <a:solidFill>
                  <a:schemeClr val="accent5">
                    <a:lumMod val="75000"/>
                  </a:schemeClr>
                </a:solidFill>
                <a:latin typeface="Microsoft JhengHei UI" panose="020B0604030504040204" pitchFamily="34" charset="-120"/>
                <a:ea typeface="Microsoft JhengHei UI" panose="020B0604030504040204" pitchFamily="34" charset="-120"/>
              </a:rPr>
              <a:t>讓電腦有短暫的休息時間</a:t>
            </a:r>
            <a:endParaRPr kumimoji="1" lang="en-US" altLang="zh-TW" sz="1200">
              <a:solidFill>
                <a:schemeClr val="accent5">
                  <a:lumMod val="75000"/>
                </a:schemeClr>
              </a:solidFill>
              <a:latin typeface="Microsoft JhengHei UI" panose="020B0604030504040204" pitchFamily="34" charset="-120"/>
              <a:ea typeface="Microsoft JhengHei UI" panose="020B0604030504040204" pitchFamily="34" charset="-120"/>
            </a:endParaRPr>
          </a:p>
          <a:p>
            <a:pPr marL="228600" indent="-228600">
              <a:buAutoNum type="arabicPeriod"/>
            </a:pPr>
            <a:r>
              <a:rPr kumimoji="1" lang="en-US" altLang="zh-TW" sz="1200">
                <a:solidFill>
                  <a:schemeClr val="accent5">
                    <a:lumMod val="75000"/>
                  </a:schemeClr>
                </a:solidFill>
                <a:latin typeface="Microsoft JhengHei UI" panose="020B0604030504040204" pitchFamily="34" charset="-120"/>
                <a:ea typeface="Microsoft JhengHei UI" panose="020B0604030504040204" pitchFamily="34" charset="-120"/>
              </a:rPr>
              <a:t>UDP</a:t>
            </a:r>
            <a:r>
              <a:rPr kumimoji="1" lang="zh-TW" altLang="en-US" sz="1200">
                <a:solidFill>
                  <a:schemeClr val="accent5">
                    <a:lumMod val="75000"/>
                  </a:schemeClr>
                </a:solidFill>
                <a:latin typeface="Microsoft JhengHei UI" panose="020B0604030504040204" pitchFamily="34" charset="-120"/>
                <a:ea typeface="Microsoft JhengHei UI" panose="020B0604030504040204" pitchFamily="34" charset="-120"/>
              </a:rPr>
              <a:t>的傳輸會有</a:t>
            </a:r>
            <a:r>
              <a:rPr kumimoji="1" lang="en-US" altLang="zh-TW" sz="1200">
                <a:solidFill>
                  <a:schemeClr val="accent5">
                    <a:lumMod val="75000"/>
                  </a:schemeClr>
                </a:solidFill>
                <a:latin typeface="Microsoft JhengHei UI" panose="020B0604030504040204" pitchFamily="34" charset="-120"/>
                <a:ea typeface="Microsoft JhengHei UI" panose="020B0604030504040204" pitchFamily="34" charset="-120"/>
              </a:rPr>
              <a:t>buffer</a:t>
            </a:r>
            <a:r>
              <a:rPr kumimoji="1" lang="zh-TW" altLang="en-US" sz="1200">
                <a:solidFill>
                  <a:schemeClr val="accent5">
                    <a:lumMod val="75000"/>
                  </a:schemeClr>
                </a:solidFill>
                <a:latin typeface="Microsoft JhengHei UI" panose="020B0604030504040204" pitchFamily="34" charset="-120"/>
                <a:ea typeface="Microsoft JhengHei UI" panose="020B0604030504040204" pitchFamily="34" charset="-120"/>
              </a:rPr>
              <a:t>的問題，我們在傳送音訊時，曾經因為接收</a:t>
            </a:r>
            <a:r>
              <a:rPr kumimoji="1" lang="en-US" altLang="zh-TW" sz="1200">
                <a:solidFill>
                  <a:schemeClr val="accent5">
                    <a:lumMod val="75000"/>
                  </a:schemeClr>
                </a:solidFill>
                <a:latin typeface="Microsoft JhengHei UI" panose="020B0604030504040204" pitchFamily="34" charset="-120"/>
                <a:ea typeface="Microsoft JhengHei UI" panose="020B0604030504040204" pitchFamily="34" charset="-120"/>
              </a:rPr>
              <a:t>buffer</a:t>
            </a:r>
            <a:r>
              <a:rPr kumimoji="1" lang="zh-TW" altLang="en-US" sz="1200">
                <a:solidFill>
                  <a:schemeClr val="accent5">
                    <a:lumMod val="75000"/>
                  </a:schemeClr>
                </a:solidFill>
                <a:latin typeface="Microsoft JhengHei UI" panose="020B0604030504040204" pitchFamily="34" charset="-120"/>
                <a:ea typeface="Microsoft JhengHei UI" panose="020B0604030504040204" pitchFamily="34" charset="-120"/>
              </a:rPr>
              <a:t>的</a:t>
            </a:r>
            <a:r>
              <a:rPr kumimoji="1" lang="en-US" altLang="zh-TW" sz="1200">
                <a:solidFill>
                  <a:schemeClr val="accent5">
                    <a:lumMod val="75000"/>
                  </a:schemeClr>
                </a:solidFill>
                <a:latin typeface="Microsoft JhengHei UI" panose="020B0604030504040204" pitchFamily="34" charset="-120"/>
                <a:ea typeface="Microsoft JhengHei UI" panose="020B0604030504040204" pitchFamily="34" charset="-120"/>
              </a:rPr>
              <a:t>size</a:t>
            </a:r>
            <a:r>
              <a:rPr kumimoji="1" lang="zh-TW" altLang="en-US" sz="1200">
                <a:solidFill>
                  <a:schemeClr val="accent5">
                    <a:lumMod val="75000"/>
                  </a:schemeClr>
                </a:solidFill>
                <a:latin typeface="Microsoft JhengHei UI" panose="020B0604030504040204" pitchFamily="34" charset="-120"/>
                <a:ea typeface="Microsoft JhengHei UI" panose="020B0604030504040204" pitchFamily="34" charset="-120"/>
              </a:rPr>
              <a:t>小於傳送的資料，導致程式一直中斷</a:t>
            </a:r>
            <a:endParaRPr kumimoji="1" lang="en-US" altLang="zh-TW" sz="1200">
              <a:solidFill>
                <a:schemeClr val="accent5">
                  <a:lumMod val="75000"/>
                </a:schemeClr>
              </a:solidFill>
              <a:latin typeface="Microsoft JhengHei UI" panose="020B0604030504040204" pitchFamily="34" charset="-120"/>
              <a:ea typeface="Microsoft JhengHei UI" panose="020B0604030504040204" pitchFamily="34" charset="-120"/>
            </a:endParaRPr>
          </a:p>
          <a:p>
            <a:pPr marL="228600" indent="-228600">
              <a:buAutoNum type="arabicPeriod"/>
            </a:pPr>
            <a:r>
              <a:rPr kumimoji="1" lang="zh-TW" altLang="en-US" sz="1200">
                <a:solidFill>
                  <a:schemeClr val="accent5">
                    <a:lumMod val="75000"/>
                  </a:schemeClr>
                </a:solidFill>
                <a:latin typeface="Microsoft JhengHei UI" panose="020B0604030504040204" pitchFamily="34" charset="-120"/>
                <a:ea typeface="Microsoft JhengHei UI" panose="020B0604030504040204" pitchFamily="34" charset="-120"/>
              </a:rPr>
              <a:t>要如何將前端的畫面和後端的網路功能連結在一起也是我們花了一些時間研究的</a:t>
            </a:r>
            <a:endParaRPr kumimoji="1" lang="zh-TW" altLang="en-US"/>
          </a:p>
        </p:txBody>
      </p:sp>
      <p:sp>
        <p:nvSpPr>
          <p:cNvPr id="4" name="投影片編號版面配置區 3"/>
          <p:cNvSpPr>
            <a:spLocks noGrp="1"/>
          </p:cNvSpPr>
          <p:nvPr>
            <p:ph type="sldNum" sz="quarter" idx="5"/>
          </p:nvPr>
        </p:nvSpPr>
        <p:spPr/>
        <p:txBody>
          <a:bodyPr/>
          <a:lstStyle/>
          <a:p>
            <a:fld id="{0864003E-C18D-724A-B680-13B12D0BCE1B}" type="slidenum">
              <a:rPr kumimoji="1" lang="zh-TW" altLang="en-US" smtClean="0"/>
              <a:t>33</a:t>
            </a:fld>
            <a:endParaRPr kumimoji="1" lang="zh-TW" altLang="en-US"/>
          </a:p>
        </p:txBody>
      </p:sp>
    </p:spTree>
    <p:extLst>
      <p:ext uri="{BB962C8B-B14F-4D97-AF65-F5344CB8AC3E}">
        <p14:creationId xmlns:p14="http://schemas.microsoft.com/office/powerpoint/2010/main" val="26503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TW" sz="1200">
                <a:solidFill>
                  <a:schemeClr val="accent5">
                    <a:lumMod val="75000"/>
                  </a:schemeClr>
                </a:solidFill>
                <a:latin typeface="Microsoft JhengHei UI" panose="020B0604030504040204" pitchFamily="34" charset="-120"/>
                <a:ea typeface="Microsoft JhengHei UI" panose="020B0604030504040204" pitchFamily="34" charset="-120"/>
              </a:rPr>
              <a:t>Qt Designer</a:t>
            </a:r>
            <a:r>
              <a:rPr kumimoji="1" lang="zh-TW" altLang="en-US" sz="1200">
                <a:solidFill>
                  <a:schemeClr val="accent5">
                    <a:lumMod val="75000"/>
                  </a:schemeClr>
                </a:solidFill>
                <a:latin typeface="Microsoft JhengHei UI" panose="020B0604030504040204" pitchFamily="34" charset="-120"/>
                <a:ea typeface="Microsoft JhengHei UI" panose="020B0604030504040204" pitchFamily="34" charset="-120"/>
              </a:rPr>
              <a:t>規劃</a:t>
            </a:r>
            <a:r>
              <a:rPr kumimoji="1" lang="en-US" altLang="zh-TW" sz="1200">
                <a:solidFill>
                  <a:schemeClr val="accent5">
                    <a:lumMod val="75000"/>
                  </a:schemeClr>
                </a:solidFill>
                <a:latin typeface="Microsoft JhengHei UI" panose="020B0604030504040204" pitchFamily="34" charset="-120"/>
                <a:ea typeface="Microsoft JhengHei UI" panose="020B0604030504040204" pitchFamily="34" charset="-120"/>
              </a:rPr>
              <a:t>UI</a:t>
            </a:r>
            <a:r>
              <a:rPr kumimoji="1" lang="zh-TW" altLang="en-US" sz="1200">
                <a:solidFill>
                  <a:schemeClr val="accent5">
                    <a:lumMod val="75000"/>
                  </a:schemeClr>
                </a:solidFill>
                <a:latin typeface="Microsoft JhengHei UI" panose="020B0604030504040204" pitchFamily="34" charset="-120"/>
                <a:ea typeface="Microsoft JhengHei UI" panose="020B0604030504040204" pitchFamily="34" charset="-120"/>
              </a:rPr>
              <a:t>草稿</a:t>
            </a:r>
            <a:endParaRPr kumimoji="1" lang="en-US" altLang="zh-TW" sz="1200">
              <a:solidFill>
                <a:schemeClr val="accent5">
                  <a:lumMod val="75000"/>
                </a:schemeClr>
              </a:solidFill>
              <a:latin typeface="Microsoft JhengHei UI" panose="020B0604030504040204" pitchFamily="34" charset="-120"/>
              <a:ea typeface="Microsoft JhengHei UI"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sz="1200">
              <a:solidFill>
                <a:schemeClr val="accent5">
                  <a:lumMod val="75000"/>
                </a:schemeClr>
              </a:solidFill>
              <a:latin typeface="Microsoft JhengHei UI" panose="020B0604030504040204" pitchFamily="34" charset="-120"/>
              <a:ea typeface="Microsoft JhengHei UI"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200">
                <a:solidFill>
                  <a:schemeClr val="accent5">
                    <a:lumMod val="75000"/>
                  </a:schemeClr>
                </a:solidFill>
                <a:latin typeface="Microsoft JhengHei UI" panose="020B0604030504040204" pitchFamily="34" charset="-120"/>
                <a:ea typeface="Microsoft JhengHei UI" panose="020B0604030504040204" pitchFamily="34" charset="-120"/>
              </a:rPr>
              <a:t>實作前端</a:t>
            </a:r>
            <a:r>
              <a:rPr kumimoji="1" lang="en-US" altLang="zh-TW" sz="1200">
                <a:solidFill>
                  <a:schemeClr val="accent5">
                    <a:lumMod val="75000"/>
                  </a:schemeClr>
                </a:solidFill>
                <a:latin typeface="Microsoft JhengHei UI" panose="020B0604030504040204" pitchFamily="34" charset="-120"/>
                <a:ea typeface="Microsoft JhengHei UI" panose="020B0604030504040204" pitchFamily="34" charset="-120"/>
              </a:rPr>
              <a:t>UI</a:t>
            </a:r>
            <a:r>
              <a:rPr kumimoji="1" lang="zh-TW" altLang="en-US" sz="1200">
                <a:solidFill>
                  <a:schemeClr val="accent5">
                    <a:lumMod val="75000"/>
                  </a:schemeClr>
                </a:solidFill>
                <a:latin typeface="Microsoft JhengHei UI" panose="020B0604030504040204" pitchFamily="34" charset="-120"/>
                <a:ea typeface="Microsoft JhengHei UI" panose="020B0604030504040204" pitchFamily="34" charset="-120"/>
              </a:rPr>
              <a:t>的細節和樣式</a:t>
            </a:r>
            <a:endParaRPr kumimoji="1" lang="en-US" altLang="zh-TW" sz="1200">
              <a:solidFill>
                <a:schemeClr val="accent5">
                  <a:lumMod val="75000"/>
                </a:schemeClr>
              </a:solidFill>
              <a:latin typeface="Microsoft JhengHei UI" panose="020B0604030504040204" pitchFamily="34" charset="-120"/>
              <a:ea typeface="Microsoft JhengHei UI"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sz="1200">
              <a:solidFill>
                <a:schemeClr val="accent5">
                  <a:lumMod val="75000"/>
                </a:schemeClr>
              </a:solidFill>
              <a:latin typeface="Microsoft JhengHei UI" panose="020B0604030504040204" pitchFamily="34" charset="-120"/>
              <a:ea typeface="Microsoft JhengHei UI"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200">
                <a:solidFill>
                  <a:schemeClr val="accent5">
                    <a:lumMod val="75000"/>
                  </a:schemeClr>
                </a:solidFill>
                <a:latin typeface="Microsoft JhengHei UI" panose="020B0604030504040204" pitchFamily="34" charset="-120"/>
                <a:ea typeface="Microsoft JhengHei UI" panose="020B0604030504040204" pitchFamily="34" charset="-120"/>
              </a:rPr>
              <a:t>抓取音訊</a:t>
            </a:r>
            <a:endParaRPr kumimoji="1" lang="en-US" altLang="zh-TW" sz="1200">
              <a:solidFill>
                <a:schemeClr val="accent5">
                  <a:lumMod val="75000"/>
                </a:schemeClr>
              </a:solidFill>
              <a:latin typeface="Microsoft JhengHei UI" panose="020B0604030504040204" pitchFamily="34" charset="-120"/>
              <a:ea typeface="Microsoft JhengHei UI" panose="020B0604030504040204" pitchFamily="34" charset="-120"/>
            </a:endParaRPr>
          </a:p>
          <a:p>
            <a:endParaRPr kumimoji="1" lang="zh-TW" altLang="en-US"/>
          </a:p>
        </p:txBody>
      </p:sp>
      <p:sp>
        <p:nvSpPr>
          <p:cNvPr id="4" name="投影片編號版面配置區 3"/>
          <p:cNvSpPr>
            <a:spLocks noGrp="1"/>
          </p:cNvSpPr>
          <p:nvPr>
            <p:ph type="sldNum" sz="quarter" idx="5"/>
          </p:nvPr>
        </p:nvSpPr>
        <p:spPr/>
        <p:txBody>
          <a:bodyPr/>
          <a:lstStyle/>
          <a:p>
            <a:fld id="{0864003E-C18D-724A-B680-13B12D0BCE1B}" type="slidenum">
              <a:rPr kumimoji="1" lang="zh-TW" altLang="en-US" smtClean="0"/>
              <a:t>34</a:t>
            </a:fld>
            <a:endParaRPr kumimoji="1" lang="zh-TW" altLang="en-US"/>
          </a:p>
        </p:txBody>
      </p:sp>
    </p:spTree>
    <p:extLst>
      <p:ext uri="{BB962C8B-B14F-4D97-AF65-F5344CB8AC3E}">
        <p14:creationId xmlns:p14="http://schemas.microsoft.com/office/powerpoint/2010/main" val="399405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9BCD292-10B4-B646-857E-EECA45A9F49C}" type="datetime1">
              <a:rPr lang="zh-TW" altLang="en-US" smtClean="0"/>
              <a:t>2024/6/11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158B73-1774-9B47-B7EC-0F5D4199023F}" type="datetime1">
              <a:rPr lang="zh-TW" altLang="en-US" smtClean="0"/>
              <a:t>2024/6/11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EE1007-8806-A34D-9935-6204045C9A14}" type="datetime1">
              <a:rPr lang="zh-TW" altLang="en-US" smtClean="0"/>
              <a:t>2024/6/11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C98DE3-D332-5A45-A5BB-44FB534A3B44}" type="datetime1">
              <a:rPr lang="zh-TW" altLang="en-US" smtClean="0"/>
              <a:t>2024/6/11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5879E7-36A8-D04E-9C51-45AB270B4598}" type="datetime1">
              <a:rPr lang="zh-TW" altLang="en-US" smtClean="0"/>
              <a:t>2024/6/11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D61514-6095-5F45-BB36-915C6BE812D6}" type="datetime1">
              <a:rPr lang="zh-TW" altLang="en-US" smtClean="0"/>
              <a:t>2024/6/11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53B808-9369-2443-8C41-436F5BD50B05}" type="datetime1">
              <a:rPr lang="zh-TW" altLang="en-US" smtClean="0"/>
              <a:t>2024/6/11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C8FCD2-FF17-464F-B86B-62AD72886743}" type="datetime1">
              <a:rPr lang="zh-TW" altLang="en-US" smtClean="0"/>
              <a:t>2024/6/11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CA12DF-F307-0745-AD0C-C015D87C7F56}" type="datetime1">
              <a:rPr lang="zh-TW" altLang="en-US" smtClean="0"/>
              <a:t>2024/6/11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15925800" y="9715500"/>
            <a:ext cx="2133600" cy="365125"/>
          </a:xfrm>
        </p:spPr>
        <p:txBody>
          <a:bodyPr/>
          <a:lstStyle>
            <a:lvl1pPr>
              <a:defRPr sz="4000"/>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20590E-D04C-034F-AAD5-BEFB53229FBA}" type="datetime1">
              <a:rPr lang="zh-TW" altLang="en-US" smtClean="0"/>
              <a:t>2024/6/11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8535E8-5D4D-C249-BBAE-CBF351881C7B}" type="datetime1">
              <a:rPr lang="zh-TW" altLang="en-US" smtClean="0"/>
              <a:t>2024/6/11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FD6A2-D64B-154D-A0ED-83400D3E43A4}" type="datetime1">
              <a:rPr lang="zh-TW" altLang="en-US" smtClean="0"/>
              <a:t>2024/6/11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svg"/><Relationship Id="rId7"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8.sv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6.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8.sv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6.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8.sv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26.svg"/><Relationship Id="rId4" Type="http://schemas.openxmlformats.org/officeDocument/2006/relationships/image" Target="../media/image8.png"/><Relationship Id="rId9"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8.sv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26.svg"/><Relationship Id="rId4" Type="http://schemas.openxmlformats.org/officeDocument/2006/relationships/image" Target="../media/image8.png"/><Relationship Id="rId9"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4.svg"/><Relationship Id="rId4" Type="http://schemas.openxmlformats.org/officeDocument/2006/relationships/image" Target="../media/image8.png"/><Relationship Id="rId9"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4.svg"/><Relationship Id="rId4" Type="http://schemas.openxmlformats.org/officeDocument/2006/relationships/image" Target="../media/image8.png"/><Relationship Id="rId9"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4.svg"/><Relationship Id="rId4" Type="http://schemas.openxmlformats.org/officeDocument/2006/relationships/image" Target="../media/image8.png"/><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4.svg"/><Relationship Id="rId4" Type="http://schemas.openxmlformats.org/officeDocument/2006/relationships/image" Target="../media/image8.png"/><Relationship Id="rId9" Type="http://schemas.openxmlformats.org/officeDocument/2006/relationships/image" Target="../media/image3.png"/></Relationships>
</file>

<file path=ppt/slides/_rels/slide2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4.svg"/><Relationship Id="rId4" Type="http://schemas.openxmlformats.org/officeDocument/2006/relationships/image" Target="../media/image8.png"/><Relationship Id="rId9"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8.sv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10.png"/><Relationship Id="rId12"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21.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2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10.png"/><Relationship Id="rId12"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21.png"/><Relationship Id="rId5" Type="http://schemas.openxmlformats.org/officeDocument/2006/relationships/image" Target="../media/image8.png"/><Relationship Id="rId10"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12.png"/></Relationships>
</file>

<file path=ppt/slides/_rels/slide2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10.png"/><Relationship Id="rId12"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21.png"/><Relationship Id="rId5" Type="http://schemas.openxmlformats.org/officeDocument/2006/relationships/image" Target="../media/image8.png"/><Relationship Id="rId10" Type="http://schemas.openxmlformats.org/officeDocument/2006/relationships/image" Target="../media/image15.png"/><Relationship Id="rId4" Type="http://schemas.openxmlformats.org/officeDocument/2006/relationships/image" Target="../media/image7.png"/><Relationship Id="rId9" Type="http://schemas.openxmlformats.org/officeDocument/2006/relationships/image" Target="../media/image12.png"/></Relationships>
</file>

<file path=ppt/slides/_rels/slide2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10.png"/><Relationship Id="rId12"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21.png"/><Relationship Id="rId5" Type="http://schemas.openxmlformats.org/officeDocument/2006/relationships/image" Target="../media/image8.png"/><Relationship Id="rId10" Type="http://schemas.openxmlformats.org/officeDocument/2006/relationships/image" Target="../media/image16.png"/><Relationship Id="rId4" Type="http://schemas.openxmlformats.org/officeDocument/2006/relationships/image" Target="../media/image7.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8.svg"/><Relationship Id="rId7" Type="http://schemas.openxmlformats.org/officeDocument/2006/relationships/image" Target="../media/image10.png"/><Relationship Id="rId12" Type="http://schemas.openxmlformats.org/officeDocument/2006/relationships/image" Target="../media/image2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21.png"/><Relationship Id="rId5" Type="http://schemas.openxmlformats.org/officeDocument/2006/relationships/image" Target="../media/image8.png"/><Relationship Id="rId10" Type="http://schemas.openxmlformats.org/officeDocument/2006/relationships/image" Target="../media/image16.png"/><Relationship Id="rId4" Type="http://schemas.openxmlformats.org/officeDocument/2006/relationships/image" Target="../media/image7.png"/><Relationship Id="rId9" Type="http://schemas.openxmlformats.org/officeDocument/2006/relationships/image" Target="../media/image12.png"/></Relationships>
</file>

<file path=ppt/slides/_rels/slide3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10.png"/><Relationship Id="rId12"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21.png"/><Relationship Id="rId5" Type="http://schemas.openxmlformats.org/officeDocument/2006/relationships/image" Target="../media/image8.png"/><Relationship Id="rId10" Type="http://schemas.openxmlformats.org/officeDocument/2006/relationships/image" Target="../media/image17.png"/><Relationship Id="rId4" Type="http://schemas.openxmlformats.org/officeDocument/2006/relationships/image" Target="../media/image7.png"/><Relationship Id="rId9"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svg"/></Relationships>
</file>

<file path=ppt/slides/_rels/slide3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pn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svg"/></Relationships>
</file>

<file path=ppt/slides/_rels/slide35.xml.rels><?xml version="1.0" encoding="UTF-8" standalone="yes"?>
<Relationships xmlns="http://schemas.openxmlformats.org/package/2006/relationships"><Relationship Id="rId8" Type="http://schemas.openxmlformats.org/officeDocument/2006/relationships/hyperlink" Target="https://github.com/RutoDa/NP_Final" TargetMode="External"/><Relationship Id="rId3" Type="http://schemas.openxmlformats.org/officeDocument/2006/relationships/image" Target="../media/image2.svg"/><Relationship Id="rId7"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4.svg"/><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4.sv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2.sv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4.sv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png"/><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11.png"/><Relationship Id="rId5" Type="http://schemas.openxmlformats.org/officeDocument/2006/relationships/image" Target="../media/image3.png"/><Relationship Id="rId10" Type="http://schemas.openxmlformats.org/officeDocument/2006/relationships/image" Target="../media/image10.png"/><Relationship Id="rId4" Type="http://schemas.openxmlformats.org/officeDocument/2006/relationships/image" Target="../media/image2.sv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8.pn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4.sv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11.png"/><Relationship Id="rId5" Type="http://schemas.openxmlformats.org/officeDocument/2006/relationships/image" Target="../media/image3.png"/><Relationship Id="rId10" Type="http://schemas.openxmlformats.org/officeDocument/2006/relationships/image" Target="../media/image10.png"/><Relationship Id="rId4" Type="http://schemas.openxmlformats.org/officeDocument/2006/relationships/image" Target="../media/image2.sv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3.png"/><Relationship Id="rId10" Type="http://schemas.openxmlformats.org/officeDocument/2006/relationships/image" Target="../media/image20.png"/><Relationship Id="rId4" Type="http://schemas.openxmlformats.org/officeDocument/2006/relationships/image" Target="../media/image18.sv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grpSp>
      <p:grpSp>
        <p:nvGrpSpPr>
          <p:cNvPr id="5" name="Group 5"/>
          <p:cNvGrpSpPr/>
          <p:nvPr/>
        </p:nvGrpSpPr>
        <p:grpSpPr>
          <a:xfrm>
            <a:off x="-576611" y="8353252"/>
            <a:ext cx="19974273" cy="1420979"/>
            <a:chOff x="0" y="0"/>
            <a:chExt cx="5260714" cy="374250"/>
          </a:xfrm>
        </p:grpSpPr>
        <p:sp>
          <p:nvSpPr>
            <p:cNvPr id="6" name="Freeform 6"/>
            <p:cNvSpPr/>
            <p:nvPr/>
          </p:nvSpPr>
          <p:spPr>
            <a:xfrm>
              <a:off x="0" y="0"/>
              <a:ext cx="5260714" cy="374250"/>
            </a:xfrm>
            <a:custGeom>
              <a:avLst/>
              <a:gdLst/>
              <a:ahLst/>
              <a:cxnLst/>
              <a:rect l="l" t="t" r="r" b="b"/>
              <a:pathLst>
                <a:path w="5260714" h="374250">
                  <a:moveTo>
                    <a:pt x="0" y="0"/>
                  </a:moveTo>
                  <a:lnTo>
                    <a:pt x="5260714" y="0"/>
                  </a:lnTo>
                  <a:lnTo>
                    <a:pt x="5260714" y="374250"/>
                  </a:lnTo>
                  <a:lnTo>
                    <a:pt x="0" y="374250"/>
                  </a:lnTo>
                  <a:close/>
                </a:path>
              </a:pathLst>
            </a:custGeom>
            <a:solidFill>
              <a:srgbClr val="F1F2F2"/>
            </a:solidFill>
          </p:spPr>
          <p:txBody>
            <a:bodyPr/>
            <a:lstStyle/>
            <a:p>
              <a:endParaRPr lang="zh-TW" altLang="en-US"/>
            </a:p>
          </p:txBody>
        </p:sp>
        <p:sp>
          <p:nvSpPr>
            <p:cNvPr id="7" name="TextBox 7"/>
            <p:cNvSpPr txBox="1"/>
            <p:nvPr/>
          </p:nvSpPr>
          <p:spPr>
            <a:xfrm>
              <a:off x="0" y="-38100"/>
              <a:ext cx="5260714" cy="41235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2116949" y="1896628"/>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
        <p:nvSpPr>
          <p:cNvPr id="9" name="Freeform 9"/>
          <p:cNvSpPr/>
          <p:nvPr/>
        </p:nvSpPr>
        <p:spPr>
          <a:xfrm>
            <a:off x="12399945" y="6010601"/>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a:p>
        </p:txBody>
      </p:sp>
      <p:sp>
        <p:nvSpPr>
          <p:cNvPr id="10" name="TextBox 10"/>
          <p:cNvSpPr txBox="1"/>
          <p:nvPr/>
        </p:nvSpPr>
        <p:spPr>
          <a:xfrm>
            <a:off x="1668631" y="2924194"/>
            <a:ext cx="14950738" cy="1697324"/>
          </a:xfrm>
          <a:prstGeom prst="rect">
            <a:avLst/>
          </a:prstGeom>
        </p:spPr>
        <p:txBody>
          <a:bodyPr lIns="0" tIns="0" rIns="0" bIns="0" rtlCol="0" anchor="t">
            <a:spAutoFit/>
          </a:bodyPr>
          <a:lstStyle/>
          <a:p>
            <a:pPr algn="ctr">
              <a:lnSpc>
                <a:spcPts val="14620"/>
              </a:lnSpc>
            </a:pPr>
            <a:r>
              <a:rPr lang="zh-TW" altLang="en-US" sz="9600" b="1" i="0">
                <a:solidFill>
                  <a:srgbClr val="212529"/>
                </a:solidFill>
                <a:effectLst/>
                <a:highlight>
                  <a:srgbClr val="FFFFFF"/>
                </a:highlight>
                <a:latin typeface="Microsoft JhengHei UI" panose="020B0400000000000000" pitchFamily="34" charset="-120"/>
                <a:ea typeface="Microsoft JhengHei UI" panose="020B0400000000000000" pitchFamily="34" charset="-120"/>
              </a:rPr>
              <a:t>線上同步教學系統</a:t>
            </a:r>
            <a:endParaRPr lang="en-US" sz="10443" b="1">
              <a:solidFill>
                <a:srgbClr val="000000"/>
              </a:solidFill>
              <a:latin typeface="Microsoft JhengHei UI" panose="020B0400000000000000" pitchFamily="34" charset="-120"/>
              <a:ea typeface="Microsoft JhengHei UI" panose="020B0400000000000000" pitchFamily="34" charset="-120"/>
            </a:endParaRPr>
          </a:p>
        </p:txBody>
      </p:sp>
      <p:sp>
        <p:nvSpPr>
          <p:cNvPr id="11" name="TextBox 11"/>
          <p:cNvSpPr txBox="1"/>
          <p:nvPr/>
        </p:nvSpPr>
        <p:spPr>
          <a:xfrm>
            <a:off x="4190453" y="4762704"/>
            <a:ext cx="9907094" cy="692626"/>
          </a:xfrm>
          <a:prstGeom prst="rect">
            <a:avLst/>
          </a:prstGeom>
        </p:spPr>
        <p:txBody>
          <a:bodyPr lIns="0" tIns="0" rIns="0" bIns="0" rtlCol="0" anchor="t">
            <a:spAutoFit/>
          </a:bodyPr>
          <a:lstStyle/>
          <a:p>
            <a:pPr algn="ctr">
              <a:lnSpc>
                <a:spcPts val="5604"/>
              </a:lnSpc>
            </a:pPr>
            <a:r>
              <a:rPr lang="en-US" sz="4002">
                <a:solidFill>
                  <a:srgbClr val="000000"/>
                </a:solidFill>
                <a:latin typeface="Nunito Bold"/>
              </a:rPr>
              <a:t>1094841</a:t>
            </a:r>
            <a:r>
              <a:rPr lang="zh-TW" altLang="en-US" sz="4002">
                <a:solidFill>
                  <a:srgbClr val="000000"/>
                </a:solidFill>
                <a:latin typeface="Nunito Bold"/>
              </a:rPr>
              <a:t> </a:t>
            </a:r>
            <a:r>
              <a:rPr lang="zh-TW" altLang="en-US" sz="4002" b="1">
                <a:solidFill>
                  <a:srgbClr val="000000"/>
                </a:solidFill>
                <a:latin typeface="Microsoft JhengHei UI" panose="020B0604030504040204" pitchFamily="34" charset="-120"/>
                <a:ea typeface="Microsoft JhengHei UI" panose="020B0604030504040204" pitchFamily="34" charset="-120"/>
              </a:rPr>
              <a:t>李昱佑 、 </a:t>
            </a:r>
            <a:r>
              <a:rPr lang="en-US" altLang="zh-TW" sz="4002">
                <a:solidFill>
                  <a:srgbClr val="000000"/>
                </a:solidFill>
                <a:latin typeface="Nunito Bold"/>
              </a:rPr>
              <a:t>1094908 </a:t>
            </a:r>
            <a:r>
              <a:rPr lang="zh-TW" altLang="en-US" sz="4002" b="1">
                <a:solidFill>
                  <a:srgbClr val="000000"/>
                </a:solidFill>
                <a:latin typeface="Microsoft JhengHei UI" panose="020B0604030504040204" pitchFamily="34" charset="-120"/>
                <a:ea typeface="Microsoft JhengHei UI" panose="020B0604030504040204" pitchFamily="34" charset="-120"/>
              </a:rPr>
              <a:t>柯美琪</a:t>
            </a:r>
            <a:endParaRPr lang="en-US" sz="4002" b="1">
              <a:solidFill>
                <a:srgbClr val="000000"/>
              </a:solidFill>
              <a:latin typeface="Microsoft JhengHei UI" panose="020B0604030504040204" pitchFamily="34" charset="-120"/>
              <a:ea typeface="Microsoft JhengHei UI" panose="020B0604030504040204" pitchFamily="34" charset="-120"/>
            </a:endParaRPr>
          </a:p>
        </p:txBody>
      </p:sp>
      <p:sp>
        <p:nvSpPr>
          <p:cNvPr id="12" name="TextBox 12"/>
          <p:cNvSpPr txBox="1"/>
          <p:nvPr/>
        </p:nvSpPr>
        <p:spPr>
          <a:xfrm>
            <a:off x="1028700" y="8743950"/>
            <a:ext cx="5577893" cy="514350"/>
          </a:xfrm>
          <a:prstGeom prst="rect">
            <a:avLst/>
          </a:prstGeom>
        </p:spPr>
        <p:txBody>
          <a:bodyPr lIns="0" tIns="0" rIns="0" bIns="0" rtlCol="0" anchor="t">
            <a:spAutoFit/>
          </a:bodyPr>
          <a:lstStyle/>
          <a:p>
            <a:pPr algn="l">
              <a:lnSpc>
                <a:spcPts val="4200"/>
              </a:lnSpc>
            </a:pPr>
            <a:r>
              <a:rPr lang="zh-TW" altLang="en-US" sz="3000">
                <a:solidFill>
                  <a:srgbClr val="000000"/>
                </a:solidFill>
                <a:latin typeface="Microsoft JhengHei UI" panose="020B0604030504040204" pitchFamily="34" charset="-120"/>
                <a:ea typeface="Microsoft JhengHei UI" panose="020B0604030504040204" pitchFamily="34" charset="-120"/>
              </a:rPr>
              <a:t>網路程式設計 期末專題 </a:t>
            </a:r>
            <a:r>
              <a:rPr lang="en-US" sz="3000">
                <a:solidFill>
                  <a:srgbClr val="000000"/>
                </a:solidFill>
                <a:latin typeface="Nunito"/>
              </a:rPr>
              <a:t>| 2024</a:t>
            </a:r>
          </a:p>
        </p:txBody>
      </p:sp>
      <p:sp>
        <p:nvSpPr>
          <p:cNvPr id="13" name="TextBox 13"/>
          <p:cNvSpPr txBox="1"/>
          <p:nvPr/>
        </p:nvSpPr>
        <p:spPr>
          <a:xfrm>
            <a:off x="12777754" y="8743950"/>
            <a:ext cx="4481546" cy="519373"/>
          </a:xfrm>
          <a:prstGeom prst="rect">
            <a:avLst/>
          </a:prstGeom>
        </p:spPr>
        <p:txBody>
          <a:bodyPr lIns="0" tIns="0" rIns="0" bIns="0" rtlCol="0" anchor="t">
            <a:spAutoFit/>
          </a:bodyPr>
          <a:lstStyle/>
          <a:p>
            <a:pPr algn="r">
              <a:lnSpc>
                <a:spcPts val="4200"/>
              </a:lnSpc>
            </a:pPr>
            <a:r>
              <a:rPr lang="en-US" sz="3000">
                <a:solidFill>
                  <a:srgbClr val="000000"/>
                </a:solidFill>
                <a:latin typeface="Nunito"/>
              </a:rPr>
              <a:t>NCYU CSIE</a:t>
            </a:r>
          </a:p>
        </p:txBody>
      </p:sp>
      <p:sp>
        <p:nvSpPr>
          <p:cNvPr id="14" name="Freeform 14"/>
          <p:cNvSpPr/>
          <p:nvPr/>
        </p:nvSpPr>
        <p:spPr>
          <a:xfrm>
            <a:off x="1721691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
        <p:nvSpPr>
          <p:cNvPr id="15" name="投影片編號版面配置區 14">
            <a:extLst>
              <a:ext uri="{FF2B5EF4-FFF2-40B4-BE49-F238E27FC236}">
                <a16:creationId xmlns:a16="http://schemas.microsoft.com/office/drawing/2014/main" id="{AE186FC3-F58D-0BF4-28A3-E83623235C46}"/>
              </a:ext>
            </a:extLst>
          </p:cNvPr>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grpSp>
      <p:sp>
        <p:nvSpPr>
          <p:cNvPr id="17" name="Freeform 17"/>
          <p:cNvSpPr/>
          <p:nvPr/>
        </p:nvSpPr>
        <p:spPr>
          <a:xfrm flipH="1">
            <a:off x="16164492" y="6443050"/>
            <a:ext cx="2189615" cy="1982597"/>
          </a:xfrm>
          <a:custGeom>
            <a:avLst/>
            <a:gdLst/>
            <a:ahLst/>
            <a:cxnLst/>
            <a:rect l="l" t="t" r="r" b="b"/>
            <a:pathLst>
              <a:path w="2189615" h="1982597">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
        <p:nvSpPr>
          <p:cNvPr id="18" name="Freeform 18"/>
          <p:cNvSpPr/>
          <p:nvPr/>
        </p:nvSpPr>
        <p:spPr>
          <a:xfrm>
            <a:off x="-2300107" y="1028700"/>
            <a:ext cx="4927677" cy="1532060"/>
          </a:xfrm>
          <a:custGeom>
            <a:avLst/>
            <a:gdLst/>
            <a:ahLst/>
            <a:cxnLst/>
            <a:rect l="l" t="t" r="r" b="b"/>
            <a:pathLst>
              <a:path w="4927677" h="1532060">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a:p>
        </p:txBody>
      </p:sp>
      <p:sp>
        <p:nvSpPr>
          <p:cNvPr id="22" name="投影片編號版面配置區 21">
            <a:extLst>
              <a:ext uri="{FF2B5EF4-FFF2-40B4-BE49-F238E27FC236}">
                <a16:creationId xmlns:a16="http://schemas.microsoft.com/office/drawing/2014/main" id="{92232284-7655-9995-57ED-AC2DDFB92C44}"/>
              </a:ext>
            </a:extLst>
          </p:cNvPr>
          <p:cNvSpPr>
            <a:spLocks noGrp="1"/>
          </p:cNvSpPr>
          <p:nvPr>
            <p:ph type="sldNum" sz="quarter" idx="12"/>
          </p:nvPr>
        </p:nvSpPr>
        <p:spPr/>
        <p:txBody>
          <a:bodyPr/>
          <a:lstStyle/>
          <a:p>
            <a:fld id="{B6F15528-21DE-4FAA-801E-634DDDAF4B2B}" type="slidenum">
              <a:rPr lang="en-US" smtClean="0"/>
              <a:pPr/>
              <a:t>10</a:t>
            </a:fld>
            <a:endParaRPr lang="en-US"/>
          </a:p>
        </p:txBody>
      </p:sp>
      <p:grpSp>
        <p:nvGrpSpPr>
          <p:cNvPr id="11" name="群組 10">
            <a:extLst>
              <a:ext uri="{FF2B5EF4-FFF2-40B4-BE49-F238E27FC236}">
                <a16:creationId xmlns:a16="http://schemas.microsoft.com/office/drawing/2014/main" id="{0FE2D040-E14A-280A-BEF1-AF7C53B511D2}"/>
              </a:ext>
            </a:extLst>
          </p:cNvPr>
          <p:cNvGrpSpPr/>
          <p:nvPr/>
        </p:nvGrpSpPr>
        <p:grpSpPr>
          <a:xfrm>
            <a:off x="4543721" y="4278386"/>
            <a:ext cx="9200557" cy="1730229"/>
            <a:chOff x="4543721" y="687305"/>
            <a:chExt cx="9200557" cy="1730229"/>
          </a:xfrm>
        </p:grpSpPr>
        <p:grpSp>
          <p:nvGrpSpPr>
            <p:cNvPr id="12" name="Group 8">
              <a:extLst>
                <a:ext uri="{FF2B5EF4-FFF2-40B4-BE49-F238E27FC236}">
                  <a16:creationId xmlns:a16="http://schemas.microsoft.com/office/drawing/2014/main" id="{CA0CDC20-8259-B30C-282E-FA534C7DBFBB}"/>
                </a:ext>
              </a:extLst>
            </p:cNvPr>
            <p:cNvGrpSpPr/>
            <p:nvPr/>
          </p:nvGrpSpPr>
          <p:grpSpPr>
            <a:xfrm>
              <a:off x="5139012" y="687305"/>
              <a:ext cx="8009976" cy="1730229"/>
              <a:chOff x="0" y="0"/>
              <a:chExt cx="2109623" cy="455698"/>
            </a:xfrm>
          </p:grpSpPr>
          <p:sp>
            <p:nvSpPr>
              <p:cNvPr id="14" name="Freeform 9">
                <a:extLst>
                  <a:ext uri="{FF2B5EF4-FFF2-40B4-BE49-F238E27FC236}">
                    <a16:creationId xmlns:a16="http://schemas.microsoft.com/office/drawing/2014/main" id="{BDFDA960-B8A9-7398-5902-48DF8246DF4E}"/>
                  </a:ext>
                </a:extLst>
              </p:cNvPr>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zh-TW" altLang="en-US"/>
              </a:p>
            </p:txBody>
          </p:sp>
          <p:sp>
            <p:nvSpPr>
              <p:cNvPr id="15" name="TextBox 10">
                <a:extLst>
                  <a:ext uri="{FF2B5EF4-FFF2-40B4-BE49-F238E27FC236}">
                    <a16:creationId xmlns:a16="http://schemas.microsoft.com/office/drawing/2014/main" id="{A5AF3E48-BBAC-DDF9-C9A7-525B45B74263}"/>
                  </a:ext>
                </a:extLst>
              </p:cNvPr>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sp>
          <p:nvSpPr>
            <p:cNvPr id="13" name="TextBox 19">
              <a:extLst>
                <a:ext uri="{FF2B5EF4-FFF2-40B4-BE49-F238E27FC236}">
                  <a16:creationId xmlns:a16="http://schemas.microsoft.com/office/drawing/2014/main" id="{01216044-46C6-F5B2-DB13-E0AE005B6FCD}"/>
                </a:ext>
              </a:extLst>
            </p:cNvPr>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zh-TW" altLang="en-US" sz="6607" b="1">
                  <a:solidFill>
                    <a:srgbClr val="000000"/>
                  </a:solidFill>
                  <a:latin typeface="Microsoft JhengHei UI" panose="020B0604030504040204" pitchFamily="34" charset="-120"/>
                  <a:ea typeface="Microsoft JhengHei UI" panose="020B0604030504040204" pitchFamily="34" charset="-120"/>
                </a:rPr>
                <a:t>展示執行過程</a:t>
              </a:r>
              <a:endParaRPr lang="en-US" sz="6607" b="1">
                <a:solidFill>
                  <a:srgbClr val="000000"/>
                </a:solidFill>
                <a:latin typeface="Microsoft JhengHei UI" panose="020B0604030504040204" pitchFamily="34" charset="-120"/>
                <a:ea typeface="Microsoft JhengHei UI" panose="020B0604030504040204" pitchFamily="34" charset="-120"/>
              </a:endParaRPr>
            </a:p>
          </p:txBody>
        </p:sp>
      </p:grpSp>
    </p:spTree>
    <p:extLst>
      <p:ext uri="{BB962C8B-B14F-4D97-AF65-F5344CB8AC3E}">
        <p14:creationId xmlns:p14="http://schemas.microsoft.com/office/powerpoint/2010/main" val="30582501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grpSp>
      <p:grpSp>
        <p:nvGrpSpPr>
          <p:cNvPr id="5" name="Group 5"/>
          <p:cNvGrpSpPr>
            <a:grpSpLocks noGrp="1" noUngrp="1" noRot="1" noMove="1" noResize="1"/>
          </p:cNvGrpSpPr>
          <p:nvPr/>
        </p:nvGrpSpPr>
        <p:grpSpPr>
          <a:xfrm>
            <a:off x="1028700" y="1505943"/>
            <a:ext cx="16230600" cy="8209557"/>
            <a:chOff x="0" y="0"/>
            <a:chExt cx="4274726" cy="1718953"/>
          </a:xfrm>
        </p:grpSpPr>
        <p:sp>
          <p:nvSpPr>
            <p:cNvPr id="6" name="Freeform 6"/>
            <p:cNvSpPr>
              <a:spLocks noGrp="1" noRot="1" noMove="1" noResize="1" noEditPoints="1" noAdjustHandles="1" noChangeArrowheads="1" noChangeShapeType="1"/>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zh-TW" altLang="en-US"/>
            </a:p>
          </p:txBody>
        </p:sp>
        <p:sp>
          <p:nvSpPr>
            <p:cNvPr id="7" name="TextBox 7"/>
            <p:cNvSpPr txBox="1">
              <a:spLocks noGrp="1" noRot="1" noMove="1" noResize="1" noEditPoints="1" noAdjustHandles="1" noChangeArrowheads="1" noChangeShapeType="1"/>
            </p:cNvSpPr>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sp>
        <p:nvSpPr>
          <p:cNvPr id="17" name="Freeform 17"/>
          <p:cNvSpPr/>
          <p:nvPr/>
        </p:nvSpPr>
        <p:spPr>
          <a:xfrm flipH="1">
            <a:off x="16164492" y="6443050"/>
            <a:ext cx="2189615" cy="1982597"/>
          </a:xfrm>
          <a:custGeom>
            <a:avLst/>
            <a:gdLst/>
            <a:ahLst/>
            <a:cxnLst/>
            <a:rect l="l" t="t" r="r" b="b"/>
            <a:pathLst>
              <a:path w="2189615" h="1982597">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
        <p:nvSpPr>
          <p:cNvPr id="18" name="Freeform 18"/>
          <p:cNvSpPr/>
          <p:nvPr/>
        </p:nvSpPr>
        <p:spPr>
          <a:xfrm>
            <a:off x="-2300107" y="1028700"/>
            <a:ext cx="4927677" cy="1532060"/>
          </a:xfrm>
          <a:custGeom>
            <a:avLst/>
            <a:gdLst/>
            <a:ahLst/>
            <a:cxnLst/>
            <a:rect l="l" t="t" r="r" b="b"/>
            <a:pathLst>
              <a:path w="4927677" h="1532060">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a:p>
        </p:txBody>
      </p:sp>
      <p:grpSp>
        <p:nvGrpSpPr>
          <p:cNvPr id="11" name="群組 10">
            <a:extLst>
              <a:ext uri="{FF2B5EF4-FFF2-40B4-BE49-F238E27FC236}">
                <a16:creationId xmlns:a16="http://schemas.microsoft.com/office/drawing/2014/main" id="{D4AAC505-6B33-6410-620F-3F4C93BA0689}"/>
              </a:ext>
            </a:extLst>
          </p:cNvPr>
          <p:cNvGrpSpPr/>
          <p:nvPr/>
        </p:nvGrpSpPr>
        <p:grpSpPr>
          <a:xfrm>
            <a:off x="4543721" y="687305"/>
            <a:ext cx="9200557" cy="1730229"/>
            <a:chOff x="4543721" y="687305"/>
            <a:chExt cx="9200557" cy="1730229"/>
          </a:xfrm>
        </p:grpSpPr>
        <p:grpSp>
          <p:nvGrpSpPr>
            <p:cNvPr id="8" name="Group 8"/>
            <p:cNvGrpSpPr/>
            <p:nvPr/>
          </p:nvGrpSpPr>
          <p:grpSpPr>
            <a:xfrm>
              <a:off x="5139012" y="687305"/>
              <a:ext cx="8009976" cy="1730229"/>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zh-TW" altLang="en-US"/>
              </a:p>
            </p:txBody>
          </p:sp>
          <p:sp>
            <p:nvSpPr>
              <p:cNvPr id="10" name="TextBox 10"/>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sp>
          <p:nvSpPr>
            <p:cNvPr id="19" name="TextBox 19"/>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zh-TW" altLang="en-US" sz="6607" b="1">
                  <a:solidFill>
                    <a:srgbClr val="000000"/>
                  </a:solidFill>
                  <a:latin typeface="Microsoft JhengHei UI" panose="020B0604030504040204" pitchFamily="34" charset="-120"/>
                  <a:ea typeface="Microsoft JhengHei UI" panose="020B0604030504040204" pitchFamily="34" charset="-120"/>
                </a:rPr>
                <a:t>展示執行過程</a:t>
              </a:r>
              <a:endParaRPr lang="en-US" sz="6607" b="1">
                <a:solidFill>
                  <a:srgbClr val="000000"/>
                </a:solidFill>
                <a:latin typeface="Microsoft JhengHei UI" panose="020B0604030504040204" pitchFamily="34" charset="-120"/>
                <a:ea typeface="Microsoft JhengHei UI" panose="020B0604030504040204" pitchFamily="34" charset="-120"/>
              </a:endParaRPr>
            </a:p>
          </p:txBody>
        </p:sp>
      </p:grpSp>
      <p:sp>
        <p:nvSpPr>
          <p:cNvPr id="22" name="投影片編號版面配置區 21">
            <a:extLst>
              <a:ext uri="{FF2B5EF4-FFF2-40B4-BE49-F238E27FC236}">
                <a16:creationId xmlns:a16="http://schemas.microsoft.com/office/drawing/2014/main" id="{92232284-7655-9995-57ED-AC2DDFB92C44}"/>
              </a:ext>
            </a:extLst>
          </p:cNvPr>
          <p:cNvSpPr>
            <a:spLocks noGrp="1"/>
          </p:cNvSpPr>
          <p:nvPr>
            <p:ph type="sldNum" sz="quarter" idx="12"/>
          </p:nvPr>
        </p:nvSpPr>
        <p:spPr/>
        <p:txBody>
          <a:bodyPr/>
          <a:lstStyle/>
          <a:p>
            <a:fld id="{B6F15528-21DE-4FAA-801E-634DDDAF4B2B}" type="slidenum">
              <a:rPr lang="en-US" smtClean="0"/>
              <a:pPr/>
              <a:t>11</a:t>
            </a:fld>
            <a:endParaRPr lang="en-US"/>
          </a:p>
        </p:txBody>
      </p:sp>
      <p:pic>
        <p:nvPicPr>
          <p:cNvPr id="13" name="圖片 12" descr="一張含有 文字, 螢幕擷取畫面, 天空, 多媒體軟體 的圖片&#10;&#10;自動產生的描述">
            <a:extLst>
              <a:ext uri="{FF2B5EF4-FFF2-40B4-BE49-F238E27FC236}">
                <a16:creationId xmlns:a16="http://schemas.microsoft.com/office/drawing/2014/main" id="{4CE42628-D4DF-3B23-71A4-097C8413A8A9}"/>
              </a:ext>
            </a:extLst>
          </p:cNvPr>
          <p:cNvPicPr>
            <a:picLocks noChangeAspect="1"/>
          </p:cNvPicPr>
          <p:nvPr/>
        </p:nvPicPr>
        <p:blipFill>
          <a:blip r:embed="rId8"/>
          <a:stretch>
            <a:fillRect/>
          </a:stretch>
        </p:blipFill>
        <p:spPr>
          <a:xfrm>
            <a:off x="3795203" y="2974019"/>
            <a:ext cx="10708690" cy="6003525"/>
          </a:xfrm>
          <a:prstGeom prst="rect">
            <a:avLst/>
          </a:prstGeom>
        </p:spPr>
      </p:pic>
    </p:spTree>
    <p:extLst>
      <p:ext uri="{BB962C8B-B14F-4D97-AF65-F5344CB8AC3E}">
        <p14:creationId xmlns:p14="http://schemas.microsoft.com/office/powerpoint/2010/main" val="1734944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a:spLocks noGrp="1" noRot="1" noMove="1" noResize="1" noEditPoints="1" noAdjustHandles="1" noChangeArrowheads="1" noChangeShapeType="1"/>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a:spLocks noGrp="1" noRot="1" noMove="1" noResize="1" noEditPoints="1" noAdjustHandles="1" noChangeArrowheads="1" noChangeShapeType="1"/>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grpSp>
      <p:sp>
        <p:nvSpPr>
          <p:cNvPr id="17" name="Freeform 17"/>
          <p:cNvSpPr/>
          <p:nvPr/>
        </p:nvSpPr>
        <p:spPr>
          <a:xfrm>
            <a:off x="-1866298" y="8886497"/>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
        <p:nvSpPr>
          <p:cNvPr id="43" name="投影片編號版面配置區 42">
            <a:extLst>
              <a:ext uri="{FF2B5EF4-FFF2-40B4-BE49-F238E27FC236}">
                <a16:creationId xmlns:a16="http://schemas.microsoft.com/office/drawing/2014/main" id="{55CA26E7-002D-F755-EACD-BFFCAAB5CD3F}"/>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46" name="Freeform 17">
            <a:extLst>
              <a:ext uri="{FF2B5EF4-FFF2-40B4-BE49-F238E27FC236}">
                <a16:creationId xmlns:a16="http://schemas.microsoft.com/office/drawing/2014/main" id="{586D7EA5-E838-CA91-973C-DE348D02C20F}"/>
              </a:ext>
            </a:extLst>
          </p:cNvPr>
          <p:cNvSpPr/>
          <p:nvPr/>
        </p:nvSpPr>
        <p:spPr>
          <a:xfrm>
            <a:off x="16657178" y="-1264763"/>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grpSp>
        <p:nvGrpSpPr>
          <p:cNvPr id="12" name="群組 11">
            <a:extLst>
              <a:ext uri="{FF2B5EF4-FFF2-40B4-BE49-F238E27FC236}">
                <a16:creationId xmlns:a16="http://schemas.microsoft.com/office/drawing/2014/main" id="{98650751-DCFD-B1C5-930C-3C22D232FE2A}"/>
              </a:ext>
            </a:extLst>
          </p:cNvPr>
          <p:cNvGrpSpPr/>
          <p:nvPr/>
        </p:nvGrpSpPr>
        <p:grpSpPr>
          <a:xfrm>
            <a:off x="4543722" y="4278386"/>
            <a:ext cx="9200557" cy="1730229"/>
            <a:chOff x="4543721" y="687305"/>
            <a:chExt cx="9200557" cy="1730229"/>
          </a:xfrm>
        </p:grpSpPr>
        <p:grpSp>
          <p:nvGrpSpPr>
            <p:cNvPr id="13" name="Group 8">
              <a:extLst>
                <a:ext uri="{FF2B5EF4-FFF2-40B4-BE49-F238E27FC236}">
                  <a16:creationId xmlns:a16="http://schemas.microsoft.com/office/drawing/2014/main" id="{EABA951D-5436-0C5D-67BF-DFF21416CACB}"/>
                </a:ext>
              </a:extLst>
            </p:cNvPr>
            <p:cNvGrpSpPr/>
            <p:nvPr/>
          </p:nvGrpSpPr>
          <p:grpSpPr>
            <a:xfrm>
              <a:off x="5139012" y="687305"/>
              <a:ext cx="8009976" cy="1730229"/>
              <a:chOff x="0" y="0"/>
              <a:chExt cx="2109623" cy="455698"/>
            </a:xfrm>
          </p:grpSpPr>
          <p:sp>
            <p:nvSpPr>
              <p:cNvPr id="24" name="Freeform 9">
                <a:extLst>
                  <a:ext uri="{FF2B5EF4-FFF2-40B4-BE49-F238E27FC236}">
                    <a16:creationId xmlns:a16="http://schemas.microsoft.com/office/drawing/2014/main" id="{01EA12D2-7093-BECF-8C9D-13E827A1A2D0}"/>
                  </a:ext>
                </a:extLst>
              </p:cNvPr>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zh-TW" altLang="en-US"/>
              </a:p>
            </p:txBody>
          </p:sp>
          <p:sp>
            <p:nvSpPr>
              <p:cNvPr id="25" name="TextBox 10">
                <a:extLst>
                  <a:ext uri="{FF2B5EF4-FFF2-40B4-BE49-F238E27FC236}">
                    <a16:creationId xmlns:a16="http://schemas.microsoft.com/office/drawing/2014/main" id="{F86BA20C-D4F0-9E98-BFB1-65A2D0CCA575}"/>
                  </a:ext>
                </a:extLst>
              </p:cNvPr>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4">
              <a:extLst>
                <a:ext uri="{FF2B5EF4-FFF2-40B4-BE49-F238E27FC236}">
                  <a16:creationId xmlns:a16="http://schemas.microsoft.com/office/drawing/2014/main" id="{B5D1808C-FF73-7589-6022-4F89D530F9A8}"/>
                </a:ext>
              </a:extLst>
            </p:cNvPr>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zh-TW" altLang="en-US" sz="6607" b="1">
                  <a:solidFill>
                    <a:srgbClr val="000000"/>
                  </a:solidFill>
                  <a:latin typeface="Microsoft JhengHei UI" panose="020B0604030504040204" pitchFamily="34" charset="-120"/>
                  <a:ea typeface="Microsoft JhengHei UI" panose="020B0604030504040204" pitchFamily="34" charset="-120"/>
                </a:rPr>
                <a:t>符合基本條件說明</a:t>
              </a:r>
              <a:endParaRPr lang="en-US" sz="6607" b="1">
                <a:solidFill>
                  <a:srgbClr val="000000"/>
                </a:solidFill>
                <a:latin typeface="Microsoft JhengHei UI" panose="020B0604030504040204" pitchFamily="34" charset="-120"/>
                <a:ea typeface="Microsoft JhengHei UI" panose="020B0604030504040204" pitchFamily="34" charset="-120"/>
              </a:endParaRPr>
            </a:p>
          </p:txBody>
        </p:sp>
      </p:grpSp>
    </p:spTree>
    <p:extLst>
      <p:ext uri="{BB962C8B-B14F-4D97-AF65-F5344CB8AC3E}">
        <p14:creationId xmlns:p14="http://schemas.microsoft.com/office/powerpoint/2010/main" val="41021593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a:spLocks noGrp="1" noRot="1" noMove="1" noResize="1" noEditPoints="1" noAdjustHandles="1" noChangeArrowheads="1" noChangeShapeType="1"/>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a:spLocks noGrp="1" noRot="1" noMove="1" noResize="1" noEditPoints="1" noAdjustHandles="1" noChangeArrowheads="1" noChangeShapeType="1"/>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grpSp>
      <p:grpSp>
        <p:nvGrpSpPr>
          <p:cNvPr id="5" name="Group 5"/>
          <p:cNvGrpSpPr>
            <a:grpSpLocks noGrp="1" noUngrp="1" noRot="1" noMove="1" noResize="1"/>
          </p:cNvGrpSpPr>
          <p:nvPr/>
        </p:nvGrpSpPr>
        <p:grpSpPr>
          <a:xfrm>
            <a:off x="1028700" y="1505943"/>
            <a:ext cx="16230600" cy="8238413"/>
            <a:chOff x="0" y="0"/>
            <a:chExt cx="4274726" cy="1718953"/>
          </a:xfrm>
        </p:grpSpPr>
        <p:sp>
          <p:nvSpPr>
            <p:cNvPr id="6" name="Freeform 6"/>
            <p:cNvSpPr>
              <a:spLocks noGrp="1" noRot="1" noMove="1" noResize="1" noEditPoints="1" noAdjustHandles="1" noChangeArrowheads="1" noChangeShapeType="1"/>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zh-TW" altLang="en-US"/>
            </a:p>
          </p:txBody>
        </p:sp>
        <p:sp>
          <p:nvSpPr>
            <p:cNvPr id="7" name="TextBox 7"/>
            <p:cNvSpPr txBox="1">
              <a:spLocks noGrp="1" noRot="1" noMove="1" noResize="1" noEditPoints="1" noAdjustHandles="1" noChangeArrowheads="1" noChangeShapeType="1"/>
            </p:cNvSpPr>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sp>
        <p:nvSpPr>
          <p:cNvPr id="17" name="Freeform 17"/>
          <p:cNvSpPr/>
          <p:nvPr/>
        </p:nvSpPr>
        <p:spPr>
          <a:xfrm>
            <a:off x="-1866298" y="8886497"/>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grpSp>
        <p:nvGrpSpPr>
          <p:cNvPr id="16" name="群組 15">
            <a:extLst>
              <a:ext uri="{FF2B5EF4-FFF2-40B4-BE49-F238E27FC236}">
                <a16:creationId xmlns:a16="http://schemas.microsoft.com/office/drawing/2014/main" id="{88281A21-D494-5927-BD8C-E4BC52DE3D13}"/>
              </a:ext>
            </a:extLst>
          </p:cNvPr>
          <p:cNvGrpSpPr/>
          <p:nvPr/>
        </p:nvGrpSpPr>
        <p:grpSpPr>
          <a:xfrm>
            <a:off x="8241647" y="7041258"/>
            <a:ext cx="1804704" cy="2712350"/>
            <a:chOff x="7975600" y="6816901"/>
            <a:chExt cx="2336800" cy="3512055"/>
          </a:xfrm>
        </p:grpSpPr>
        <p:pic>
          <p:nvPicPr>
            <p:cNvPr id="19" name="圖片 18" descr="一張含有 螢幕擷取畫面, 鮮豔, 圖形, 行 的圖片&#10;&#10;自動產生的描述">
              <a:extLst>
                <a:ext uri="{FF2B5EF4-FFF2-40B4-BE49-F238E27FC236}">
                  <a16:creationId xmlns:a16="http://schemas.microsoft.com/office/drawing/2014/main" id="{CE91CAAD-6FB8-9050-4C49-8EB120EC72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75600" y="6816901"/>
              <a:ext cx="2336800" cy="2336800"/>
            </a:xfrm>
            <a:prstGeom prst="rect">
              <a:avLst/>
            </a:prstGeom>
          </p:spPr>
        </p:pic>
        <p:sp>
          <p:nvSpPr>
            <p:cNvPr id="20" name="文字方塊 19">
              <a:extLst>
                <a:ext uri="{FF2B5EF4-FFF2-40B4-BE49-F238E27FC236}">
                  <a16:creationId xmlns:a16="http://schemas.microsoft.com/office/drawing/2014/main" id="{8D554033-CAC0-782A-8A43-3031B815F766}"/>
                </a:ext>
              </a:extLst>
            </p:cNvPr>
            <p:cNvSpPr txBox="1"/>
            <p:nvPr/>
          </p:nvSpPr>
          <p:spPr>
            <a:xfrm>
              <a:off x="7975600" y="9412358"/>
              <a:ext cx="2334293" cy="916598"/>
            </a:xfrm>
            <a:prstGeom prst="rect">
              <a:avLst/>
            </a:prstGeom>
            <a:noFill/>
          </p:spPr>
          <p:txBody>
            <a:bodyPr wrap="square" rtlCol="0">
              <a:spAutoFit/>
            </a:bodyPr>
            <a:lstStyle/>
            <a:p>
              <a:pPr algn="ctr"/>
              <a:r>
                <a:rPr kumimoji="1" lang="en-US" altLang="zh-TW" sz="4000" b="1">
                  <a:latin typeface="Nunito" pitchFamily="2" charset="0"/>
                </a:rPr>
                <a:t>Server</a:t>
              </a:r>
              <a:endParaRPr kumimoji="1" lang="zh-TW" altLang="en-US" sz="4000" b="1">
                <a:latin typeface="Nunito" pitchFamily="2" charset="0"/>
              </a:endParaRPr>
            </a:p>
          </p:txBody>
        </p:sp>
      </p:grpSp>
      <p:pic>
        <p:nvPicPr>
          <p:cNvPr id="22" name="圖片 21" descr="一張含有 美工圖案, 卡通, 動畫卡通 的圖片&#10;&#10;自動產生的描述">
            <a:extLst>
              <a:ext uri="{FF2B5EF4-FFF2-40B4-BE49-F238E27FC236}">
                <a16:creationId xmlns:a16="http://schemas.microsoft.com/office/drawing/2014/main" id="{23B772FE-6221-300D-9904-85437D7227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4919" y="6959061"/>
            <a:ext cx="1804704" cy="1804704"/>
          </a:xfrm>
          <a:prstGeom prst="rect">
            <a:avLst/>
          </a:prstGeom>
        </p:spPr>
      </p:pic>
      <p:sp>
        <p:nvSpPr>
          <p:cNvPr id="23" name="文字方塊 22">
            <a:extLst>
              <a:ext uri="{FF2B5EF4-FFF2-40B4-BE49-F238E27FC236}">
                <a16:creationId xmlns:a16="http://schemas.microsoft.com/office/drawing/2014/main" id="{2A5A406B-42D4-02D4-CD1E-103762D6FB5C}"/>
              </a:ext>
            </a:extLst>
          </p:cNvPr>
          <p:cNvSpPr txBox="1"/>
          <p:nvPr/>
        </p:nvSpPr>
        <p:spPr>
          <a:xfrm>
            <a:off x="1026762" y="9008941"/>
            <a:ext cx="2081019" cy="707886"/>
          </a:xfrm>
          <a:prstGeom prst="rect">
            <a:avLst/>
          </a:prstGeom>
          <a:noFill/>
        </p:spPr>
        <p:txBody>
          <a:bodyPr wrap="none" rtlCol="0">
            <a:spAutoFit/>
          </a:bodyPr>
          <a:lstStyle/>
          <a:p>
            <a:pPr algn="ctr"/>
            <a:r>
              <a:rPr kumimoji="1" lang="en-US" altLang="zh-TW" sz="4000" b="1">
                <a:latin typeface="Nunito" pitchFamily="2" charset="0"/>
              </a:rPr>
              <a:t>Teacher</a:t>
            </a:r>
            <a:endParaRPr kumimoji="1" lang="zh-TW" altLang="en-US" sz="4000" b="1">
              <a:latin typeface="Nunito" pitchFamily="2" charset="0"/>
            </a:endParaRPr>
          </a:p>
        </p:txBody>
      </p:sp>
      <p:sp>
        <p:nvSpPr>
          <p:cNvPr id="26" name="文字方塊 25">
            <a:extLst>
              <a:ext uri="{FF2B5EF4-FFF2-40B4-BE49-F238E27FC236}">
                <a16:creationId xmlns:a16="http://schemas.microsoft.com/office/drawing/2014/main" id="{25D8C0A6-2C36-5BBA-9BB2-480E0FB05923}"/>
              </a:ext>
            </a:extLst>
          </p:cNvPr>
          <p:cNvSpPr txBox="1"/>
          <p:nvPr/>
        </p:nvSpPr>
        <p:spPr>
          <a:xfrm>
            <a:off x="14898410" y="9033025"/>
            <a:ext cx="2358952" cy="707886"/>
          </a:xfrm>
          <a:prstGeom prst="rect">
            <a:avLst/>
          </a:prstGeom>
          <a:noFill/>
        </p:spPr>
        <p:txBody>
          <a:bodyPr wrap="square" rtlCol="0">
            <a:spAutoFit/>
          </a:bodyPr>
          <a:lstStyle/>
          <a:p>
            <a:pPr algn="ctr"/>
            <a:r>
              <a:rPr kumimoji="1" lang="en-US" altLang="zh-TW" sz="4000" b="1">
                <a:latin typeface="Nunito" pitchFamily="2" charset="0"/>
              </a:rPr>
              <a:t>Students</a:t>
            </a:r>
            <a:endParaRPr kumimoji="1" lang="zh-TW" altLang="en-US" sz="4000" b="1">
              <a:latin typeface="Nunito" pitchFamily="2" charset="0"/>
            </a:endParaRPr>
          </a:p>
        </p:txBody>
      </p:sp>
      <p:sp>
        <p:nvSpPr>
          <p:cNvPr id="18" name="文字方塊 17">
            <a:extLst>
              <a:ext uri="{FF2B5EF4-FFF2-40B4-BE49-F238E27FC236}">
                <a16:creationId xmlns:a16="http://schemas.microsoft.com/office/drawing/2014/main" id="{67B383D6-0141-9F11-DDBA-C80B988BE7FB}"/>
              </a:ext>
            </a:extLst>
          </p:cNvPr>
          <p:cNvSpPr txBox="1"/>
          <p:nvPr/>
        </p:nvSpPr>
        <p:spPr>
          <a:xfrm>
            <a:off x="5139012" y="2600136"/>
            <a:ext cx="8009976" cy="646331"/>
          </a:xfrm>
          <a:prstGeom prst="rect">
            <a:avLst/>
          </a:prstGeom>
          <a:noFill/>
        </p:spPr>
        <p:txBody>
          <a:bodyPr wrap="square" rtlCol="0">
            <a:spAutoFit/>
          </a:bodyPr>
          <a:lstStyle/>
          <a:p>
            <a:pPr algn="ctr"/>
            <a:r>
              <a:rPr kumimoji="1" lang="zh-TW" altLang="en-US" sz="3600" b="1">
                <a:highlight>
                  <a:srgbClr val="FFFF00"/>
                </a:highlight>
                <a:latin typeface="Microsoft JhengHei UI" panose="020B0604030504040204" pitchFamily="34" charset="-120"/>
                <a:ea typeface="Microsoft JhengHei UI" panose="020B0604030504040204" pitchFamily="34" charset="-120"/>
              </a:rPr>
              <a:t>須用到</a:t>
            </a:r>
            <a:r>
              <a:rPr kumimoji="1" lang="en-US" altLang="zh-TW" sz="3600" b="1">
                <a:highlight>
                  <a:srgbClr val="FFFF00"/>
                </a:highlight>
                <a:latin typeface="Microsoft JhengHei UI" panose="020B0604030504040204" pitchFamily="34" charset="-120"/>
                <a:ea typeface="Microsoft JhengHei UI" panose="020B0604030504040204" pitchFamily="34" charset="-120"/>
              </a:rPr>
              <a:t>TCP</a:t>
            </a:r>
            <a:r>
              <a:rPr kumimoji="1" lang="zh-TW" altLang="en-US" sz="3600" b="1">
                <a:highlight>
                  <a:srgbClr val="FFFF00"/>
                </a:highlight>
                <a:latin typeface="Microsoft JhengHei UI" panose="020B0604030504040204" pitchFamily="34" charset="-120"/>
                <a:ea typeface="Microsoft JhengHei UI" panose="020B0604030504040204" pitchFamily="34" charset="-120"/>
              </a:rPr>
              <a:t>與</a:t>
            </a:r>
            <a:r>
              <a:rPr kumimoji="1" lang="en-US" altLang="zh-TW" sz="3600" b="1">
                <a:highlight>
                  <a:srgbClr val="FFFF00"/>
                </a:highlight>
                <a:latin typeface="Microsoft JhengHei UI" panose="020B0604030504040204" pitchFamily="34" charset="-120"/>
                <a:ea typeface="Microsoft JhengHei UI" panose="020B0604030504040204" pitchFamily="34" charset="-120"/>
              </a:rPr>
              <a:t>UDP</a:t>
            </a:r>
            <a:endParaRPr kumimoji="1" lang="zh-TW" altLang="en-US" sz="3600" b="1">
              <a:highlight>
                <a:srgbClr val="FFFF00"/>
              </a:highlight>
              <a:latin typeface="Microsoft JhengHei UI" panose="020B0604030504040204" pitchFamily="34" charset="-120"/>
              <a:ea typeface="Microsoft JhengHei UI" panose="020B0604030504040204" pitchFamily="34" charset="-120"/>
            </a:endParaRPr>
          </a:p>
        </p:txBody>
      </p:sp>
      <p:grpSp>
        <p:nvGrpSpPr>
          <p:cNvPr id="38" name="群組 37">
            <a:extLst>
              <a:ext uri="{FF2B5EF4-FFF2-40B4-BE49-F238E27FC236}">
                <a16:creationId xmlns:a16="http://schemas.microsoft.com/office/drawing/2014/main" id="{2FA266AD-6C98-EC51-D56A-8251128B55AA}"/>
              </a:ext>
            </a:extLst>
          </p:cNvPr>
          <p:cNvGrpSpPr/>
          <p:nvPr/>
        </p:nvGrpSpPr>
        <p:grpSpPr>
          <a:xfrm>
            <a:off x="2969623" y="3491642"/>
            <a:ext cx="5272024" cy="4451968"/>
            <a:chOff x="2969623" y="3491642"/>
            <a:chExt cx="5272024" cy="4451968"/>
          </a:xfrm>
        </p:grpSpPr>
        <p:sp>
          <p:nvSpPr>
            <p:cNvPr id="21" name="向右箭號 20">
              <a:extLst>
                <a:ext uri="{FF2B5EF4-FFF2-40B4-BE49-F238E27FC236}">
                  <a16:creationId xmlns:a16="http://schemas.microsoft.com/office/drawing/2014/main" id="{1F6BCF79-BF0F-BEFA-62A4-FBF32125A0BE}"/>
                </a:ext>
              </a:extLst>
            </p:cNvPr>
            <p:cNvSpPr/>
            <p:nvPr/>
          </p:nvSpPr>
          <p:spPr>
            <a:xfrm>
              <a:off x="2969623" y="3491642"/>
              <a:ext cx="5272024" cy="3992131"/>
            </a:xfrm>
            <a:prstGeom prst="rightArrow">
              <a:avLst>
                <a:gd name="adj1" fmla="val 78270"/>
                <a:gd name="adj2" fmla="val 31917"/>
              </a:avLst>
            </a:prstGeom>
            <a:solidFill>
              <a:srgbClr val="B7DEE8"/>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342900" indent="-342900">
                <a:buFont typeface="+mj-lt"/>
                <a:buAutoNum type="arabicPeriod"/>
              </a:pPr>
              <a:r>
                <a:rPr kumimoji="1" lang="zh-TW" altLang="en-US" sz="3600">
                  <a:solidFill>
                    <a:schemeClr val="accent4">
                      <a:lumMod val="75000"/>
                    </a:schemeClr>
                  </a:solidFill>
                  <a:latin typeface="Microsoft JhengHei UI" panose="020B0604030504040204" pitchFamily="34" charset="-120"/>
                  <a:ea typeface="Microsoft JhengHei UI" panose="020B0604030504040204" pitchFamily="34" charset="-120"/>
                </a:rPr>
                <a:t>建立教室</a:t>
              </a:r>
              <a:endParaRPr kumimoji="1" lang="en-US" altLang="zh-TW" sz="3600">
                <a:solidFill>
                  <a:schemeClr val="accent4">
                    <a:lumMod val="75000"/>
                  </a:schemeClr>
                </a:solidFill>
                <a:latin typeface="Microsoft JhengHei UI" panose="020B0604030504040204" pitchFamily="34" charset="-120"/>
                <a:ea typeface="Microsoft JhengHei UI" panose="020B0604030504040204" pitchFamily="34" charset="-120"/>
              </a:endParaRPr>
            </a:p>
            <a:p>
              <a:pPr marL="342900" indent="-342900">
                <a:buFont typeface="+mj-lt"/>
                <a:buAutoNum type="arabicPeriod"/>
              </a:pPr>
              <a:r>
                <a:rPr kumimoji="1" lang="zh-TW" altLang="en-US" sz="3600">
                  <a:solidFill>
                    <a:schemeClr val="accent4">
                      <a:lumMod val="75000"/>
                    </a:schemeClr>
                  </a:solidFill>
                  <a:latin typeface="Microsoft JhengHei UI" panose="020B0604030504040204" pitchFamily="34" charset="-120"/>
                  <a:ea typeface="Microsoft JhengHei UI" panose="020B0604030504040204" pitchFamily="34" charset="-120"/>
                </a:rPr>
                <a:t>請求上線名單</a:t>
              </a:r>
              <a:endParaRPr kumimoji="1" lang="en-US" altLang="zh-TW" sz="3600">
                <a:solidFill>
                  <a:schemeClr val="accent4">
                    <a:lumMod val="75000"/>
                  </a:schemeClr>
                </a:solidFill>
                <a:latin typeface="Microsoft JhengHei UI" panose="020B0604030504040204" pitchFamily="34" charset="-120"/>
                <a:ea typeface="Microsoft JhengHei UI" panose="020B0604030504040204" pitchFamily="34" charset="-120"/>
              </a:endParaRPr>
            </a:p>
            <a:p>
              <a:pPr marL="342900" indent="-342900">
                <a:buFont typeface="+mj-lt"/>
                <a:buAutoNum type="arabicPeriod"/>
              </a:pPr>
              <a:r>
                <a:rPr kumimoji="1" lang="zh-TW" altLang="en-US" sz="3600">
                  <a:solidFill>
                    <a:schemeClr val="accent4">
                      <a:lumMod val="75000"/>
                    </a:schemeClr>
                  </a:solidFill>
                  <a:latin typeface="Microsoft JhengHei UI" panose="020B0604030504040204" pitchFamily="34" charset="-120"/>
                  <a:ea typeface="Microsoft JhengHei UI" panose="020B0604030504040204" pitchFamily="34" charset="-120"/>
                </a:rPr>
                <a:t>傳送訊息至聊天室</a:t>
              </a:r>
            </a:p>
          </p:txBody>
        </p:sp>
        <p:sp>
          <p:nvSpPr>
            <p:cNvPr id="37" name="文字方塊 36">
              <a:extLst>
                <a:ext uri="{FF2B5EF4-FFF2-40B4-BE49-F238E27FC236}">
                  <a16:creationId xmlns:a16="http://schemas.microsoft.com/office/drawing/2014/main" id="{8EC2D939-EDC2-1884-51AA-1E4B59243F66}"/>
                </a:ext>
              </a:extLst>
            </p:cNvPr>
            <p:cNvSpPr txBox="1"/>
            <p:nvPr/>
          </p:nvSpPr>
          <p:spPr>
            <a:xfrm>
              <a:off x="4237628" y="7235724"/>
              <a:ext cx="1802768" cy="707886"/>
            </a:xfrm>
            <a:prstGeom prst="rect">
              <a:avLst/>
            </a:prstGeom>
            <a:noFill/>
          </p:spPr>
          <p:txBody>
            <a:bodyPr wrap="square" rtlCol="0">
              <a:spAutoFit/>
            </a:bodyPr>
            <a:lstStyle/>
            <a:p>
              <a:pPr algn="ctr"/>
              <a:r>
                <a:rPr kumimoji="1" lang="en-US" altLang="zh-TW" sz="4000" b="1">
                  <a:latin typeface="Nunito" pitchFamily="2" charset="0"/>
                </a:rPr>
                <a:t>TCP</a:t>
              </a:r>
              <a:endParaRPr kumimoji="1" lang="zh-TW" altLang="en-US" sz="4000" b="1">
                <a:latin typeface="Nunito" pitchFamily="2" charset="0"/>
              </a:endParaRPr>
            </a:p>
          </p:txBody>
        </p:sp>
      </p:grpSp>
      <p:grpSp>
        <p:nvGrpSpPr>
          <p:cNvPr id="42" name="群組 41">
            <a:extLst>
              <a:ext uri="{FF2B5EF4-FFF2-40B4-BE49-F238E27FC236}">
                <a16:creationId xmlns:a16="http://schemas.microsoft.com/office/drawing/2014/main" id="{D6DEB244-FF24-7DAA-01DF-5BC4AC4B3E44}"/>
              </a:ext>
            </a:extLst>
          </p:cNvPr>
          <p:cNvGrpSpPr/>
          <p:nvPr/>
        </p:nvGrpSpPr>
        <p:grpSpPr>
          <a:xfrm>
            <a:off x="14299175" y="6937003"/>
            <a:ext cx="3674075" cy="1826762"/>
            <a:chOff x="14299175" y="6937003"/>
            <a:chExt cx="3674075" cy="1826762"/>
          </a:xfrm>
        </p:grpSpPr>
        <p:pic>
          <p:nvPicPr>
            <p:cNvPr id="40" name="圖片 39" descr="一張含有 美工圖案, 圖畫, 圖解, 動畫卡通 的圖片&#10;&#10;自動產生的描述">
              <a:extLst>
                <a:ext uri="{FF2B5EF4-FFF2-40B4-BE49-F238E27FC236}">
                  <a16:creationId xmlns:a16="http://schemas.microsoft.com/office/drawing/2014/main" id="{E0D29BEB-24FA-88A6-1861-8267F7B0369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299175" y="6939783"/>
              <a:ext cx="1804704" cy="1804704"/>
            </a:xfrm>
            <a:prstGeom prst="rect">
              <a:avLst/>
            </a:prstGeom>
          </p:spPr>
        </p:pic>
        <p:pic>
          <p:nvPicPr>
            <p:cNvPr id="41" name="圖片 40" descr="一張含有 美工圖案, 圖畫, 圖解, 動畫卡通 的圖片&#10;&#10;自動產生的描述">
              <a:extLst>
                <a:ext uri="{FF2B5EF4-FFF2-40B4-BE49-F238E27FC236}">
                  <a16:creationId xmlns:a16="http://schemas.microsoft.com/office/drawing/2014/main" id="{C99E2CE6-CDBE-01CC-86AA-C2C439130D2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168546" y="6937003"/>
              <a:ext cx="1804704" cy="1804704"/>
            </a:xfrm>
            <a:prstGeom prst="rect">
              <a:avLst/>
            </a:prstGeom>
          </p:spPr>
        </p:pic>
        <p:pic>
          <p:nvPicPr>
            <p:cNvPr id="29" name="圖片 28" descr="一張含有 美工圖案, 圖解, 卡通, 圖畫 的圖片&#10;&#10;自動產生的描述">
              <a:extLst>
                <a:ext uri="{FF2B5EF4-FFF2-40B4-BE49-F238E27FC236}">
                  <a16:creationId xmlns:a16="http://schemas.microsoft.com/office/drawing/2014/main" id="{E74A8F67-FD85-6564-D585-57FC75C2357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180220" y="6959061"/>
              <a:ext cx="1804704" cy="1804704"/>
            </a:xfrm>
            <a:prstGeom prst="rect">
              <a:avLst/>
            </a:prstGeom>
          </p:spPr>
        </p:pic>
      </p:grpSp>
      <p:sp>
        <p:nvSpPr>
          <p:cNvPr id="43" name="投影片編號版面配置區 42">
            <a:extLst>
              <a:ext uri="{FF2B5EF4-FFF2-40B4-BE49-F238E27FC236}">
                <a16:creationId xmlns:a16="http://schemas.microsoft.com/office/drawing/2014/main" id="{55CA26E7-002D-F755-EACD-BFFCAAB5CD3F}"/>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46" name="Freeform 17">
            <a:extLst>
              <a:ext uri="{FF2B5EF4-FFF2-40B4-BE49-F238E27FC236}">
                <a16:creationId xmlns:a16="http://schemas.microsoft.com/office/drawing/2014/main" id="{586D7EA5-E838-CA91-973C-DE348D02C20F}"/>
              </a:ext>
            </a:extLst>
          </p:cNvPr>
          <p:cNvSpPr/>
          <p:nvPr/>
        </p:nvSpPr>
        <p:spPr>
          <a:xfrm>
            <a:off x="16657178" y="-1264763"/>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grpSp>
        <p:nvGrpSpPr>
          <p:cNvPr id="53" name="群組 52">
            <a:extLst>
              <a:ext uri="{FF2B5EF4-FFF2-40B4-BE49-F238E27FC236}">
                <a16:creationId xmlns:a16="http://schemas.microsoft.com/office/drawing/2014/main" id="{02EA61F5-848B-3634-8C86-9C1A86D2B303}"/>
              </a:ext>
            </a:extLst>
          </p:cNvPr>
          <p:cNvGrpSpPr/>
          <p:nvPr/>
        </p:nvGrpSpPr>
        <p:grpSpPr>
          <a:xfrm>
            <a:off x="4543721" y="687305"/>
            <a:ext cx="9200557" cy="1730229"/>
            <a:chOff x="4543721" y="687305"/>
            <a:chExt cx="9200557" cy="1730229"/>
          </a:xfrm>
        </p:grpSpPr>
        <p:grpSp>
          <p:nvGrpSpPr>
            <p:cNvPr id="54" name="Group 8">
              <a:extLst>
                <a:ext uri="{FF2B5EF4-FFF2-40B4-BE49-F238E27FC236}">
                  <a16:creationId xmlns:a16="http://schemas.microsoft.com/office/drawing/2014/main" id="{5BACA96A-9ACB-A4CC-B422-D54475D0500C}"/>
                </a:ext>
              </a:extLst>
            </p:cNvPr>
            <p:cNvGrpSpPr/>
            <p:nvPr/>
          </p:nvGrpSpPr>
          <p:grpSpPr>
            <a:xfrm>
              <a:off x="5139012" y="687305"/>
              <a:ext cx="8009976" cy="1730229"/>
              <a:chOff x="0" y="0"/>
              <a:chExt cx="2109623" cy="455698"/>
            </a:xfrm>
          </p:grpSpPr>
          <p:sp>
            <p:nvSpPr>
              <p:cNvPr id="56" name="Freeform 9">
                <a:extLst>
                  <a:ext uri="{FF2B5EF4-FFF2-40B4-BE49-F238E27FC236}">
                    <a16:creationId xmlns:a16="http://schemas.microsoft.com/office/drawing/2014/main" id="{3A76D904-E5BC-F54E-119C-2AFDA0010F5E}"/>
                  </a:ext>
                </a:extLst>
              </p:cNvPr>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zh-TW" altLang="en-US"/>
              </a:p>
            </p:txBody>
          </p:sp>
          <p:sp>
            <p:nvSpPr>
              <p:cNvPr id="57" name="TextBox 10">
                <a:extLst>
                  <a:ext uri="{FF2B5EF4-FFF2-40B4-BE49-F238E27FC236}">
                    <a16:creationId xmlns:a16="http://schemas.microsoft.com/office/drawing/2014/main" id="{FD5C6497-3957-A06F-1F70-95AF7CD8C692}"/>
                  </a:ext>
                </a:extLst>
              </p:cNvPr>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sp>
          <p:nvSpPr>
            <p:cNvPr id="55" name="TextBox 14">
              <a:extLst>
                <a:ext uri="{FF2B5EF4-FFF2-40B4-BE49-F238E27FC236}">
                  <a16:creationId xmlns:a16="http://schemas.microsoft.com/office/drawing/2014/main" id="{ED204F44-97B0-57FE-C4BE-34F576B36C44}"/>
                </a:ext>
              </a:extLst>
            </p:cNvPr>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zh-TW" altLang="en-US" sz="6607" b="1">
                  <a:solidFill>
                    <a:srgbClr val="000000"/>
                  </a:solidFill>
                  <a:latin typeface="Microsoft JhengHei UI" panose="020B0604030504040204" pitchFamily="34" charset="-120"/>
                  <a:ea typeface="Microsoft JhengHei UI" panose="020B0604030504040204" pitchFamily="34" charset="-120"/>
                </a:rPr>
                <a:t>符合基本條件說明</a:t>
              </a:r>
              <a:endParaRPr lang="en-US" sz="6607" b="1">
                <a:solidFill>
                  <a:srgbClr val="000000"/>
                </a:solidFill>
                <a:latin typeface="Microsoft JhengHei UI" panose="020B0604030504040204" pitchFamily="34" charset="-120"/>
                <a:ea typeface="Microsoft JhengHei UI" panose="020B0604030504040204" pitchFamily="34" charset="-120"/>
              </a:endParaRPr>
            </a:p>
          </p:txBody>
        </p:sp>
      </p:grpSp>
    </p:spTree>
    <p:extLst>
      <p:ext uri="{BB962C8B-B14F-4D97-AF65-F5344CB8AC3E}">
        <p14:creationId xmlns:p14="http://schemas.microsoft.com/office/powerpoint/2010/main" val="13797099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a:spLocks noGrp="1" noRot="1" noMove="1" noResize="1" noEditPoints="1" noAdjustHandles="1" noChangeArrowheads="1" noChangeShapeType="1"/>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a:spLocks noGrp="1" noRot="1" noMove="1" noResize="1" noEditPoints="1" noAdjustHandles="1" noChangeArrowheads="1" noChangeShapeType="1"/>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grpSp>
      <p:grpSp>
        <p:nvGrpSpPr>
          <p:cNvPr id="5" name="Group 5"/>
          <p:cNvGrpSpPr>
            <a:grpSpLocks noGrp="1" noUngrp="1" noRot="1" noMove="1" noResize="1"/>
          </p:cNvGrpSpPr>
          <p:nvPr/>
        </p:nvGrpSpPr>
        <p:grpSpPr>
          <a:xfrm>
            <a:off x="1028700" y="1505943"/>
            <a:ext cx="16230600" cy="8238413"/>
            <a:chOff x="0" y="0"/>
            <a:chExt cx="4274726" cy="1718953"/>
          </a:xfrm>
        </p:grpSpPr>
        <p:sp>
          <p:nvSpPr>
            <p:cNvPr id="6" name="Freeform 6"/>
            <p:cNvSpPr>
              <a:spLocks noGrp="1" noRot="1" noMove="1" noResize="1" noEditPoints="1" noAdjustHandles="1" noChangeArrowheads="1" noChangeShapeType="1"/>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zh-TW" altLang="en-US"/>
            </a:p>
          </p:txBody>
        </p:sp>
        <p:sp>
          <p:nvSpPr>
            <p:cNvPr id="7" name="TextBox 7"/>
            <p:cNvSpPr txBox="1">
              <a:spLocks noGrp="1" noRot="1" noMove="1" noResize="1" noEditPoints="1" noAdjustHandles="1" noChangeArrowheads="1" noChangeShapeType="1"/>
            </p:cNvSpPr>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sp>
        <p:nvSpPr>
          <p:cNvPr id="17" name="Freeform 17"/>
          <p:cNvSpPr/>
          <p:nvPr/>
        </p:nvSpPr>
        <p:spPr>
          <a:xfrm>
            <a:off x="-1866298" y="8886497"/>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grpSp>
        <p:nvGrpSpPr>
          <p:cNvPr id="16" name="群組 15">
            <a:extLst>
              <a:ext uri="{FF2B5EF4-FFF2-40B4-BE49-F238E27FC236}">
                <a16:creationId xmlns:a16="http://schemas.microsoft.com/office/drawing/2014/main" id="{88281A21-D494-5927-BD8C-E4BC52DE3D13}"/>
              </a:ext>
            </a:extLst>
          </p:cNvPr>
          <p:cNvGrpSpPr/>
          <p:nvPr/>
        </p:nvGrpSpPr>
        <p:grpSpPr>
          <a:xfrm>
            <a:off x="8241647" y="7041258"/>
            <a:ext cx="1804704" cy="2712350"/>
            <a:chOff x="7975600" y="6816901"/>
            <a:chExt cx="2336800" cy="3512055"/>
          </a:xfrm>
        </p:grpSpPr>
        <p:pic>
          <p:nvPicPr>
            <p:cNvPr id="19" name="圖片 18" descr="一張含有 螢幕擷取畫面, 鮮豔, 圖形, 行 的圖片&#10;&#10;自動產生的描述">
              <a:extLst>
                <a:ext uri="{FF2B5EF4-FFF2-40B4-BE49-F238E27FC236}">
                  <a16:creationId xmlns:a16="http://schemas.microsoft.com/office/drawing/2014/main" id="{CE91CAAD-6FB8-9050-4C49-8EB120EC72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75600" y="6816901"/>
              <a:ext cx="2336800" cy="2336800"/>
            </a:xfrm>
            <a:prstGeom prst="rect">
              <a:avLst/>
            </a:prstGeom>
          </p:spPr>
        </p:pic>
        <p:sp>
          <p:nvSpPr>
            <p:cNvPr id="20" name="文字方塊 19">
              <a:extLst>
                <a:ext uri="{FF2B5EF4-FFF2-40B4-BE49-F238E27FC236}">
                  <a16:creationId xmlns:a16="http://schemas.microsoft.com/office/drawing/2014/main" id="{8D554033-CAC0-782A-8A43-3031B815F766}"/>
                </a:ext>
              </a:extLst>
            </p:cNvPr>
            <p:cNvSpPr txBox="1"/>
            <p:nvPr/>
          </p:nvSpPr>
          <p:spPr>
            <a:xfrm>
              <a:off x="7975600" y="9412358"/>
              <a:ext cx="2334293" cy="916598"/>
            </a:xfrm>
            <a:prstGeom prst="rect">
              <a:avLst/>
            </a:prstGeom>
            <a:noFill/>
          </p:spPr>
          <p:txBody>
            <a:bodyPr wrap="square" rtlCol="0">
              <a:spAutoFit/>
            </a:bodyPr>
            <a:lstStyle/>
            <a:p>
              <a:pPr algn="ctr"/>
              <a:r>
                <a:rPr kumimoji="1" lang="en-US" altLang="zh-TW" sz="4000" b="1">
                  <a:latin typeface="Nunito" pitchFamily="2" charset="0"/>
                </a:rPr>
                <a:t>Server</a:t>
              </a:r>
              <a:endParaRPr kumimoji="1" lang="zh-TW" altLang="en-US" sz="4000" b="1">
                <a:latin typeface="Nunito" pitchFamily="2" charset="0"/>
              </a:endParaRPr>
            </a:p>
          </p:txBody>
        </p:sp>
      </p:grpSp>
      <p:pic>
        <p:nvPicPr>
          <p:cNvPr id="22" name="圖片 21" descr="一張含有 美工圖案, 卡通, 動畫卡通 的圖片&#10;&#10;自動產生的描述">
            <a:extLst>
              <a:ext uri="{FF2B5EF4-FFF2-40B4-BE49-F238E27FC236}">
                <a16:creationId xmlns:a16="http://schemas.microsoft.com/office/drawing/2014/main" id="{23B772FE-6221-300D-9904-85437D7227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4919" y="6959061"/>
            <a:ext cx="1804704" cy="1804704"/>
          </a:xfrm>
          <a:prstGeom prst="rect">
            <a:avLst/>
          </a:prstGeom>
        </p:spPr>
      </p:pic>
      <p:sp>
        <p:nvSpPr>
          <p:cNvPr id="23" name="文字方塊 22">
            <a:extLst>
              <a:ext uri="{FF2B5EF4-FFF2-40B4-BE49-F238E27FC236}">
                <a16:creationId xmlns:a16="http://schemas.microsoft.com/office/drawing/2014/main" id="{2A5A406B-42D4-02D4-CD1E-103762D6FB5C}"/>
              </a:ext>
            </a:extLst>
          </p:cNvPr>
          <p:cNvSpPr txBox="1"/>
          <p:nvPr/>
        </p:nvSpPr>
        <p:spPr>
          <a:xfrm>
            <a:off x="1026762" y="9008941"/>
            <a:ext cx="2081019" cy="707886"/>
          </a:xfrm>
          <a:prstGeom prst="rect">
            <a:avLst/>
          </a:prstGeom>
          <a:noFill/>
        </p:spPr>
        <p:txBody>
          <a:bodyPr wrap="none" rtlCol="0">
            <a:spAutoFit/>
          </a:bodyPr>
          <a:lstStyle/>
          <a:p>
            <a:pPr algn="ctr"/>
            <a:r>
              <a:rPr kumimoji="1" lang="en-US" altLang="zh-TW" sz="4000" b="1">
                <a:latin typeface="Nunito" pitchFamily="2" charset="0"/>
              </a:rPr>
              <a:t>Teacher</a:t>
            </a:r>
            <a:endParaRPr kumimoji="1" lang="zh-TW" altLang="en-US" sz="4000" b="1">
              <a:latin typeface="Nunito" pitchFamily="2" charset="0"/>
            </a:endParaRPr>
          </a:p>
        </p:txBody>
      </p:sp>
      <p:sp>
        <p:nvSpPr>
          <p:cNvPr id="26" name="文字方塊 25">
            <a:extLst>
              <a:ext uri="{FF2B5EF4-FFF2-40B4-BE49-F238E27FC236}">
                <a16:creationId xmlns:a16="http://schemas.microsoft.com/office/drawing/2014/main" id="{25D8C0A6-2C36-5BBA-9BB2-480E0FB05923}"/>
              </a:ext>
            </a:extLst>
          </p:cNvPr>
          <p:cNvSpPr txBox="1"/>
          <p:nvPr/>
        </p:nvSpPr>
        <p:spPr>
          <a:xfrm>
            <a:off x="14898410" y="9033025"/>
            <a:ext cx="2358952" cy="707886"/>
          </a:xfrm>
          <a:prstGeom prst="rect">
            <a:avLst/>
          </a:prstGeom>
          <a:noFill/>
        </p:spPr>
        <p:txBody>
          <a:bodyPr wrap="square" rtlCol="0">
            <a:spAutoFit/>
          </a:bodyPr>
          <a:lstStyle/>
          <a:p>
            <a:pPr algn="ctr"/>
            <a:r>
              <a:rPr kumimoji="1" lang="en-US" altLang="zh-TW" sz="4000" b="1">
                <a:latin typeface="Nunito" pitchFamily="2" charset="0"/>
              </a:rPr>
              <a:t>Students</a:t>
            </a:r>
            <a:endParaRPr kumimoji="1" lang="zh-TW" altLang="en-US" sz="4000" b="1">
              <a:latin typeface="Nunito" pitchFamily="2" charset="0"/>
            </a:endParaRPr>
          </a:p>
        </p:txBody>
      </p:sp>
      <p:sp>
        <p:nvSpPr>
          <p:cNvPr id="18" name="文字方塊 17">
            <a:extLst>
              <a:ext uri="{FF2B5EF4-FFF2-40B4-BE49-F238E27FC236}">
                <a16:creationId xmlns:a16="http://schemas.microsoft.com/office/drawing/2014/main" id="{67B383D6-0141-9F11-DDBA-C80B988BE7FB}"/>
              </a:ext>
            </a:extLst>
          </p:cNvPr>
          <p:cNvSpPr txBox="1"/>
          <p:nvPr/>
        </p:nvSpPr>
        <p:spPr>
          <a:xfrm>
            <a:off x="5139012" y="2600136"/>
            <a:ext cx="8009976" cy="646331"/>
          </a:xfrm>
          <a:prstGeom prst="rect">
            <a:avLst/>
          </a:prstGeom>
          <a:noFill/>
        </p:spPr>
        <p:txBody>
          <a:bodyPr wrap="square" rtlCol="0">
            <a:spAutoFit/>
          </a:bodyPr>
          <a:lstStyle/>
          <a:p>
            <a:pPr algn="ctr"/>
            <a:r>
              <a:rPr kumimoji="1" lang="zh-TW" altLang="en-US" sz="3600" b="1">
                <a:highlight>
                  <a:srgbClr val="FFFF00"/>
                </a:highlight>
                <a:latin typeface="Microsoft JhengHei UI" panose="020B0604030504040204" pitchFamily="34" charset="-120"/>
                <a:ea typeface="Microsoft JhengHei UI" panose="020B0604030504040204" pitchFamily="34" charset="-120"/>
              </a:rPr>
              <a:t>須用到</a:t>
            </a:r>
            <a:r>
              <a:rPr kumimoji="1" lang="en-US" altLang="zh-TW" sz="3600" b="1">
                <a:highlight>
                  <a:srgbClr val="FFFF00"/>
                </a:highlight>
                <a:latin typeface="Microsoft JhengHei UI" panose="020B0604030504040204" pitchFamily="34" charset="-120"/>
                <a:ea typeface="Microsoft JhengHei UI" panose="020B0604030504040204" pitchFamily="34" charset="-120"/>
              </a:rPr>
              <a:t>TCP</a:t>
            </a:r>
            <a:r>
              <a:rPr kumimoji="1" lang="zh-TW" altLang="en-US" sz="3600" b="1">
                <a:highlight>
                  <a:srgbClr val="FFFF00"/>
                </a:highlight>
                <a:latin typeface="Microsoft JhengHei UI" panose="020B0604030504040204" pitchFamily="34" charset="-120"/>
                <a:ea typeface="Microsoft JhengHei UI" panose="020B0604030504040204" pitchFamily="34" charset="-120"/>
              </a:rPr>
              <a:t>與</a:t>
            </a:r>
            <a:r>
              <a:rPr kumimoji="1" lang="en-US" altLang="zh-TW" sz="3600" b="1">
                <a:highlight>
                  <a:srgbClr val="FFFF00"/>
                </a:highlight>
                <a:latin typeface="Microsoft JhengHei UI" panose="020B0604030504040204" pitchFamily="34" charset="-120"/>
                <a:ea typeface="Microsoft JhengHei UI" panose="020B0604030504040204" pitchFamily="34" charset="-120"/>
              </a:rPr>
              <a:t>UDP</a:t>
            </a:r>
            <a:endParaRPr kumimoji="1" lang="zh-TW" altLang="en-US" sz="3600" b="1">
              <a:highlight>
                <a:srgbClr val="FFFF00"/>
              </a:highlight>
              <a:latin typeface="Microsoft JhengHei UI" panose="020B0604030504040204" pitchFamily="34" charset="-120"/>
              <a:ea typeface="Microsoft JhengHei UI" panose="020B0604030504040204" pitchFamily="34" charset="-120"/>
            </a:endParaRPr>
          </a:p>
        </p:txBody>
      </p:sp>
      <p:grpSp>
        <p:nvGrpSpPr>
          <p:cNvPr id="38" name="群組 37">
            <a:extLst>
              <a:ext uri="{FF2B5EF4-FFF2-40B4-BE49-F238E27FC236}">
                <a16:creationId xmlns:a16="http://schemas.microsoft.com/office/drawing/2014/main" id="{2FA266AD-6C98-EC51-D56A-8251128B55AA}"/>
              </a:ext>
            </a:extLst>
          </p:cNvPr>
          <p:cNvGrpSpPr/>
          <p:nvPr/>
        </p:nvGrpSpPr>
        <p:grpSpPr>
          <a:xfrm flipH="1">
            <a:off x="2969623" y="3491642"/>
            <a:ext cx="5272024" cy="4451968"/>
            <a:chOff x="2969623" y="3491642"/>
            <a:chExt cx="5272024" cy="4451968"/>
          </a:xfrm>
        </p:grpSpPr>
        <p:sp>
          <p:nvSpPr>
            <p:cNvPr id="21" name="向右箭號 20">
              <a:extLst>
                <a:ext uri="{FF2B5EF4-FFF2-40B4-BE49-F238E27FC236}">
                  <a16:creationId xmlns:a16="http://schemas.microsoft.com/office/drawing/2014/main" id="{1F6BCF79-BF0F-BEFA-62A4-FBF32125A0BE}"/>
                </a:ext>
              </a:extLst>
            </p:cNvPr>
            <p:cNvSpPr/>
            <p:nvPr/>
          </p:nvSpPr>
          <p:spPr>
            <a:xfrm>
              <a:off x="2969623" y="3491642"/>
              <a:ext cx="5272024" cy="3992131"/>
            </a:xfrm>
            <a:prstGeom prst="rightArrow">
              <a:avLst>
                <a:gd name="adj1" fmla="val 78270"/>
                <a:gd name="adj2" fmla="val 31917"/>
              </a:avLst>
            </a:prstGeom>
            <a:solidFill>
              <a:srgbClr val="B7DEE8"/>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342900" indent="-342900">
                <a:buFont typeface="+mj-lt"/>
                <a:buAutoNum type="arabicPeriod"/>
              </a:pPr>
              <a:r>
                <a:rPr lang="zh-TW" altLang="en-US" sz="3600">
                  <a:solidFill>
                    <a:schemeClr val="accent4">
                      <a:lumMod val="75000"/>
                    </a:schemeClr>
                  </a:solidFill>
                  <a:latin typeface="Microsoft JhengHei UI"/>
                  <a:ea typeface="Microsoft JhengHei UI"/>
                </a:rPr>
                <a:t>傳輸上線名單</a:t>
              </a:r>
              <a:endParaRPr lang="zh-TW" altLang="en-US" sz="3600">
                <a:solidFill>
                  <a:schemeClr val="accent4">
                    <a:lumMod val="75000"/>
                  </a:schemeClr>
                </a:solidFill>
                <a:latin typeface="Microsoft JhengHei UI" panose="020B0604030504040204" pitchFamily="34" charset="-120"/>
                <a:ea typeface="Microsoft JhengHei UI" panose="020B0604030504040204" pitchFamily="34" charset="-120"/>
              </a:endParaRPr>
            </a:p>
          </p:txBody>
        </p:sp>
        <p:sp>
          <p:nvSpPr>
            <p:cNvPr id="37" name="文字方塊 36">
              <a:extLst>
                <a:ext uri="{FF2B5EF4-FFF2-40B4-BE49-F238E27FC236}">
                  <a16:creationId xmlns:a16="http://schemas.microsoft.com/office/drawing/2014/main" id="{8EC2D939-EDC2-1884-51AA-1E4B59243F66}"/>
                </a:ext>
              </a:extLst>
            </p:cNvPr>
            <p:cNvSpPr txBox="1"/>
            <p:nvPr/>
          </p:nvSpPr>
          <p:spPr>
            <a:xfrm>
              <a:off x="4237628" y="7235724"/>
              <a:ext cx="1802768" cy="707886"/>
            </a:xfrm>
            <a:prstGeom prst="rect">
              <a:avLst/>
            </a:prstGeom>
            <a:noFill/>
          </p:spPr>
          <p:txBody>
            <a:bodyPr wrap="square" rtlCol="0">
              <a:spAutoFit/>
            </a:bodyPr>
            <a:lstStyle/>
            <a:p>
              <a:pPr algn="ctr"/>
              <a:r>
                <a:rPr kumimoji="1" lang="en-US" altLang="zh-TW" sz="4000" b="1">
                  <a:latin typeface="Nunito" pitchFamily="2" charset="0"/>
                </a:rPr>
                <a:t>TCP</a:t>
              </a:r>
              <a:endParaRPr kumimoji="1" lang="zh-TW" altLang="en-US" sz="4000" b="1">
                <a:latin typeface="Nunito" pitchFamily="2" charset="0"/>
              </a:endParaRPr>
            </a:p>
          </p:txBody>
        </p:sp>
      </p:grpSp>
      <p:grpSp>
        <p:nvGrpSpPr>
          <p:cNvPr id="42" name="群組 41">
            <a:extLst>
              <a:ext uri="{FF2B5EF4-FFF2-40B4-BE49-F238E27FC236}">
                <a16:creationId xmlns:a16="http://schemas.microsoft.com/office/drawing/2014/main" id="{D6DEB244-FF24-7DAA-01DF-5BC4AC4B3E44}"/>
              </a:ext>
            </a:extLst>
          </p:cNvPr>
          <p:cNvGrpSpPr/>
          <p:nvPr/>
        </p:nvGrpSpPr>
        <p:grpSpPr>
          <a:xfrm>
            <a:off x="14299175" y="6937003"/>
            <a:ext cx="3674075" cy="1826762"/>
            <a:chOff x="14299175" y="6937003"/>
            <a:chExt cx="3674075" cy="1826762"/>
          </a:xfrm>
        </p:grpSpPr>
        <p:pic>
          <p:nvPicPr>
            <p:cNvPr id="40" name="圖片 39" descr="一張含有 美工圖案, 圖畫, 圖解, 動畫卡通 的圖片&#10;&#10;自動產生的描述">
              <a:extLst>
                <a:ext uri="{FF2B5EF4-FFF2-40B4-BE49-F238E27FC236}">
                  <a16:creationId xmlns:a16="http://schemas.microsoft.com/office/drawing/2014/main" id="{E0D29BEB-24FA-88A6-1861-8267F7B0369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299175" y="6939783"/>
              <a:ext cx="1804704" cy="1804704"/>
            </a:xfrm>
            <a:prstGeom prst="rect">
              <a:avLst/>
            </a:prstGeom>
          </p:spPr>
        </p:pic>
        <p:pic>
          <p:nvPicPr>
            <p:cNvPr id="41" name="圖片 40" descr="一張含有 美工圖案, 圖畫, 圖解, 動畫卡通 的圖片&#10;&#10;自動產生的描述">
              <a:extLst>
                <a:ext uri="{FF2B5EF4-FFF2-40B4-BE49-F238E27FC236}">
                  <a16:creationId xmlns:a16="http://schemas.microsoft.com/office/drawing/2014/main" id="{C99E2CE6-CDBE-01CC-86AA-C2C439130D2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168546" y="6937003"/>
              <a:ext cx="1804704" cy="1804704"/>
            </a:xfrm>
            <a:prstGeom prst="rect">
              <a:avLst/>
            </a:prstGeom>
          </p:spPr>
        </p:pic>
        <p:pic>
          <p:nvPicPr>
            <p:cNvPr id="29" name="圖片 28" descr="一張含有 美工圖案, 圖解, 卡通, 圖畫 的圖片&#10;&#10;自動產生的描述">
              <a:extLst>
                <a:ext uri="{FF2B5EF4-FFF2-40B4-BE49-F238E27FC236}">
                  <a16:creationId xmlns:a16="http://schemas.microsoft.com/office/drawing/2014/main" id="{E74A8F67-FD85-6564-D585-57FC75C2357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180220" y="6959061"/>
              <a:ext cx="1804704" cy="1804704"/>
            </a:xfrm>
            <a:prstGeom prst="rect">
              <a:avLst/>
            </a:prstGeom>
          </p:spPr>
        </p:pic>
      </p:grpSp>
      <p:sp>
        <p:nvSpPr>
          <p:cNvPr id="43" name="投影片編號版面配置區 42">
            <a:extLst>
              <a:ext uri="{FF2B5EF4-FFF2-40B4-BE49-F238E27FC236}">
                <a16:creationId xmlns:a16="http://schemas.microsoft.com/office/drawing/2014/main" id="{55CA26E7-002D-F755-EACD-BFFCAAB5CD3F}"/>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46" name="Freeform 17">
            <a:extLst>
              <a:ext uri="{FF2B5EF4-FFF2-40B4-BE49-F238E27FC236}">
                <a16:creationId xmlns:a16="http://schemas.microsoft.com/office/drawing/2014/main" id="{586D7EA5-E838-CA91-973C-DE348D02C20F}"/>
              </a:ext>
            </a:extLst>
          </p:cNvPr>
          <p:cNvSpPr/>
          <p:nvPr/>
        </p:nvSpPr>
        <p:spPr>
          <a:xfrm>
            <a:off x="16657178" y="-1264763"/>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grpSp>
        <p:nvGrpSpPr>
          <p:cNvPr id="53" name="群組 52">
            <a:extLst>
              <a:ext uri="{FF2B5EF4-FFF2-40B4-BE49-F238E27FC236}">
                <a16:creationId xmlns:a16="http://schemas.microsoft.com/office/drawing/2014/main" id="{02EA61F5-848B-3634-8C86-9C1A86D2B303}"/>
              </a:ext>
            </a:extLst>
          </p:cNvPr>
          <p:cNvGrpSpPr/>
          <p:nvPr/>
        </p:nvGrpSpPr>
        <p:grpSpPr>
          <a:xfrm>
            <a:off x="4543721" y="687305"/>
            <a:ext cx="9200557" cy="1730229"/>
            <a:chOff x="4543721" y="687305"/>
            <a:chExt cx="9200557" cy="1730229"/>
          </a:xfrm>
        </p:grpSpPr>
        <p:grpSp>
          <p:nvGrpSpPr>
            <p:cNvPr id="54" name="Group 8">
              <a:extLst>
                <a:ext uri="{FF2B5EF4-FFF2-40B4-BE49-F238E27FC236}">
                  <a16:creationId xmlns:a16="http://schemas.microsoft.com/office/drawing/2014/main" id="{5BACA96A-9ACB-A4CC-B422-D54475D0500C}"/>
                </a:ext>
              </a:extLst>
            </p:cNvPr>
            <p:cNvGrpSpPr/>
            <p:nvPr/>
          </p:nvGrpSpPr>
          <p:grpSpPr>
            <a:xfrm>
              <a:off x="5139012" y="687305"/>
              <a:ext cx="8009976" cy="1730229"/>
              <a:chOff x="0" y="0"/>
              <a:chExt cx="2109623" cy="455698"/>
            </a:xfrm>
          </p:grpSpPr>
          <p:sp>
            <p:nvSpPr>
              <p:cNvPr id="56" name="Freeform 9">
                <a:extLst>
                  <a:ext uri="{FF2B5EF4-FFF2-40B4-BE49-F238E27FC236}">
                    <a16:creationId xmlns:a16="http://schemas.microsoft.com/office/drawing/2014/main" id="{3A76D904-E5BC-F54E-119C-2AFDA0010F5E}"/>
                  </a:ext>
                </a:extLst>
              </p:cNvPr>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zh-TW" altLang="en-US"/>
              </a:p>
            </p:txBody>
          </p:sp>
          <p:sp>
            <p:nvSpPr>
              <p:cNvPr id="57" name="TextBox 10">
                <a:extLst>
                  <a:ext uri="{FF2B5EF4-FFF2-40B4-BE49-F238E27FC236}">
                    <a16:creationId xmlns:a16="http://schemas.microsoft.com/office/drawing/2014/main" id="{FD5C6497-3957-A06F-1F70-95AF7CD8C692}"/>
                  </a:ext>
                </a:extLst>
              </p:cNvPr>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sp>
          <p:nvSpPr>
            <p:cNvPr id="55" name="TextBox 14">
              <a:extLst>
                <a:ext uri="{FF2B5EF4-FFF2-40B4-BE49-F238E27FC236}">
                  <a16:creationId xmlns:a16="http://schemas.microsoft.com/office/drawing/2014/main" id="{ED204F44-97B0-57FE-C4BE-34F576B36C44}"/>
                </a:ext>
              </a:extLst>
            </p:cNvPr>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zh-TW" altLang="en-US" sz="6607" b="1">
                  <a:solidFill>
                    <a:srgbClr val="000000"/>
                  </a:solidFill>
                  <a:latin typeface="Microsoft JhengHei UI" panose="020B0604030504040204" pitchFamily="34" charset="-120"/>
                  <a:ea typeface="Microsoft JhengHei UI" panose="020B0604030504040204" pitchFamily="34" charset="-120"/>
                </a:rPr>
                <a:t>符合基本條件說明</a:t>
              </a:r>
              <a:endParaRPr lang="en-US" sz="6607" b="1">
                <a:solidFill>
                  <a:srgbClr val="000000"/>
                </a:solidFill>
                <a:latin typeface="Microsoft JhengHei UI" panose="020B0604030504040204" pitchFamily="34" charset="-120"/>
                <a:ea typeface="Microsoft JhengHei UI" panose="020B0604030504040204" pitchFamily="34" charset="-120"/>
              </a:endParaRPr>
            </a:p>
          </p:txBody>
        </p:sp>
      </p:grpSp>
    </p:spTree>
    <p:extLst>
      <p:ext uri="{BB962C8B-B14F-4D97-AF65-F5344CB8AC3E}">
        <p14:creationId xmlns:p14="http://schemas.microsoft.com/office/powerpoint/2010/main" val="251402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a:spLocks noGrp="1" noRot="1" noMove="1" noResize="1" noEditPoints="1" noAdjustHandles="1" noChangeArrowheads="1" noChangeShapeType="1"/>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a:spLocks noGrp="1" noRot="1" noMove="1" noResize="1" noEditPoints="1" noAdjustHandles="1" noChangeArrowheads="1" noChangeShapeType="1"/>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grpSp>
      <p:grpSp>
        <p:nvGrpSpPr>
          <p:cNvPr id="5" name="Group 5"/>
          <p:cNvGrpSpPr>
            <a:grpSpLocks noGrp="1" noUngrp="1" noRot="1" noMove="1" noResize="1"/>
          </p:cNvGrpSpPr>
          <p:nvPr/>
        </p:nvGrpSpPr>
        <p:grpSpPr>
          <a:xfrm>
            <a:off x="1028700" y="1505943"/>
            <a:ext cx="16230600" cy="8238413"/>
            <a:chOff x="0" y="0"/>
            <a:chExt cx="4274726" cy="1718953"/>
          </a:xfrm>
        </p:grpSpPr>
        <p:sp>
          <p:nvSpPr>
            <p:cNvPr id="6" name="Freeform 6"/>
            <p:cNvSpPr>
              <a:spLocks noGrp="1" noRot="1" noMove="1" noResize="1" noEditPoints="1" noAdjustHandles="1" noChangeArrowheads="1" noChangeShapeType="1"/>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zh-TW" altLang="en-US"/>
            </a:p>
          </p:txBody>
        </p:sp>
        <p:sp>
          <p:nvSpPr>
            <p:cNvPr id="7" name="TextBox 7"/>
            <p:cNvSpPr txBox="1">
              <a:spLocks noGrp="1" noRot="1" noMove="1" noResize="1" noEditPoints="1" noAdjustHandles="1" noChangeArrowheads="1" noChangeShapeType="1"/>
            </p:cNvSpPr>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群組 15">
            <a:extLst>
              <a:ext uri="{FF2B5EF4-FFF2-40B4-BE49-F238E27FC236}">
                <a16:creationId xmlns:a16="http://schemas.microsoft.com/office/drawing/2014/main" id="{88281A21-D494-5927-BD8C-E4BC52DE3D13}"/>
              </a:ext>
            </a:extLst>
          </p:cNvPr>
          <p:cNvGrpSpPr/>
          <p:nvPr/>
        </p:nvGrpSpPr>
        <p:grpSpPr>
          <a:xfrm>
            <a:off x="8241647" y="7041258"/>
            <a:ext cx="1804704" cy="2712350"/>
            <a:chOff x="7975600" y="6816901"/>
            <a:chExt cx="2336800" cy="3512055"/>
          </a:xfrm>
        </p:grpSpPr>
        <p:pic>
          <p:nvPicPr>
            <p:cNvPr id="19" name="圖片 18" descr="一張含有 螢幕擷取畫面, 鮮豔, 圖形, 行 的圖片&#10;&#10;自動產生的描述">
              <a:extLst>
                <a:ext uri="{FF2B5EF4-FFF2-40B4-BE49-F238E27FC236}">
                  <a16:creationId xmlns:a16="http://schemas.microsoft.com/office/drawing/2014/main" id="{CE91CAAD-6FB8-9050-4C49-8EB120EC72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5600" y="6816901"/>
              <a:ext cx="2336800" cy="2336800"/>
            </a:xfrm>
            <a:prstGeom prst="rect">
              <a:avLst/>
            </a:prstGeom>
          </p:spPr>
        </p:pic>
        <p:sp>
          <p:nvSpPr>
            <p:cNvPr id="20" name="文字方塊 19">
              <a:extLst>
                <a:ext uri="{FF2B5EF4-FFF2-40B4-BE49-F238E27FC236}">
                  <a16:creationId xmlns:a16="http://schemas.microsoft.com/office/drawing/2014/main" id="{8D554033-CAC0-782A-8A43-3031B815F766}"/>
                </a:ext>
              </a:extLst>
            </p:cNvPr>
            <p:cNvSpPr txBox="1"/>
            <p:nvPr/>
          </p:nvSpPr>
          <p:spPr>
            <a:xfrm>
              <a:off x="7975600" y="9412358"/>
              <a:ext cx="2334293" cy="916598"/>
            </a:xfrm>
            <a:prstGeom prst="rect">
              <a:avLst/>
            </a:prstGeom>
            <a:noFill/>
          </p:spPr>
          <p:txBody>
            <a:bodyPr wrap="square" rtlCol="0">
              <a:spAutoFit/>
            </a:bodyPr>
            <a:lstStyle/>
            <a:p>
              <a:pPr algn="ctr"/>
              <a:r>
                <a:rPr kumimoji="1" lang="en-US" altLang="zh-TW" sz="4000" b="1">
                  <a:latin typeface="Nunito" pitchFamily="2" charset="0"/>
                </a:rPr>
                <a:t>Server</a:t>
              </a:r>
              <a:endParaRPr kumimoji="1" lang="zh-TW" altLang="en-US" sz="4000" b="1">
                <a:latin typeface="Nunito" pitchFamily="2" charset="0"/>
              </a:endParaRPr>
            </a:p>
          </p:txBody>
        </p:sp>
      </p:grpSp>
      <p:pic>
        <p:nvPicPr>
          <p:cNvPr id="22" name="圖片 21" descr="一張含有 美工圖案, 卡通, 動畫卡通 的圖片&#10;&#10;自動產生的描述">
            <a:extLst>
              <a:ext uri="{FF2B5EF4-FFF2-40B4-BE49-F238E27FC236}">
                <a16:creationId xmlns:a16="http://schemas.microsoft.com/office/drawing/2014/main" id="{23B772FE-6221-300D-9904-85437D7227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4919" y="6959061"/>
            <a:ext cx="1804704" cy="1804704"/>
          </a:xfrm>
          <a:prstGeom prst="rect">
            <a:avLst/>
          </a:prstGeom>
        </p:spPr>
      </p:pic>
      <p:sp>
        <p:nvSpPr>
          <p:cNvPr id="23" name="文字方塊 22">
            <a:extLst>
              <a:ext uri="{FF2B5EF4-FFF2-40B4-BE49-F238E27FC236}">
                <a16:creationId xmlns:a16="http://schemas.microsoft.com/office/drawing/2014/main" id="{2A5A406B-42D4-02D4-CD1E-103762D6FB5C}"/>
              </a:ext>
            </a:extLst>
          </p:cNvPr>
          <p:cNvSpPr txBox="1"/>
          <p:nvPr/>
        </p:nvSpPr>
        <p:spPr>
          <a:xfrm>
            <a:off x="1026762" y="9008941"/>
            <a:ext cx="2081019" cy="707886"/>
          </a:xfrm>
          <a:prstGeom prst="rect">
            <a:avLst/>
          </a:prstGeom>
          <a:noFill/>
        </p:spPr>
        <p:txBody>
          <a:bodyPr wrap="none" rtlCol="0">
            <a:spAutoFit/>
          </a:bodyPr>
          <a:lstStyle/>
          <a:p>
            <a:pPr algn="ctr"/>
            <a:r>
              <a:rPr kumimoji="1" lang="en-US" altLang="zh-TW" sz="4000" b="1">
                <a:latin typeface="Nunito" pitchFamily="2" charset="0"/>
              </a:rPr>
              <a:t>Teacher</a:t>
            </a:r>
            <a:endParaRPr kumimoji="1" lang="zh-TW" altLang="en-US" sz="4000" b="1">
              <a:latin typeface="Nunito" pitchFamily="2" charset="0"/>
            </a:endParaRPr>
          </a:p>
        </p:txBody>
      </p:sp>
      <p:sp>
        <p:nvSpPr>
          <p:cNvPr id="26" name="文字方塊 25">
            <a:extLst>
              <a:ext uri="{FF2B5EF4-FFF2-40B4-BE49-F238E27FC236}">
                <a16:creationId xmlns:a16="http://schemas.microsoft.com/office/drawing/2014/main" id="{25D8C0A6-2C36-5BBA-9BB2-480E0FB05923}"/>
              </a:ext>
            </a:extLst>
          </p:cNvPr>
          <p:cNvSpPr txBox="1"/>
          <p:nvPr/>
        </p:nvSpPr>
        <p:spPr>
          <a:xfrm>
            <a:off x="14898410" y="9033025"/>
            <a:ext cx="2358952" cy="707886"/>
          </a:xfrm>
          <a:prstGeom prst="rect">
            <a:avLst/>
          </a:prstGeom>
          <a:noFill/>
        </p:spPr>
        <p:txBody>
          <a:bodyPr wrap="square" rtlCol="0">
            <a:spAutoFit/>
          </a:bodyPr>
          <a:lstStyle/>
          <a:p>
            <a:pPr algn="ctr"/>
            <a:r>
              <a:rPr kumimoji="1" lang="en-US" altLang="zh-TW" sz="4000" b="1">
                <a:latin typeface="Nunito" pitchFamily="2" charset="0"/>
              </a:rPr>
              <a:t>Students</a:t>
            </a:r>
            <a:endParaRPr kumimoji="1" lang="zh-TW" altLang="en-US" sz="4000" b="1">
              <a:latin typeface="Nunito" pitchFamily="2" charset="0"/>
            </a:endParaRPr>
          </a:p>
        </p:txBody>
      </p:sp>
      <p:sp>
        <p:nvSpPr>
          <p:cNvPr id="18" name="文字方塊 17">
            <a:extLst>
              <a:ext uri="{FF2B5EF4-FFF2-40B4-BE49-F238E27FC236}">
                <a16:creationId xmlns:a16="http://schemas.microsoft.com/office/drawing/2014/main" id="{67B383D6-0141-9F11-DDBA-C80B988BE7FB}"/>
              </a:ext>
            </a:extLst>
          </p:cNvPr>
          <p:cNvSpPr txBox="1"/>
          <p:nvPr/>
        </p:nvSpPr>
        <p:spPr>
          <a:xfrm>
            <a:off x="5139012" y="2600136"/>
            <a:ext cx="8009976" cy="646331"/>
          </a:xfrm>
          <a:prstGeom prst="rect">
            <a:avLst/>
          </a:prstGeom>
          <a:noFill/>
        </p:spPr>
        <p:txBody>
          <a:bodyPr wrap="square" rtlCol="0">
            <a:spAutoFit/>
          </a:bodyPr>
          <a:lstStyle/>
          <a:p>
            <a:pPr algn="ctr"/>
            <a:r>
              <a:rPr kumimoji="1" lang="zh-TW" altLang="en-US" sz="3600" b="1">
                <a:highlight>
                  <a:srgbClr val="FFFF00"/>
                </a:highlight>
                <a:latin typeface="Microsoft JhengHei UI" panose="020B0604030504040204" pitchFamily="34" charset="-120"/>
                <a:ea typeface="Microsoft JhengHei UI" panose="020B0604030504040204" pitchFamily="34" charset="-120"/>
              </a:rPr>
              <a:t>須用到</a:t>
            </a:r>
            <a:r>
              <a:rPr kumimoji="1" lang="en-US" altLang="zh-TW" sz="3600" b="1">
                <a:highlight>
                  <a:srgbClr val="FFFF00"/>
                </a:highlight>
                <a:latin typeface="Microsoft JhengHei UI" panose="020B0604030504040204" pitchFamily="34" charset="-120"/>
                <a:ea typeface="Microsoft JhengHei UI" panose="020B0604030504040204" pitchFamily="34" charset="-120"/>
              </a:rPr>
              <a:t>TCP</a:t>
            </a:r>
            <a:r>
              <a:rPr kumimoji="1" lang="zh-TW" altLang="en-US" sz="3600" b="1">
                <a:highlight>
                  <a:srgbClr val="FFFF00"/>
                </a:highlight>
                <a:latin typeface="Microsoft JhengHei UI" panose="020B0604030504040204" pitchFamily="34" charset="-120"/>
                <a:ea typeface="Microsoft JhengHei UI" panose="020B0604030504040204" pitchFamily="34" charset="-120"/>
              </a:rPr>
              <a:t>與</a:t>
            </a:r>
            <a:r>
              <a:rPr kumimoji="1" lang="en-US" altLang="zh-TW" sz="3600" b="1">
                <a:highlight>
                  <a:srgbClr val="FFFF00"/>
                </a:highlight>
                <a:latin typeface="Microsoft JhengHei UI" panose="020B0604030504040204" pitchFamily="34" charset="-120"/>
                <a:ea typeface="Microsoft JhengHei UI" panose="020B0604030504040204" pitchFamily="34" charset="-120"/>
              </a:rPr>
              <a:t>UDP</a:t>
            </a:r>
            <a:endParaRPr kumimoji="1" lang="zh-TW" altLang="en-US" sz="3600" b="1">
              <a:highlight>
                <a:srgbClr val="FFFF00"/>
              </a:highlight>
              <a:latin typeface="Microsoft JhengHei UI" panose="020B0604030504040204" pitchFamily="34" charset="-120"/>
              <a:ea typeface="Microsoft JhengHei UI" panose="020B0604030504040204" pitchFamily="34" charset="-120"/>
            </a:endParaRPr>
          </a:p>
        </p:txBody>
      </p:sp>
      <p:grpSp>
        <p:nvGrpSpPr>
          <p:cNvPr id="11" name="群組 10">
            <a:extLst>
              <a:ext uri="{FF2B5EF4-FFF2-40B4-BE49-F238E27FC236}">
                <a16:creationId xmlns:a16="http://schemas.microsoft.com/office/drawing/2014/main" id="{E3B19CDA-F1AC-5E08-C2C0-0B09BACA7650}"/>
              </a:ext>
            </a:extLst>
          </p:cNvPr>
          <p:cNvGrpSpPr/>
          <p:nvPr/>
        </p:nvGrpSpPr>
        <p:grpSpPr>
          <a:xfrm flipH="1">
            <a:off x="10059740" y="3491642"/>
            <a:ext cx="5272024" cy="4451968"/>
            <a:chOff x="2969623" y="3491642"/>
            <a:chExt cx="5272024" cy="4451968"/>
          </a:xfrm>
        </p:grpSpPr>
        <p:sp>
          <p:nvSpPr>
            <p:cNvPr id="12" name="向右箭號 11">
              <a:extLst>
                <a:ext uri="{FF2B5EF4-FFF2-40B4-BE49-F238E27FC236}">
                  <a16:creationId xmlns:a16="http://schemas.microsoft.com/office/drawing/2014/main" id="{089DF0B5-3177-AE34-DF7F-8A7355CA615B}"/>
                </a:ext>
              </a:extLst>
            </p:cNvPr>
            <p:cNvSpPr/>
            <p:nvPr/>
          </p:nvSpPr>
          <p:spPr>
            <a:xfrm>
              <a:off x="2969623" y="3491642"/>
              <a:ext cx="5272024" cy="3992131"/>
            </a:xfrm>
            <a:prstGeom prst="rightArrow">
              <a:avLst>
                <a:gd name="adj1" fmla="val 78270"/>
                <a:gd name="adj2" fmla="val 31917"/>
              </a:avLst>
            </a:prstGeom>
            <a:solidFill>
              <a:srgbClr val="B7DEE8"/>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342900" indent="-342900">
                <a:buFont typeface="+mj-lt"/>
                <a:buAutoNum type="arabicPeriod"/>
              </a:pPr>
              <a:r>
                <a:rPr kumimoji="1" lang="zh-TW" altLang="en-US" sz="3600">
                  <a:solidFill>
                    <a:schemeClr val="accent4">
                      <a:lumMod val="75000"/>
                    </a:schemeClr>
                  </a:solidFill>
                  <a:latin typeface="Microsoft JhengHei UI" panose="020B0604030504040204" pitchFamily="34" charset="-120"/>
                  <a:ea typeface="Microsoft JhengHei UI" panose="020B0604030504040204" pitchFamily="34" charset="-120"/>
                </a:rPr>
                <a:t>加入教室</a:t>
              </a:r>
              <a:endParaRPr kumimoji="1" lang="en-US" altLang="zh-TW" sz="3600">
                <a:solidFill>
                  <a:schemeClr val="accent4">
                    <a:lumMod val="75000"/>
                  </a:schemeClr>
                </a:solidFill>
                <a:latin typeface="Microsoft JhengHei UI" panose="020B0604030504040204" pitchFamily="34" charset="-120"/>
                <a:ea typeface="Microsoft JhengHei UI" panose="020B0604030504040204" pitchFamily="34" charset="-120"/>
              </a:endParaRPr>
            </a:p>
            <a:p>
              <a:pPr marL="342900" indent="-342900">
                <a:buFont typeface="+mj-lt"/>
                <a:buAutoNum type="arabicPeriod"/>
              </a:pPr>
              <a:r>
                <a:rPr kumimoji="1" lang="zh-TW" altLang="en-US" sz="3600">
                  <a:solidFill>
                    <a:schemeClr val="accent4">
                      <a:lumMod val="75000"/>
                    </a:schemeClr>
                  </a:solidFill>
                  <a:latin typeface="Microsoft JhengHei UI" panose="020B0604030504040204" pitchFamily="34" charset="-120"/>
                  <a:ea typeface="Microsoft JhengHei UI" panose="020B0604030504040204" pitchFamily="34" charset="-120"/>
                </a:rPr>
                <a:t>請求上線名單</a:t>
              </a:r>
              <a:endParaRPr kumimoji="1" lang="en-US" altLang="zh-TW" sz="3600">
                <a:solidFill>
                  <a:schemeClr val="accent4">
                    <a:lumMod val="75000"/>
                  </a:schemeClr>
                </a:solidFill>
                <a:latin typeface="Microsoft JhengHei UI" panose="020B0604030504040204" pitchFamily="34" charset="-120"/>
                <a:ea typeface="Microsoft JhengHei UI" panose="020B0604030504040204" pitchFamily="34" charset="-120"/>
              </a:endParaRPr>
            </a:p>
            <a:p>
              <a:pPr marL="342900" indent="-342900">
                <a:buFont typeface="+mj-lt"/>
                <a:buAutoNum type="arabicPeriod"/>
              </a:pPr>
              <a:r>
                <a:rPr kumimoji="1" lang="zh-TW" altLang="en-US" sz="3600">
                  <a:solidFill>
                    <a:schemeClr val="accent4">
                      <a:lumMod val="75000"/>
                    </a:schemeClr>
                  </a:solidFill>
                  <a:latin typeface="Microsoft JhengHei UI" panose="020B0604030504040204" pitchFamily="34" charset="-120"/>
                  <a:ea typeface="Microsoft JhengHei UI" panose="020B0604030504040204" pitchFamily="34" charset="-120"/>
                </a:rPr>
                <a:t>傳送訊息至聊天室</a:t>
              </a:r>
              <a:endParaRPr kumimoji="1" lang="en-US" altLang="zh-TW" sz="3600">
                <a:solidFill>
                  <a:schemeClr val="accent4">
                    <a:lumMod val="75000"/>
                  </a:schemeClr>
                </a:solidFill>
                <a:latin typeface="Microsoft JhengHei UI" panose="020B0604030504040204" pitchFamily="34" charset="-120"/>
                <a:ea typeface="Microsoft JhengHei UI" panose="020B0604030504040204" pitchFamily="34" charset="-120"/>
              </a:endParaRPr>
            </a:p>
            <a:p>
              <a:pPr marL="342900" indent="-342900">
                <a:buFont typeface="+mj-lt"/>
                <a:buAutoNum type="arabicPeriod"/>
              </a:pPr>
              <a:r>
                <a:rPr kumimoji="1" lang="zh-TW" altLang="en-US" sz="3600">
                  <a:solidFill>
                    <a:schemeClr val="accent4">
                      <a:lumMod val="75000"/>
                    </a:schemeClr>
                  </a:solidFill>
                  <a:latin typeface="Microsoft JhengHei UI" panose="020B0604030504040204" pitchFamily="34" charset="-120"/>
                  <a:ea typeface="Microsoft JhengHei UI" panose="020B0604030504040204" pitchFamily="34" charset="-120"/>
                </a:rPr>
                <a:t>離開教室</a:t>
              </a:r>
            </a:p>
          </p:txBody>
        </p:sp>
        <p:sp>
          <p:nvSpPr>
            <p:cNvPr id="13" name="文字方塊 12">
              <a:extLst>
                <a:ext uri="{FF2B5EF4-FFF2-40B4-BE49-F238E27FC236}">
                  <a16:creationId xmlns:a16="http://schemas.microsoft.com/office/drawing/2014/main" id="{DABBD975-7DCA-AF5A-AADF-7EB8E5F41042}"/>
                </a:ext>
              </a:extLst>
            </p:cNvPr>
            <p:cNvSpPr txBox="1"/>
            <p:nvPr/>
          </p:nvSpPr>
          <p:spPr>
            <a:xfrm>
              <a:off x="4237628" y="7235724"/>
              <a:ext cx="1802768" cy="707886"/>
            </a:xfrm>
            <a:prstGeom prst="rect">
              <a:avLst/>
            </a:prstGeom>
            <a:noFill/>
          </p:spPr>
          <p:txBody>
            <a:bodyPr wrap="square" rtlCol="0">
              <a:spAutoFit/>
            </a:bodyPr>
            <a:lstStyle/>
            <a:p>
              <a:pPr algn="ctr"/>
              <a:r>
                <a:rPr kumimoji="1" lang="en-US" altLang="zh-TW" sz="4000" b="1">
                  <a:latin typeface="Nunito" pitchFamily="2" charset="0"/>
                </a:rPr>
                <a:t>TCP</a:t>
              </a:r>
              <a:endParaRPr kumimoji="1" lang="zh-TW" altLang="en-US" sz="4000" b="1">
                <a:latin typeface="Nunito" pitchFamily="2" charset="0"/>
              </a:endParaRPr>
            </a:p>
          </p:txBody>
        </p:sp>
      </p:grpSp>
      <p:grpSp>
        <p:nvGrpSpPr>
          <p:cNvPr id="15" name="群組 14">
            <a:extLst>
              <a:ext uri="{FF2B5EF4-FFF2-40B4-BE49-F238E27FC236}">
                <a16:creationId xmlns:a16="http://schemas.microsoft.com/office/drawing/2014/main" id="{7DF59EBC-5DB8-358E-31B1-9CE898ED048A}"/>
              </a:ext>
            </a:extLst>
          </p:cNvPr>
          <p:cNvGrpSpPr/>
          <p:nvPr/>
        </p:nvGrpSpPr>
        <p:grpSpPr>
          <a:xfrm>
            <a:off x="14299175" y="6937003"/>
            <a:ext cx="3674075" cy="1826762"/>
            <a:chOff x="14299175" y="6937003"/>
            <a:chExt cx="3674075" cy="1826762"/>
          </a:xfrm>
        </p:grpSpPr>
        <p:pic>
          <p:nvPicPr>
            <p:cNvPr id="24" name="圖片 23" descr="一張含有 美工圖案, 圖畫, 圖解, 動畫卡通 的圖片&#10;&#10;自動產生的描述">
              <a:extLst>
                <a:ext uri="{FF2B5EF4-FFF2-40B4-BE49-F238E27FC236}">
                  <a16:creationId xmlns:a16="http://schemas.microsoft.com/office/drawing/2014/main" id="{91EF5748-ED3B-BD44-8803-65EA1BD3D6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299175" y="6939783"/>
              <a:ext cx="1804704" cy="1804704"/>
            </a:xfrm>
            <a:prstGeom prst="rect">
              <a:avLst/>
            </a:prstGeom>
          </p:spPr>
        </p:pic>
        <p:pic>
          <p:nvPicPr>
            <p:cNvPr id="25" name="圖片 24" descr="一張含有 美工圖案, 圖畫, 圖解, 動畫卡通 的圖片&#10;&#10;自動產生的描述">
              <a:extLst>
                <a:ext uri="{FF2B5EF4-FFF2-40B4-BE49-F238E27FC236}">
                  <a16:creationId xmlns:a16="http://schemas.microsoft.com/office/drawing/2014/main" id="{0DE5E6E5-C3A4-A6BE-3305-71C2BCD50D1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168546" y="6937003"/>
              <a:ext cx="1804704" cy="1804704"/>
            </a:xfrm>
            <a:prstGeom prst="rect">
              <a:avLst/>
            </a:prstGeom>
          </p:spPr>
        </p:pic>
        <p:pic>
          <p:nvPicPr>
            <p:cNvPr id="27" name="圖片 26" descr="一張含有 美工圖案, 圖解, 卡通, 圖畫 的圖片&#10;&#10;自動產生的描述">
              <a:extLst>
                <a:ext uri="{FF2B5EF4-FFF2-40B4-BE49-F238E27FC236}">
                  <a16:creationId xmlns:a16="http://schemas.microsoft.com/office/drawing/2014/main" id="{51155ADA-B117-FE65-3CFD-807A071A91B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80220" y="6959061"/>
              <a:ext cx="1804704" cy="1804704"/>
            </a:xfrm>
            <a:prstGeom prst="rect">
              <a:avLst/>
            </a:prstGeom>
          </p:spPr>
        </p:pic>
      </p:grpSp>
      <p:sp>
        <p:nvSpPr>
          <p:cNvPr id="32" name="投影片編號版面配置區 31">
            <a:extLst>
              <a:ext uri="{FF2B5EF4-FFF2-40B4-BE49-F238E27FC236}">
                <a16:creationId xmlns:a16="http://schemas.microsoft.com/office/drawing/2014/main" id="{3F930C6E-F053-027E-20BF-0F587F686499}"/>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33" name="Freeform 17">
            <a:extLst>
              <a:ext uri="{FF2B5EF4-FFF2-40B4-BE49-F238E27FC236}">
                <a16:creationId xmlns:a16="http://schemas.microsoft.com/office/drawing/2014/main" id="{C9F5D1AF-C4F6-8042-512F-CAC3A72FA080}"/>
              </a:ext>
            </a:extLst>
          </p:cNvPr>
          <p:cNvSpPr/>
          <p:nvPr/>
        </p:nvSpPr>
        <p:spPr>
          <a:xfrm>
            <a:off x="-1866298" y="8886497"/>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TW" altLang="en-US"/>
          </a:p>
        </p:txBody>
      </p:sp>
      <p:sp>
        <p:nvSpPr>
          <p:cNvPr id="34" name="Freeform 17">
            <a:extLst>
              <a:ext uri="{FF2B5EF4-FFF2-40B4-BE49-F238E27FC236}">
                <a16:creationId xmlns:a16="http://schemas.microsoft.com/office/drawing/2014/main" id="{8964F3C7-CC30-49EC-40F4-83185A5DD345}"/>
              </a:ext>
            </a:extLst>
          </p:cNvPr>
          <p:cNvSpPr/>
          <p:nvPr/>
        </p:nvSpPr>
        <p:spPr>
          <a:xfrm>
            <a:off x="16657178" y="-1264763"/>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TW" altLang="en-US"/>
          </a:p>
        </p:txBody>
      </p:sp>
      <p:grpSp>
        <p:nvGrpSpPr>
          <p:cNvPr id="42" name="群組 41">
            <a:extLst>
              <a:ext uri="{FF2B5EF4-FFF2-40B4-BE49-F238E27FC236}">
                <a16:creationId xmlns:a16="http://schemas.microsoft.com/office/drawing/2014/main" id="{381C8192-6B10-6973-F842-3941772E000E}"/>
              </a:ext>
            </a:extLst>
          </p:cNvPr>
          <p:cNvGrpSpPr/>
          <p:nvPr/>
        </p:nvGrpSpPr>
        <p:grpSpPr>
          <a:xfrm>
            <a:off x="4543721" y="687305"/>
            <a:ext cx="9200557" cy="1730229"/>
            <a:chOff x="4543721" y="687305"/>
            <a:chExt cx="9200557" cy="1730229"/>
          </a:xfrm>
        </p:grpSpPr>
        <p:grpSp>
          <p:nvGrpSpPr>
            <p:cNvPr id="43" name="Group 8">
              <a:extLst>
                <a:ext uri="{FF2B5EF4-FFF2-40B4-BE49-F238E27FC236}">
                  <a16:creationId xmlns:a16="http://schemas.microsoft.com/office/drawing/2014/main" id="{FD5B9BE2-82CB-A9AB-9AF2-D5B5575B6F1F}"/>
                </a:ext>
              </a:extLst>
            </p:cNvPr>
            <p:cNvGrpSpPr/>
            <p:nvPr/>
          </p:nvGrpSpPr>
          <p:grpSpPr>
            <a:xfrm>
              <a:off x="5139012" y="687305"/>
              <a:ext cx="8009976" cy="1730229"/>
              <a:chOff x="0" y="0"/>
              <a:chExt cx="2109623" cy="455698"/>
            </a:xfrm>
          </p:grpSpPr>
          <p:sp>
            <p:nvSpPr>
              <p:cNvPr id="45" name="Freeform 9">
                <a:extLst>
                  <a:ext uri="{FF2B5EF4-FFF2-40B4-BE49-F238E27FC236}">
                    <a16:creationId xmlns:a16="http://schemas.microsoft.com/office/drawing/2014/main" id="{062CDB45-4A80-143D-5E03-E9C71620E2F8}"/>
                  </a:ext>
                </a:extLst>
              </p:cNvPr>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zh-TW" altLang="en-US"/>
              </a:p>
            </p:txBody>
          </p:sp>
          <p:sp>
            <p:nvSpPr>
              <p:cNvPr id="46" name="TextBox 10">
                <a:extLst>
                  <a:ext uri="{FF2B5EF4-FFF2-40B4-BE49-F238E27FC236}">
                    <a16:creationId xmlns:a16="http://schemas.microsoft.com/office/drawing/2014/main" id="{8C07F241-3B55-8656-FAEC-0D13B89835A7}"/>
                  </a:ext>
                </a:extLst>
              </p:cNvPr>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sp>
          <p:nvSpPr>
            <p:cNvPr id="44" name="TextBox 14">
              <a:extLst>
                <a:ext uri="{FF2B5EF4-FFF2-40B4-BE49-F238E27FC236}">
                  <a16:creationId xmlns:a16="http://schemas.microsoft.com/office/drawing/2014/main" id="{F0AE226A-DCDB-175D-3E6D-0D4FE56D8F8D}"/>
                </a:ext>
              </a:extLst>
            </p:cNvPr>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zh-TW" altLang="en-US" sz="6607" b="1">
                  <a:solidFill>
                    <a:srgbClr val="000000"/>
                  </a:solidFill>
                  <a:latin typeface="Microsoft JhengHei UI" panose="020B0604030504040204" pitchFamily="34" charset="-120"/>
                  <a:ea typeface="Microsoft JhengHei UI" panose="020B0604030504040204" pitchFamily="34" charset="-120"/>
                </a:rPr>
                <a:t>符合基本條件說明</a:t>
              </a:r>
              <a:endParaRPr lang="en-US" sz="6607" b="1">
                <a:solidFill>
                  <a:srgbClr val="000000"/>
                </a:solidFill>
                <a:latin typeface="Microsoft JhengHei UI" panose="020B0604030504040204" pitchFamily="34" charset="-120"/>
                <a:ea typeface="Microsoft JhengHei UI" panose="020B0604030504040204" pitchFamily="34" charset="-120"/>
              </a:endParaRPr>
            </a:p>
          </p:txBody>
        </p:sp>
      </p:grpSp>
    </p:spTree>
    <p:extLst>
      <p:ext uri="{BB962C8B-B14F-4D97-AF65-F5344CB8AC3E}">
        <p14:creationId xmlns:p14="http://schemas.microsoft.com/office/powerpoint/2010/main" val="163257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a:spLocks noGrp="1" noRot="1" noMove="1" noResize="1" noEditPoints="1" noAdjustHandles="1" noChangeArrowheads="1" noChangeShapeType="1"/>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a:spLocks noGrp="1" noRot="1" noMove="1" noResize="1" noEditPoints="1" noAdjustHandles="1" noChangeArrowheads="1" noChangeShapeType="1"/>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grpSp>
      <p:grpSp>
        <p:nvGrpSpPr>
          <p:cNvPr id="5" name="Group 5"/>
          <p:cNvGrpSpPr>
            <a:grpSpLocks noGrp="1" noUngrp="1" noRot="1" noMove="1" noResize="1"/>
          </p:cNvGrpSpPr>
          <p:nvPr/>
        </p:nvGrpSpPr>
        <p:grpSpPr>
          <a:xfrm>
            <a:off x="1028700" y="1505943"/>
            <a:ext cx="16230600" cy="8238413"/>
            <a:chOff x="0" y="0"/>
            <a:chExt cx="4274726" cy="1718953"/>
          </a:xfrm>
        </p:grpSpPr>
        <p:sp>
          <p:nvSpPr>
            <p:cNvPr id="6" name="Freeform 6"/>
            <p:cNvSpPr>
              <a:spLocks noGrp="1" noRot="1" noMove="1" noResize="1" noEditPoints="1" noAdjustHandles="1" noChangeArrowheads="1" noChangeShapeType="1"/>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zh-TW" altLang="en-US"/>
            </a:p>
          </p:txBody>
        </p:sp>
        <p:sp>
          <p:nvSpPr>
            <p:cNvPr id="7" name="TextBox 7"/>
            <p:cNvSpPr txBox="1">
              <a:spLocks noGrp="1" noRot="1" noMove="1" noResize="1" noEditPoints="1" noAdjustHandles="1" noChangeArrowheads="1" noChangeShapeType="1"/>
            </p:cNvSpPr>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群組 15">
            <a:extLst>
              <a:ext uri="{FF2B5EF4-FFF2-40B4-BE49-F238E27FC236}">
                <a16:creationId xmlns:a16="http://schemas.microsoft.com/office/drawing/2014/main" id="{88281A21-D494-5927-BD8C-E4BC52DE3D13}"/>
              </a:ext>
            </a:extLst>
          </p:cNvPr>
          <p:cNvGrpSpPr/>
          <p:nvPr/>
        </p:nvGrpSpPr>
        <p:grpSpPr>
          <a:xfrm>
            <a:off x="8241647" y="7041258"/>
            <a:ext cx="1804704" cy="2712350"/>
            <a:chOff x="7975600" y="6816901"/>
            <a:chExt cx="2336800" cy="3512055"/>
          </a:xfrm>
        </p:grpSpPr>
        <p:pic>
          <p:nvPicPr>
            <p:cNvPr id="19" name="圖片 18" descr="一張含有 螢幕擷取畫面, 鮮豔, 圖形, 行 的圖片&#10;&#10;自動產生的描述">
              <a:extLst>
                <a:ext uri="{FF2B5EF4-FFF2-40B4-BE49-F238E27FC236}">
                  <a16:creationId xmlns:a16="http://schemas.microsoft.com/office/drawing/2014/main" id="{CE91CAAD-6FB8-9050-4C49-8EB120EC72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5600" y="6816901"/>
              <a:ext cx="2336800" cy="2336800"/>
            </a:xfrm>
            <a:prstGeom prst="rect">
              <a:avLst/>
            </a:prstGeom>
          </p:spPr>
        </p:pic>
        <p:sp>
          <p:nvSpPr>
            <p:cNvPr id="20" name="文字方塊 19">
              <a:extLst>
                <a:ext uri="{FF2B5EF4-FFF2-40B4-BE49-F238E27FC236}">
                  <a16:creationId xmlns:a16="http://schemas.microsoft.com/office/drawing/2014/main" id="{8D554033-CAC0-782A-8A43-3031B815F766}"/>
                </a:ext>
              </a:extLst>
            </p:cNvPr>
            <p:cNvSpPr txBox="1"/>
            <p:nvPr/>
          </p:nvSpPr>
          <p:spPr>
            <a:xfrm>
              <a:off x="7975600" y="9412358"/>
              <a:ext cx="2334293" cy="916598"/>
            </a:xfrm>
            <a:prstGeom prst="rect">
              <a:avLst/>
            </a:prstGeom>
            <a:noFill/>
          </p:spPr>
          <p:txBody>
            <a:bodyPr wrap="square" rtlCol="0">
              <a:spAutoFit/>
            </a:bodyPr>
            <a:lstStyle/>
            <a:p>
              <a:pPr algn="ctr"/>
              <a:r>
                <a:rPr kumimoji="1" lang="en-US" altLang="zh-TW" sz="4000" b="1">
                  <a:latin typeface="Nunito" pitchFamily="2" charset="0"/>
                </a:rPr>
                <a:t>Server</a:t>
              </a:r>
              <a:endParaRPr kumimoji="1" lang="zh-TW" altLang="en-US" sz="4000" b="1">
                <a:latin typeface="Nunito" pitchFamily="2" charset="0"/>
              </a:endParaRPr>
            </a:p>
          </p:txBody>
        </p:sp>
      </p:grpSp>
      <p:pic>
        <p:nvPicPr>
          <p:cNvPr id="22" name="圖片 21" descr="一張含有 美工圖案, 卡通, 動畫卡通 的圖片&#10;&#10;自動產生的描述">
            <a:extLst>
              <a:ext uri="{FF2B5EF4-FFF2-40B4-BE49-F238E27FC236}">
                <a16:creationId xmlns:a16="http://schemas.microsoft.com/office/drawing/2014/main" id="{23B772FE-6221-300D-9904-85437D7227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4919" y="6959061"/>
            <a:ext cx="1804704" cy="1804704"/>
          </a:xfrm>
          <a:prstGeom prst="rect">
            <a:avLst/>
          </a:prstGeom>
        </p:spPr>
      </p:pic>
      <p:sp>
        <p:nvSpPr>
          <p:cNvPr id="23" name="文字方塊 22">
            <a:extLst>
              <a:ext uri="{FF2B5EF4-FFF2-40B4-BE49-F238E27FC236}">
                <a16:creationId xmlns:a16="http://schemas.microsoft.com/office/drawing/2014/main" id="{2A5A406B-42D4-02D4-CD1E-103762D6FB5C}"/>
              </a:ext>
            </a:extLst>
          </p:cNvPr>
          <p:cNvSpPr txBox="1"/>
          <p:nvPr/>
        </p:nvSpPr>
        <p:spPr>
          <a:xfrm>
            <a:off x="1026762" y="9008941"/>
            <a:ext cx="2081019" cy="707886"/>
          </a:xfrm>
          <a:prstGeom prst="rect">
            <a:avLst/>
          </a:prstGeom>
          <a:noFill/>
        </p:spPr>
        <p:txBody>
          <a:bodyPr wrap="none" rtlCol="0">
            <a:spAutoFit/>
          </a:bodyPr>
          <a:lstStyle/>
          <a:p>
            <a:pPr algn="ctr"/>
            <a:r>
              <a:rPr kumimoji="1" lang="en-US" altLang="zh-TW" sz="4000" b="1">
                <a:latin typeface="Nunito" pitchFamily="2" charset="0"/>
              </a:rPr>
              <a:t>Teacher</a:t>
            </a:r>
            <a:endParaRPr kumimoji="1" lang="zh-TW" altLang="en-US" sz="4000" b="1">
              <a:latin typeface="Nunito" pitchFamily="2" charset="0"/>
            </a:endParaRPr>
          </a:p>
        </p:txBody>
      </p:sp>
      <p:sp>
        <p:nvSpPr>
          <p:cNvPr id="26" name="文字方塊 25">
            <a:extLst>
              <a:ext uri="{FF2B5EF4-FFF2-40B4-BE49-F238E27FC236}">
                <a16:creationId xmlns:a16="http://schemas.microsoft.com/office/drawing/2014/main" id="{25D8C0A6-2C36-5BBA-9BB2-480E0FB05923}"/>
              </a:ext>
            </a:extLst>
          </p:cNvPr>
          <p:cNvSpPr txBox="1"/>
          <p:nvPr/>
        </p:nvSpPr>
        <p:spPr>
          <a:xfrm>
            <a:off x="14898410" y="9033025"/>
            <a:ext cx="2358952" cy="707886"/>
          </a:xfrm>
          <a:prstGeom prst="rect">
            <a:avLst/>
          </a:prstGeom>
          <a:noFill/>
        </p:spPr>
        <p:txBody>
          <a:bodyPr wrap="square" rtlCol="0">
            <a:spAutoFit/>
          </a:bodyPr>
          <a:lstStyle/>
          <a:p>
            <a:pPr algn="ctr"/>
            <a:r>
              <a:rPr kumimoji="1" lang="en-US" altLang="zh-TW" sz="4000" b="1">
                <a:latin typeface="Nunito" pitchFamily="2" charset="0"/>
              </a:rPr>
              <a:t>Students</a:t>
            </a:r>
            <a:endParaRPr kumimoji="1" lang="zh-TW" altLang="en-US" sz="4000" b="1">
              <a:latin typeface="Nunito" pitchFamily="2" charset="0"/>
            </a:endParaRPr>
          </a:p>
        </p:txBody>
      </p:sp>
      <p:sp>
        <p:nvSpPr>
          <p:cNvPr id="18" name="文字方塊 17">
            <a:extLst>
              <a:ext uri="{FF2B5EF4-FFF2-40B4-BE49-F238E27FC236}">
                <a16:creationId xmlns:a16="http://schemas.microsoft.com/office/drawing/2014/main" id="{67B383D6-0141-9F11-DDBA-C80B988BE7FB}"/>
              </a:ext>
            </a:extLst>
          </p:cNvPr>
          <p:cNvSpPr txBox="1"/>
          <p:nvPr/>
        </p:nvSpPr>
        <p:spPr>
          <a:xfrm>
            <a:off x="5139012" y="2600136"/>
            <a:ext cx="8009976" cy="646331"/>
          </a:xfrm>
          <a:prstGeom prst="rect">
            <a:avLst/>
          </a:prstGeom>
          <a:noFill/>
        </p:spPr>
        <p:txBody>
          <a:bodyPr wrap="square" rtlCol="0">
            <a:spAutoFit/>
          </a:bodyPr>
          <a:lstStyle/>
          <a:p>
            <a:pPr algn="ctr"/>
            <a:r>
              <a:rPr kumimoji="1" lang="zh-TW" altLang="en-US" sz="3600" b="1">
                <a:highlight>
                  <a:srgbClr val="FFFF00"/>
                </a:highlight>
                <a:latin typeface="Microsoft JhengHei UI" panose="020B0604030504040204" pitchFamily="34" charset="-120"/>
                <a:ea typeface="Microsoft JhengHei UI" panose="020B0604030504040204" pitchFamily="34" charset="-120"/>
              </a:rPr>
              <a:t>須用到</a:t>
            </a:r>
            <a:r>
              <a:rPr kumimoji="1" lang="en-US" altLang="zh-TW" sz="3600" b="1">
                <a:highlight>
                  <a:srgbClr val="FFFF00"/>
                </a:highlight>
                <a:latin typeface="Microsoft JhengHei UI" panose="020B0604030504040204" pitchFamily="34" charset="-120"/>
                <a:ea typeface="Microsoft JhengHei UI" panose="020B0604030504040204" pitchFamily="34" charset="-120"/>
              </a:rPr>
              <a:t>TCP</a:t>
            </a:r>
            <a:r>
              <a:rPr kumimoji="1" lang="zh-TW" altLang="en-US" sz="3600" b="1">
                <a:highlight>
                  <a:srgbClr val="FFFF00"/>
                </a:highlight>
                <a:latin typeface="Microsoft JhengHei UI" panose="020B0604030504040204" pitchFamily="34" charset="-120"/>
                <a:ea typeface="Microsoft JhengHei UI" panose="020B0604030504040204" pitchFamily="34" charset="-120"/>
              </a:rPr>
              <a:t>與</a:t>
            </a:r>
            <a:r>
              <a:rPr kumimoji="1" lang="en-US" altLang="zh-TW" sz="3600" b="1">
                <a:highlight>
                  <a:srgbClr val="FFFF00"/>
                </a:highlight>
                <a:latin typeface="Microsoft JhengHei UI" panose="020B0604030504040204" pitchFamily="34" charset="-120"/>
                <a:ea typeface="Microsoft JhengHei UI" panose="020B0604030504040204" pitchFamily="34" charset="-120"/>
              </a:rPr>
              <a:t>UDP</a:t>
            </a:r>
            <a:endParaRPr kumimoji="1" lang="zh-TW" altLang="en-US" sz="3600" b="1">
              <a:highlight>
                <a:srgbClr val="FFFF00"/>
              </a:highlight>
              <a:latin typeface="Microsoft JhengHei UI" panose="020B0604030504040204" pitchFamily="34" charset="-120"/>
              <a:ea typeface="Microsoft JhengHei UI" panose="020B0604030504040204" pitchFamily="34" charset="-120"/>
            </a:endParaRPr>
          </a:p>
        </p:txBody>
      </p:sp>
      <p:grpSp>
        <p:nvGrpSpPr>
          <p:cNvPr id="11" name="群組 10">
            <a:extLst>
              <a:ext uri="{FF2B5EF4-FFF2-40B4-BE49-F238E27FC236}">
                <a16:creationId xmlns:a16="http://schemas.microsoft.com/office/drawing/2014/main" id="{E3B19CDA-F1AC-5E08-C2C0-0B09BACA7650}"/>
              </a:ext>
            </a:extLst>
          </p:cNvPr>
          <p:cNvGrpSpPr/>
          <p:nvPr/>
        </p:nvGrpSpPr>
        <p:grpSpPr>
          <a:xfrm>
            <a:off x="10059740" y="3491642"/>
            <a:ext cx="5272024" cy="4451968"/>
            <a:chOff x="2969623" y="3491642"/>
            <a:chExt cx="5272024" cy="4451968"/>
          </a:xfrm>
        </p:grpSpPr>
        <p:sp>
          <p:nvSpPr>
            <p:cNvPr id="12" name="向右箭號 11">
              <a:extLst>
                <a:ext uri="{FF2B5EF4-FFF2-40B4-BE49-F238E27FC236}">
                  <a16:creationId xmlns:a16="http://schemas.microsoft.com/office/drawing/2014/main" id="{089DF0B5-3177-AE34-DF7F-8A7355CA615B}"/>
                </a:ext>
              </a:extLst>
            </p:cNvPr>
            <p:cNvSpPr/>
            <p:nvPr/>
          </p:nvSpPr>
          <p:spPr>
            <a:xfrm>
              <a:off x="2969623" y="3491642"/>
              <a:ext cx="5272024" cy="3992131"/>
            </a:xfrm>
            <a:prstGeom prst="rightArrow">
              <a:avLst>
                <a:gd name="adj1" fmla="val 78270"/>
                <a:gd name="adj2" fmla="val 31917"/>
              </a:avLst>
            </a:prstGeom>
            <a:solidFill>
              <a:srgbClr val="B7DEE8"/>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342900" indent="-342900">
                <a:buFont typeface="+mj-lt"/>
                <a:buAutoNum type="arabicPeriod"/>
              </a:pPr>
              <a:r>
                <a:rPr lang="zh-TW" altLang="en-US" sz="3600">
                  <a:solidFill>
                    <a:schemeClr val="accent4">
                      <a:lumMod val="75000"/>
                    </a:schemeClr>
                  </a:solidFill>
                  <a:latin typeface="Microsoft JhengHei UI"/>
                  <a:ea typeface="Microsoft JhengHei UI"/>
                </a:rPr>
                <a:t> 傳輸上線名單</a:t>
              </a:r>
              <a:endParaRPr lang="zh-TW" altLang="en-US" sz="3600">
                <a:solidFill>
                  <a:schemeClr val="accent4">
                    <a:lumMod val="75000"/>
                  </a:schemeClr>
                </a:solidFill>
                <a:latin typeface="Microsoft JhengHei UI" panose="020B0604030504040204" pitchFamily="34" charset="-120"/>
                <a:ea typeface="Microsoft JhengHei UI" panose="020B0604030504040204" pitchFamily="34" charset="-120"/>
              </a:endParaRPr>
            </a:p>
          </p:txBody>
        </p:sp>
        <p:sp>
          <p:nvSpPr>
            <p:cNvPr id="13" name="文字方塊 12">
              <a:extLst>
                <a:ext uri="{FF2B5EF4-FFF2-40B4-BE49-F238E27FC236}">
                  <a16:creationId xmlns:a16="http://schemas.microsoft.com/office/drawing/2014/main" id="{DABBD975-7DCA-AF5A-AADF-7EB8E5F41042}"/>
                </a:ext>
              </a:extLst>
            </p:cNvPr>
            <p:cNvSpPr txBox="1"/>
            <p:nvPr/>
          </p:nvSpPr>
          <p:spPr>
            <a:xfrm>
              <a:off x="4237628" y="7235724"/>
              <a:ext cx="1802768" cy="707886"/>
            </a:xfrm>
            <a:prstGeom prst="rect">
              <a:avLst/>
            </a:prstGeom>
            <a:noFill/>
          </p:spPr>
          <p:txBody>
            <a:bodyPr wrap="square" rtlCol="0">
              <a:spAutoFit/>
            </a:bodyPr>
            <a:lstStyle/>
            <a:p>
              <a:pPr algn="ctr"/>
              <a:r>
                <a:rPr kumimoji="1" lang="en-US" altLang="zh-TW" sz="4000" b="1">
                  <a:latin typeface="Nunito" pitchFamily="2" charset="0"/>
                </a:rPr>
                <a:t>TCP</a:t>
              </a:r>
              <a:endParaRPr kumimoji="1" lang="zh-TW" altLang="en-US" sz="4000" b="1">
                <a:latin typeface="Nunito" pitchFamily="2" charset="0"/>
              </a:endParaRPr>
            </a:p>
          </p:txBody>
        </p:sp>
      </p:grpSp>
      <p:grpSp>
        <p:nvGrpSpPr>
          <p:cNvPr id="15" name="群組 14">
            <a:extLst>
              <a:ext uri="{FF2B5EF4-FFF2-40B4-BE49-F238E27FC236}">
                <a16:creationId xmlns:a16="http://schemas.microsoft.com/office/drawing/2014/main" id="{7DF59EBC-5DB8-358E-31B1-9CE898ED048A}"/>
              </a:ext>
            </a:extLst>
          </p:cNvPr>
          <p:cNvGrpSpPr/>
          <p:nvPr/>
        </p:nvGrpSpPr>
        <p:grpSpPr>
          <a:xfrm>
            <a:off x="14299175" y="6937003"/>
            <a:ext cx="3674075" cy="1826762"/>
            <a:chOff x="14299175" y="6937003"/>
            <a:chExt cx="3674075" cy="1826762"/>
          </a:xfrm>
        </p:grpSpPr>
        <p:pic>
          <p:nvPicPr>
            <p:cNvPr id="24" name="圖片 23" descr="一張含有 美工圖案, 圖畫, 圖解, 動畫卡通 的圖片&#10;&#10;自動產生的描述">
              <a:extLst>
                <a:ext uri="{FF2B5EF4-FFF2-40B4-BE49-F238E27FC236}">
                  <a16:creationId xmlns:a16="http://schemas.microsoft.com/office/drawing/2014/main" id="{91EF5748-ED3B-BD44-8803-65EA1BD3D6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299175" y="6939783"/>
              <a:ext cx="1804704" cy="1804704"/>
            </a:xfrm>
            <a:prstGeom prst="rect">
              <a:avLst/>
            </a:prstGeom>
          </p:spPr>
        </p:pic>
        <p:pic>
          <p:nvPicPr>
            <p:cNvPr id="25" name="圖片 24" descr="一張含有 美工圖案, 圖畫, 圖解, 動畫卡通 的圖片&#10;&#10;自動產生的描述">
              <a:extLst>
                <a:ext uri="{FF2B5EF4-FFF2-40B4-BE49-F238E27FC236}">
                  <a16:creationId xmlns:a16="http://schemas.microsoft.com/office/drawing/2014/main" id="{0DE5E6E5-C3A4-A6BE-3305-71C2BCD50D1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168546" y="6937003"/>
              <a:ext cx="1804704" cy="1804704"/>
            </a:xfrm>
            <a:prstGeom prst="rect">
              <a:avLst/>
            </a:prstGeom>
          </p:spPr>
        </p:pic>
        <p:pic>
          <p:nvPicPr>
            <p:cNvPr id="27" name="圖片 26" descr="一張含有 美工圖案, 圖解, 卡通, 圖畫 的圖片&#10;&#10;自動產生的描述">
              <a:extLst>
                <a:ext uri="{FF2B5EF4-FFF2-40B4-BE49-F238E27FC236}">
                  <a16:creationId xmlns:a16="http://schemas.microsoft.com/office/drawing/2014/main" id="{51155ADA-B117-FE65-3CFD-807A071A91B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80220" y="6959061"/>
              <a:ext cx="1804704" cy="1804704"/>
            </a:xfrm>
            <a:prstGeom prst="rect">
              <a:avLst/>
            </a:prstGeom>
          </p:spPr>
        </p:pic>
      </p:grpSp>
      <p:sp>
        <p:nvSpPr>
          <p:cNvPr id="32" name="投影片編號版面配置區 31">
            <a:extLst>
              <a:ext uri="{FF2B5EF4-FFF2-40B4-BE49-F238E27FC236}">
                <a16:creationId xmlns:a16="http://schemas.microsoft.com/office/drawing/2014/main" id="{3F930C6E-F053-027E-20BF-0F587F686499}"/>
              </a:ext>
            </a:extLst>
          </p:cNvPr>
          <p:cNvSpPr>
            <a:spLocks noGrp="1"/>
          </p:cNvSpPr>
          <p:nvPr>
            <p:ph type="sldNum" sz="quarter" idx="12"/>
          </p:nvPr>
        </p:nvSpPr>
        <p:spPr/>
        <p:txBody>
          <a:bodyPr/>
          <a:lstStyle/>
          <a:p>
            <a:fld id="{B6F15528-21DE-4FAA-801E-634DDDAF4B2B}" type="slidenum">
              <a:rPr lang="en-US" smtClean="0"/>
              <a:pPr/>
              <a:t>16</a:t>
            </a:fld>
            <a:endParaRPr lang="en-US"/>
          </a:p>
        </p:txBody>
      </p:sp>
      <p:sp>
        <p:nvSpPr>
          <p:cNvPr id="33" name="Freeform 17">
            <a:extLst>
              <a:ext uri="{FF2B5EF4-FFF2-40B4-BE49-F238E27FC236}">
                <a16:creationId xmlns:a16="http://schemas.microsoft.com/office/drawing/2014/main" id="{C9F5D1AF-C4F6-8042-512F-CAC3A72FA080}"/>
              </a:ext>
            </a:extLst>
          </p:cNvPr>
          <p:cNvSpPr/>
          <p:nvPr/>
        </p:nvSpPr>
        <p:spPr>
          <a:xfrm>
            <a:off x="-1866298" y="8886497"/>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TW" altLang="en-US"/>
          </a:p>
        </p:txBody>
      </p:sp>
      <p:sp>
        <p:nvSpPr>
          <p:cNvPr id="34" name="Freeform 17">
            <a:extLst>
              <a:ext uri="{FF2B5EF4-FFF2-40B4-BE49-F238E27FC236}">
                <a16:creationId xmlns:a16="http://schemas.microsoft.com/office/drawing/2014/main" id="{8964F3C7-CC30-49EC-40F4-83185A5DD345}"/>
              </a:ext>
            </a:extLst>
          </p:cNvPr>
          <p:cNvSpPr/>
          <p:nvPr/>
        </p:nvSpPr>
        <p:spPr>
          <a:xfrm>
            <a:off x="16657178" y="-1264763"/>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TW" altLang="en-US"/>
          </a:p>
        </p:txBody>
      </p:sp>
      <p:grpSp>
        <p:nvGrpSpPr>
          <p:cNvPr id="42" name="群組 41">
            <a:extLst>
              <a:ext uri="{FF2B5EF4-FFF2-40B4-BE49-F238E27FC236}">
                <a16:creationId xmlns:a16="http://schemas.microsoft.com/office/drawing/2014/main" id="{381C8192-6B10-6973-F842-3941772E000E}"/>
              </a:ext>
            </a:extLst>
          </p:cNvPr>
          <p:cNvGrpSpPr/>
          <p:nvPr/>
        </p:nvGrpSpPr>
        <p:grpSpPr>
          <a:xfrm>
            <a:off x="4543721" y="687305"/>
            <a:ext cx="9200557" cy="1730229"/>
            <a:chOff x="4543721" y="687305"/>
            <a:chExt cx="9200557" cy="1730229"/>
          </a:xfrm>
        </p:grpSpPr>
        <p:grpSp>
          <p:nvGrpSpPr>
            <p:cNvPr id="43" name="Group 8">
              <a:extLst>
                <a:ext uri="{FF2B5EF4-FFF2-40B4-BE49-F238E27FC236}">
                  <a16:creationId xmlns:a16="http://schemas.microsoft.com/office/drawing/2014/main" id="{FD5B9BE2-82CB-A9AB-9AF2-D5B5575B6F1F}"/>
                </a:ext>
              </a:extLst>
            </p:cNvPr>
            <p:cNvGrpSpPr/>
            <p:nvPr/>
          </p:nvGrpSpPr>
          <p:grpSpPr>
            <a:xfrm>
              <a:off x="5139012" y="687305"/>
              <a:ext cx="8009976" cy="1730229"/>
              <a:chOff x="0" y="0"/>
              <a:chExt cx="2109623" cy="455698"/>
            </a:xfrm>
          </p:grpSpPr>
          <p:sp>
            <p:nvSpPr>
              <p:cNvPr id="45" name="Freeform 9">
                <a:extLst>
                  <a:ext uri="{FF2B5EF4-FFF2-40B4-BE49-F238E27FC236}">
                    <a16:creationId xmlns:a16="http://schemas.microsoft.com/office/drawing/2014/main" id="{062CDB45-4A80-143D-5E03-E9C71620E2F8}"/>
                  </a:ext>
                </a:extLst>
              </p:cNvPr>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zh-TW" altLang="en-US"/>
              </a:p>
            </p:txBody>
          </p:sp>
          <p:sp>
            <p:nvSpPr>
              <p:cNvPr id="46" name="TextBox 10">
                <a:extLst>
                  <a:ext uri="{FF2B5EF4-FFF2-40B4-BE49-F238E27FC236}">
                    <a16:creationId xmlns:a16="http://schemas.microsoft.com/office/drawing/2014/main" id="{8C07F241-3B55-8656-FAEC-0D13B89835A7}"/>
                  </a:ext>
                </a:extLst>
              </p:cNvPr>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sp>
          <p:nvSpPr>
            <p:cNvPr id="44" name="TextBox 14">
              <a:extLst>
                <a:ext uri="{FF2B5EF4-FFF2-40B4-BE49-F238E27FC236}">
                  <a16:creationId xmlns:a16="http://schemas.microsoft.com/office/drawing/2014/main" id="{F0AE226A-DCDB-175D-3E6D-0D4FE56D8F8D}"/>
                </a:ext>
              </a:extLst>
            </p:cNvPr>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zh-TW" altLang="en-US" sz="6607" b="1">
                  <a:solidFill>
                    <a:srgbClr val="000000"/>
                  </a:solidFill>
                  <a:latin typeface="Microsoft JhengHei UI" panose="020B0604030504040204" pitchFamily="34" charset="-120"/>
                  <a:ea typeface="Microsoft JhengHei UI" panose="020B0604030504040204" pitchFamily="34" charset="-120"/>
                </a:rPr>
                <a:t>符合基本條件說明</a:t>
              </a:r>
              <a:endParaRPr lang="en-US" sz="6607" b="1">
                <a:solidFill>
                  <a:srgbClr val="000000"/>
                </a:solidFill>
                <a:latin typeface="Microsoft JhengHei UI" panose="020B0604030504040204" pitchFamily="34" charset="-120"/>
                <a:ea typeface="Microsoft JhengHei UI" panose="020B0604030504040204" pitchFamily="34" charset="-120"/>
              </a:endParaRPr>
            </a:p>
          </p:txBody>
        </p:sp>
      </p:grpSp>
    </p:spTree>
    <p:extLst>
      <p:ext uri="{BB962C8B-B14F-4D97-AF65-F5344CB8AC3E}">
        <p14:creationId xmlns:p14="http://schemas.microsoft.com/office/powerpoint/2010/main" val="80035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a:spLocks noGrp="1" noRot="1" noMove="1" noResize="1" noEditPoints="1" noAdjustHandles="1" noChangeArrowheads="1" noChangeShapeType="1"/>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a:spLocks noGrp="1" noRot="1" noMove="1" noResize="1" noEditPoints="1" noAdjustHandles="1" noChangeArrowheads="1" noChangeShapeType="1"/>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grpSp>
      <p:grpSp>
        <p:nvGrpSpPr>
          <p:cNvPr id="5" name="Group 5"/>
          <p:cNvGrpSpPr>
            <a:grpSpLocks noGrp="1" noUngrp="1" noRot="1" noMove="1" noResize="1"/>
          </p:cNvGrpSpPr>
          <p:nvPr/>
        </p:nvGrpSpPr>
        <p:grpSpPr>
          <a:xfrm>
            <a:off x="1028700" y="1505943"/>
            <a:ext cx="16230600" cy="8238413"/>
            <a:chOff x="0" y="0"/>
            <a:chExt cx="4274726" cy="1718953"/>
          </a:xfrm>
        </p:grpSpPr>
        <p:sp>
          <p:nvSpPr>
            <p:cNvPr id="6" name="Freeform 6"/>
            <p:cNvSpPr>
              <a:spLocks noGrp="1" noRot="1" noMove="1" noResize="1" noEditPoints="1" noAdjustHandles="1" noChangeArrowheads="1" noChangeShapeType="1"/>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zh-TW" altLang="en-US"/>
            </a:p>
          </p:txBody>
        </p:sp>
        <p:sp>
          <p:nvSpPr>
            <p:cNvPr id="7" name="TextBox 7"/>
            <p:cNvSpPr txBox="1">
              <a:spLocks noGrp="1" noRot="1" noMove="1" noResize="1" noEditPoints="1" noAdjustHandles="1" noChangeArrowheads="1" noChangeShapeType="1"/>
            </p:cNvSpPr>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群組 15">
            <a:extLst>
              <a:ext uri="{FF2B5EF4-FFF2-40B4-BE49-F238E27FC236}">
                <a16:creationId xmlns:a16="http://schemas.microsoft.com/office/drawing/2014/main" id="{88281A21-D494-5927-BD8C-E4BC52DE3D13}"/>
              </a:ext>
            </a:extLst>
          </p:cNvPr>
          <p:cNvGrpSpPr/>
          <p:nvPr/>
        </p:nvGrpSpPr>
        <p:grpSpPr>
          <a:xfrm>
            <a:off x="8241647" y="7041258"/>
            <a:ext cx="1804704" cy="2712350"/>
            <a:chOff x="7975600" y="6816901"/>
            <a:chExt cx="2336800" cy="3512055"/>
          </a:xfrm>
        </p:grpSpPr>
        <p:pic>
          <p:nvPicPr>
            <p:cNvPr id="19" name="圖片 18" descr="一張含有 螢幕擷取畫面, 鮮豔, 圖形, 行 的圖片&#10;&#10;自動產生的描述">
              <a:extLst>
                <a:ext uri="{FF2B5EF4-FFF2-40B4-BE49-F238E27FC236}">
                  <a16:creationId xmlns:a16="http://schemas.microsoft.com/office/drawing/2014/main" id="{CE91CAAD-6FB8-9050-4C49-8EB120EC72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5600" y="6816901"/>
              <a:ext cx="2336800" cy="2336800"/>
            </a:xfrm>
            <a:prstGeom prst="rect">
              <a:avLst/>
            </a:prstGeom>
          </p:spPr>
        </p:pic>
        <p:sp>
          <p:nvSpPr>
            <p:cNvPr id="20" name="文字方塊 19">
              <a:extLst>
                <a:ext uri="{FF2B5EF4-FFF2-40B4-BE49-F238E27FC236}">
                  <a16:creationId xmlns:a16="http://schemas.microsoft.com/office/drawing/2014/main" id="{8D554033-CAC0-782A-8A43-3031B815F766}"/>
                </a:ext>
              </a:extLst>
            </p:cNvPr>
            <p:cNvSpPr txBox="1"/>
            <p:nvPr/>
          </p:nvSpPr>
          <p:spPr>
            <a:xfrm>
              <a:off x="7975600" y="9412358"/>
              <a:ext cx="2334293" cy="916598"/>
            </a:xfrm>
            <a:prstGeom prst="rect">
              <a:avLst/>
            </a:prstGeom>
            <a:noFill/>
          </p:spPr>
          <p:txBody>
            <a:bodyPr wrap="square" rtlCol="0">
              <a:spAutoFit/>
            </a:bodyPr>
            <a:lstStyle/>
            <a:p>
              <a:pPr algn="ctr"/>
              <a:r>
                <a:rPr kumimoji="1" lang="en-US" altLang="zh-TW" sz="4000" b="1">
                  <a:latin typeface="Nunito" pitchFamily="2" charset="0"/>
                </a:rPr>
                <a:t>Server</a:t>
              </a:r>
              <a:endParaRPr kumimoji="1" lang="zh-TW" altLang="en-US" sz="4000" b="1">
                <a:latin typeface="Nunito" pitchFamily="2" charset="0"/>
              </a:endParaRPr>
            </a:p>
          </p:txBody>
        </p:sp>
      </p:grpSp>
      <p:pic>
        <p:nvPicPr>
          <p:cNvPr id="22" name="圖片 21" descr="一張含有 美工圖案, 卡通, 動畫卡通 的圖片&#10;&#10;自動產生的描述">
            <a:extLst>
              <a:ext uri="{FF2B5EF4-FFF2-40B4-BE49-F238E27FC236}">
                <a16:creationId xmlns:a16="http://schemas.microsoft.com/office/drawing/2014/main" id="{23B772FE-6221-300D-9904-85437D7227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4919" y="6959061"/>
            <a:ext cx="1804704" cy="1804704"/>
          </a:xfrm>
          <a:prstGeom prst="rect">
            <a:avLst/>
          </a:prstGeom>
        </p:spPr>
      </p:pic>
      <p:sp>
        <p:nvSpPr>
          <p:cNvPr id="23" name="文字方塊 22">
            <a:extLst>
              <a:ext uri="{FF2B5EF4-FFF2-40B4-BE49-F238E27FC236}">
                <a16:creationId xmlns:a16="http://schemas.microsoft.com/office/drawing/2014/main" id="{2A5A406B-42D4-02D4-CD1E-103762D6FB5C}"/>
              </a:ext>
            </a:extLst>
          </p:cNvPr>
          <p:cNvSpPr txBox="1"/>
          <p:nvPr/>
        </p:nvSpPr>
        <p:spPr>
          <a:xfrm>
            <a:off x="1026762" y="9008941"/>
            <a:ext cx="2081019" cy="707886"/>
          </a:xfrm>
          <a:prstGeom prst="rect">
            <a:avLst/>
          </a:prstGeom>
          <a:noFill/>
        </p:spPr>
        <p:txBody>
          <a:bodyPr wrap="none" rtlCol="0">
            <a:spAutoFit/>
          </a:bodyPr>
          <a:lstStyle/>
          <a:p>
            <a:pPr algn="ctr"/>
            <a:r>
              <a:rPr kumimoji="1" lang="en-US" altLang="zh-TW" sz="4000" b="1">
                <a:latin typeface="Nunito" pitchFamily="2" charset="0"/>
              </a:rPr>
              <a:t>Teacher</a:t>
            </a:r>
            <a:endParaRPr kumimoji="1" lang="zh-TW" altLang="en-US" sz="4000" b="1">
              <a:latin typeface="Nunito" pitchFamily="2" charset="0"/>
            </a:endParaRPr>
          </a:p>
        </p:txBody>
      </p:sp>
      <p:sp>
        <p:nvSpPr>
          <p:cNvPr id="26" name="文字方塊 25">
            <a:extLst>
              <a:ext uri="{FF2B5EF4-FFF2-40B4-BE49-F238E27FC236}">
                <a16:creationId xmlns:a16="http://schemas.microsoft.com/office/drawing/2014/main" id="{25D8C0A6-2C36-5BBA-9BB2-480E0FB05923}"/>
              </a:ext>
            </a:extLst>
          </p:cNvPr>
          <p:cNvSpPr txBox="1"/>
          <p:nvPr/>
        </p:nvSpPr>
        <p:spPr>
          <a:xfrm>
            <a:off x="14898410" y="9033025"/>
            <a:ext cx="2358952" cy="707886"/>
          </a:xfrm>
          <a:prstGeom prst="rect">
            <a:avLst/>
          </a:prstGeom>
          <a:noFill/>
        </p:spPr>
        <p:txBody>
          <a:bodyPr wrap="square" rtlCol="0">
            <a:spAutoFit/>
          </a:bodyPr>
          <a:lstStyle/>
          <a:p>
            <a:pPr algn="ctr"/>
            <a:r>
              <a:rPr kumimoji="1" lang="en-US" altLang="zh-TW" sz="4000" b="1">
                <a:latin typeface="Nunito" pitchFamily="2" charset="0"/>
              </a:rPr>
              <a:t>Students</a:t>
            </a:r>
            <a:endParaRPr kumimoji="1" lang="zh-TW" altLang="en-US" sz="4000" b="1">
              <a:latin typeface="Nunito" pitchFamily="2" charset="0"/>
            </a:endParaRPr>
          </a:p>
        </p:txBody>
      </p:sp>
      <p:sp>
        <p:nvSpPr>
          <p:cNvPr id="18" name="文字方塊 17">
            <a:extLst>
              <a:ext uri="{FF2B5EF4-FFF2-40B4-BE49-F238E27FC236}">
                <a16:creationId xmlns:a16="http://schemas.microsoft.com/office/drawing/2014/main" id="{67B383D6-0141-9F11-DDBA-C80B988BE7FB}"/>
              </a:ext>
            </a:extLst>
          </p:cNvPr>
          <p:cNvSpPr txBox="1"/>
          <p:nvPr/>
        </p:nvSpPr>
        <p:spPr>
          <a:xfrm>
            <a:off x="5139012" y="2600136"/>
            <a:ext cx="8009976" cy="646331"/>
          </a:xfrm>
          <a:prstGeom prst="rect">
            <a:avLst/>
          </a:prstGeom>
          <a:noFill/>
        </p:spPr>
        <p:txBody>
          <a:bodyPr wrap="square" rtlCol="0">
            <a:spAutoFit/>
          </a:bodyPr>
          <a:lstStyle/>
          <a:p>
            <a:pPr algn="ctr"/>
            <a:r>
              <a:rPr kumimoji="1" lang="zh-TW" altLang="en-US" sz="3600" b="1">
                <a:highlight>
                  <a:srgbClr val="FFFF00"/>
                </a:highlight>
                <a:latin typeface="Microsoft JhengHei UI" panose="020B0604030504040204" pitchFamily="34" charset="-120"/>
                <a:ea typeface="Microsoft JhengHei UI" panose="020B0604030504040204" pitchFamily="34" charset="-120"/>
              </a:rPr>
              <a:t>須用到</a:t>
            </a:r>
            <a:r>
              <a:rPr kumimoji="1" lang="en-US" altLang="zh-TW" sz="3600" b="1">
                <a:highlight>
                  <a:srgbClr val="FFFF00"/>
                </a:highlight>
                <a:latin typeface="Microsoft JhengHei UI" panose="020B0604030504040204" pitchFamily="34" charset="-120"/>
                <a:ea typeface="Microsoft JhengHei UI" panose="020B0604030504040204" pitchFamily="34" charset="-120"/>
              </a:rPr>
              <a:t>TCP</a:t>
            </a:r>
            <a:r>
              <a:rPr kumimoji="1" lang="zh-TW" altLang="en-US" sz="3600" b="1">
                <a:highlight>
                  <a:srgbClr val="FFFF00"/>
                </a:highlight>
                <a:latin typeface="Microsoft JhengHei UI" panose="020B0604030504040204" pitchFamily="34" charset="-120"/>
                <a:ea typeface="Microsoft JhengHei UI" panose="020B0604030504040204" pitchFamily="34" charset="-120"/>
              </a:rPr>
              <a:t>與</a:t>
            </a:r>
            <a:r>
              <a:rPr kumimoji="1" lang="en-US" altLang="zh-TW" sz="3600" b="1">
                <a:highlight>
                  <a:srgbClr val="FFFF00"/>
                </a:highlight>
                <a:latin typeface="Microsoft JhengHei UI" panose="020B0604030504040204" pitchFamily="34" charset="-120"/>
                <a:ea typeface="Microsoft JhengHei UI" panose="020B0604030504040204" pitchFamily="34" charset="-120"/>
              </a:rPr>
              <a:t>UDP</a:t>
            </a:r>
            <a:endParaRPr kumimoji="1" lang="zh-TW" altLang="en-US" sz="3600" b="1">
              <a:highlight>
                <a:srgbClr val="FFFF00"/>
              </a:highlight>
              <a:latin typeface="Microsoft JhengHei UI" panose="020B0604030504040204" pitchFamily="34" charset="-120"/>
              <a:ea typeface="Microsoft JhengHei UI" panose="020B0604030504040204" pitchFamily="34" charset="-120"/>
            </a:endParaRPr>
          </a:p>
        </p:txBody>
      </p:sp>
      <p:grpSp>
        <p:nvGrpSpPr>
          <p:cNvPr id="38" name="群組 37">
            <a:extLst>
              <a:ext uri="{FF2B5EF4-FFF2-40B4-BE49-F238E27FC236}">
                <a16:creationId xmlns:a16="http://schemas.microsoft.com/office/drawing/2014/main" id="{2FA266AD-6C98-EC51-D56A-8251128B55AA}"/>
              </a:ext>
            </a:extLst>
          </p:cNvPr>
          <p:cNvGrpSpPr/>
          <p:nvPr/>
        </p:nvGrpSpPr>
        <p:grpSpPr>
          <a:xfrm>
            <a:off x="2969623" y="3491642"/>
            <a:ext cx="5272024" cy="4451968"/>
            <a:chOff x="2969623" y="3491642"/>
            <a:chExt cx="5272024" cy="4451968"/>
          </a:xfrm>
        </p:grpSpPr>
        <p:sp>
          <p:nvSpPr>
            <p:cNvPr id="21" name="向右箭號 20">
              <a:extLst>
                <a:ext uri="{FF2B5EF4-FFF2-40B4-BE49-F238E27FC236}">
                  <a16:creationId xmlns:a16="http://schemas.microsoft.com/office/drawing/2014/main" id="{1F6BCF79-BF0F-BEFA-62A4-FBF32125A0BE}"/>
                </a:ext>
              </a:extLst>
            </p:cNvPr>
            <p:cNvSpPr/>
            <p:nvPr/>
          </p:nvSpPr>
          <p:spPr>
            <a:xfrm>
              <a:off x="2969623" y="3491642"/>
              <a:ext cx="5272024" cy="3992131"/>
            </a:xfrm>
            <a:prstGeom prst="rightArrow">
              <a:avLst>
                <a:gd name="adj1" fmla="val 78270"/>
                <a:gd name="adj2" fmla="val 31917"/>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kumimoji="1" lang="zh-TW" altLang="en-US" sz="3600">
                  <a:solidFill>
                    <a:schemeClr val="accent4">
                      <a:lumMod val="75000"/>
                    </a:schemeClr>
                  </a:solidFill>
                  <a:latin typeface="Microsoft JhengHei UI" panose="020B0604030504040204" pitchFamily="34" charset="-120"/>
                  <a:ea typeface="Microsoft JhengHei UI" panose="020B0604030504040204" pitchFamily="34" charset="-120"/>
                </a:rPr>
                <a:t>傳送螢幕畫面</a:t>
              </a:r>
              <a:endParaRPr kumimoji="1" lang="en-US" altLang="zh-TW" sz="3600">
                <a:solidFill>
                  <a:schemeClr val="accent4">
                    <a:lumMod val="75000"/>
                  </a:schemeClr>
                </a:solidFill>
                <a:latin typeface="Microsoft JhengHei UI" panose="020B0604030504040204" pitchFamily="34" charset="-120"/>
                <a:ea typeface="Microsoft JhengHei UI" panose="020B0604030504040204" pitchFamily="34" charset="-120"/>
              </a:endParaRPr>
            </a:p>
            <a:p>
              <a:pPr marL="342900" indent="-342900">
                <a:buFont typeface="+mj-lt"/>
                <a:buAutoNum type="arabicPeriod"/>
              </a:pPr>
              <a:r>
                <a:rPr kumimoji="1" lang="zh-TW" altLang="en-US" sz="3600">
                  <a:solidFill>
                    <a:schemeClr val="accent4">
                      <a:lumMod val="75000"/>
                    </a:schemeClr>
                  </a:solidFill>
                  <a:latin typeface="Microsoft JhengHei UI" panose="020B0604030504040204" pitchFamily="34" charset="-120"/>
                  <a:ea typeface="Microsoft JhengHei UI" panose="020B0604030504040204" pitchFamily="34" charset="-120"/>
                </a:rPr>
                <a:t>傳送視訊鏡頭</a:t>
              </a:r>
              <a:endParaRPr kumimoji="1" lang="en-US" altLang="zh-TW" sz="3600">
                <a:solidFill>
                  <a:schemeClr val="accent4">
                    <a:lumMod val="75000"/>
                  </a:schemeClr>
                </a:solidFill>
                <a:latin typeface="Microsoft JhengHei UI" panose="020B0604030504040204" pitchFamily="34" charset="-120"/>
                <a:ea typeface="Microsoft JhengHei UI" panose="020B0604030504040204" pitchFamily="34" charset="-120"/>
              </a:endParaRPr>
            </a:p>
            <a:p>
              <a:pPr marL="342900" indent="-342900">
                <a:buFont typeface="+mj-lt"/>
                <a:buAutoNum type="arabicPeriod"/>
              </a:pPr>
              <a:r>
                <a:rPr kumimoji="1" lang="zh-TW" altLang="en-US" sz="3600">
                  <a:solidFill>
                    <a:schemeClr val="accent4">
                      <a:lumMod val="75000"/>
                    </a:schemeClr>
                  </a:solidFill>
                  <a:latin typeface="Microsoft JhengHei UI" panose="020B0604030504040204" pitchFamily="34" charset="-120"/>
                  <a:ea typeface="Microsoft JhengHei UI" panose="020B0604030504040204" pitchFamily="34" charset="-120"/>
                </a:rPr>
                <a:t>傳送音訊</a:t>
              </a:r>
            </a:p>
          </p:txBody>
        </p:sp>
        <p:sp>
          <p:nvSpPr>
            <p:cNvPr id="37" name="文字方塊 36">
              <a:extLst>
                <a:ext uri="{FF2B5EF4-FFF2-40B4-BE49-F238E27FC236}">
                  <a16:creationId xmlns:a16="http://schemas.microsoft.com/office/drawing/2014/main" id="{8EC2D939-EDC2-1884-51AA-1E4B59243F66}"/>
                </a:ext>
              </a:extLst>
            </p:cNvPr>
            <p:cNvSpPr txBox="1"/>
            <p:nvPr/>
          </p:nvSpPr>
          <p:spPr>
            <a:xfrm>
              <a:off x="4237628" y="7235724"/>
              <a:ext cx="1802768" cy="707886"/>
            </a:xfrm>
            <a:prstGeom prst="rect">
              <a:avLst/>
            </a:prstGeom>
            <a:noFill/>
          </p:spPr>
          <p:txBody>
            <a:bodyPr wrap="square" rtlCol="0">
              <a:spAutoFit/>
            </a:bodyPr>
            <a:lstStyle/>
            <a:p>
              <a:pPr algn="ctr"/>
              <a:r>
                <a:rPr kumimoji="1" lang="en-US" altLang="zh-TW" sz="4000" b="1">
                  <a:latin typeface="Nunito" pitchFamily="2" charset="0"/>
                </a:rPr>
                <a:t>UDP</a:t>
              </a:r>
              <a:endParaRPr kumimoji="1" lang="zh-TW" altLang="en-US" sz="4000" b="1">
                <a:latin typeface="Nunito" pitchFamily="2" charset="0"/>
              </a:endParaRPr>
            </a:p>
          </p:txBody>
        </p:sp>
      </p:grpSp>
      <p:grpSp>
        <p:nvGrpSpPr>
          <p:cNvPr id="11" name="群組 10">
            <a:extLst>
              <a:ext uri="{FF2B5EF4-FFF2-40B4-BE49-F238E27FC236}">
                <a16:creationId xmlns:a16="http://schemas.microsoft.com/office/drawing/2014/main" id="{37FFFA44-2BD5-3D9E-454F-D1D2ACDDCEB7}"/>
              </a:ext>
            </a:extLst>
          </p:cNvPr>
          <p:cNvGrpSpPr/>
          <p:nvPr/>
        </p:nvGrpSpPr>
        <p:grpSpPr>
          <a:xfrm>
            <a:off x="14299175" y="6937003"/>
            <a:ext cx="3674075" cy="1826762"/>
            <a:chOff x="14299175" y="6937003"/>
            <a:chExt cx="3674075" cy="1826762"/>
          </a:xfrm>
        </p:grpSpPr>
        <p:pic>
          <p:nvPicPr>
            <p:cNvPr id="12" name="圖片 11" descr="一張含有 美工圖案, 圖畫, 圖解, 動畫卡通 的圖片&#10;&#10;自動產生的描述">
              <a:extLst>
                <a:ext uri="{FF2B5EF4-FFF2-40B4-BE49-F238E27FC236}">
                  <a16:creationId xmlns:a16="http://schemas.microsoft.com/office/drawing/2014/main" id="{71B847CF-ECEC-8051-6BA5-73C413494E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299175" y="6939783"/>
              <a:ext cx="1804704" cy="1804704"/>
            </a:xfrm>
            <a:prstGeom prst="rect">
              <a:avLst/>
            </a:prstGeom>
          </p:spPr>
        </p:pic>
        <p:pic>
          <p:nvPicPr>
            <p:cNvPr id="13" name="圖片 12" descr="一張含有 美工圖案, 圖畫, 圖解, 動畫卡通 的圖片&#10;&#10;自動產生的描述">
              <a:extLst>
                <a:ext uri="{FF2B5EF4-FFF2-40B4-BE49-F238E27FC236}">
                  <a16:creationId xmlns:a16="http://schemas.microsoft.com/office/drawing/2014/main" id="{17CADB92-507F-5365-9D4A-E0C4017217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168546" y="6937003"/>
              <a:ext cx="1804704" cy="1804704"/>
            </a:xfrm>
            <a:prstGeom prst="rect">
              <a:avLst/>
            </a:prstGeom>
          </p:spPr>
        </p:pic>
        <p:pic>
          <p:nvPicPr>
            <p:cNvPr id="15" name="圖片 14" descr="一張含有 美工圖案, 圖解, 卡通, 圖畫 的圖片&#10;&#10;自動產生的描述">
              <a:extLst>
                <a:ext uri="{FF2B5EF4-FFF2-40B4-BE49-F238E27FC236}">
                  <a16:creationId xmlns:a16="http://schemas.microsoft.com/office/drawing/2014/main" id="{F60B7A17-796E-0BCA-2273-DE553365CBF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80220" y="6959061"/>
              <a:ext cx="1804704" cy="1804704"/>
            </a:xfrm>
            <a:prstGeom prst="rect">
              <a:avLst/>
            </a:prstGeom>
          </p:spPr>
        </p:pic>
      </p:grpSp>
      <p:grpSp>
        <p:nvGrpSpPr>
          <p:cNvPr id="24" name="群組 23">
            <a:extLst>
              <a:ext uri="{FF2B5EF4-FFF2-40B4-BE49-F238E27FC236}">
                <a16:creationId xmlns:a16="http://schemas.microsoft.com/office/drawing/2014/main" id="{3FC65633-74CF-011F-41BB-3CEF898DBA3C}"/>
              </a:ext>
            </a:extLst>
          </p:cNvPr>
          <p:cNvGrpSpPr/>
          <p:nvPr/>
        </p:nvGrpSpPr>
        <p:grpSpPr>
          <a:xfrm>
            <a:off x="10178154" y="3491642"/>
            <a:ext cx="5272024" cy="4451968"/>
            <a:chOff x="2969623" y="3491642"/>
            <a:chExt cx="5272024" cy="4451968"/>
          </a:xfrm>
        </p:grpSpPr>
        <p:sp>
          <p:nvSpPr>
            <p:cNvPr id="25" name="向右箭號 24">
              <a:extLst>
                <a:ext uri="{FF2B5EF4-FFF2-40B4-BE49-F238E27FC236}">
                  <a16:creationId xmlns:a16="http://schemas.microsoft.com/office/drawing/2014/main" id="{2AABDFC2-F4BF-CB58-37FF-E53C952A5BA8}"/>
                </a:ext>
              </a:extLst>
            </p:cNvPr>
            <p:cNvSpPr/>
            <p:nvPr/>
          </p:nvSpPr>
          <p:spPr>
            <a:xfrm>
              <a:off x="2969623" y="3491642"/>
              <a:ext cx="5272024" cy="3992131"/>
            </a:xfrm>
            <a:prstGeom prst="rightArrow">
              <a:avLst>
                <a:gd name="adj1" fmla="val 78270"/>
                <a:gd name="adj2" fmla="val 31917"/>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kumimoji="1" lang="zh-TW" altLang="en-US" sz="3600">
                  <a:solidFill>
                    <a:schemeClr val="accent4">
                      <a:lumMod val="75000"/>
                    </a:schemeClr>
                  </a:solidFill>
                  <a:latin typeface="Microsoft JhengHei UI" panose="020B0604030504040204" pitchFamily="34" charset="-120"/>
                  <a:ea typeface="Microsoft JhengHei UI" panose="020B0604030504040204" pitchFamily="34" charset="-120"/>
                </a:rPr>
                <a:t>傳送螢幕畫面</a:t>
              </a:r>
              <a:endParaRPr kumimoji="1" lang="en-US" altLang="zh-TW" sz="3600">
                <a:solidFill>
                  <a:schemeClr val="accent4">
                    <a:lumMod val="75000"/>
                  </a:schemeClr>
                </a:solidFill>
                <a:latin typeface="Microsoft JhengHei UI" panose="020B0604030504040204" pitchFamily="34" charset="-120"/>
                <a:ea typeface="Microsoft JhengHei UI" panose="020B0604030504040204" pitchFamily="34" charset="-120"/>
              </a:endParaRPr>
            </a:p>
            <a:p>
              <a:pPr marL="342900" indent="-342900">
                <a:buFont typeface="+mj-lt"/>
                <a:buAutoNum type="arabicPeriod"/>
              </a:pPr>
              <a:r>
                <a:rPr kumimoji="1" lang="zh-TW" altLang="en-US" sz="3600">
                  <a:solidFill>
                    <a:schemeClr val="accent4">
                      <a:lumMod val="75000"/>
                    </a:schemeClr>
                  </a:solidFill>
                  <a:latin typeface="Microsoft JhengHei UI" panose="020B0604030504040204" pitchFamily="34" charset="-120"/>
                  <a:ea typeface="Microsoft JhengHei UI" panose="020B0604030504040204" pitchFamily="34" charset="-120"/>
                </a:rPr>
                <a:t>傳送視訊鏡頭</a:t>
              </a:r>
              <a:endParaRPr kumimoji="1" lang="en-US" altLang="zh-TW" sz="3600">
                <a:solidFill>
                  <a:schemeClr val="accent4">
                    <a:lumMod val="75000"/>
                  </a:schemeClr>
                </a:solidFill>
                <a:latin typeface="Microsoft JhengHei UI" panose="020B0604030504040204" pitchFamily="34" charset="-120"/>
                <a:ea typeface="Microsoft JhengHei UI" panose="020B0604030504040204" pitchFamily="34" charset="-120"/>
              </a:endParaRPr>
            </a:p>
            <a:p>
              <a:pPr marL="342900" indent="-342900">
                <a:buFont typeface="+mj-lt"/>
                <a:buAutoNum type="arabicPeriod"/>
              </a:pPr>
              <a:r>
                <a:rPr kumimoji="1" lang="zh-TW" altLang="en-US" sz="3600">
                  <a:solidFill>
                    <a:schemeClr val="accent4">
                      <a:lumMod val="75000"/>
                    </a:schemeClr>
                  </a:solidFill>
                  <a:latin typeface="Microsoft JhengHei UI" panose="020B0604030504040204" pitchFamily="34" charset="-120"/>
                  <a:ea typeface="Microsoft JhengHei UI" panose="020B0604030504040204" pitchFamily="34" charset="-120"/>
                </a:rPr>
                <a:t>傳送音訊</a:t>
              </a:r>
              <a:endParaRPr kumimoji="1" lang="en-US" altLang="zh-TW" sz="3600">
                <a:solidFill>
                  <a:schemeClr val="accent4">
                    <a:lumMod val="75000"/>
                  </a:schemeClr>
                </a:solidFill>
                <a:latin typeface="Microsoft JhengHei UI" panose="020B0604030504040204" pitchFamily="34" charset="-120"/>
                <a:ea typeface="Microsoft JhengHei UI" panose="020B0604030504040204" pitchFamily="34" charset="-120"/>
              </a:endParaRPr>
            </a:p>
          </p:txBody>
        </p:sp>
        <p:sp>
          <p:nvSpPr>
            <p:cNvPr id="27" name="文字方塊 26">
              <a:extLst>
                <a:ext uri="{FF2B5EF4-FFF2-40B4-BE49-F238E27FC236}">
                  <a16:creationId xmlns:a16="http://schemas.microsoft.com/office/drawing/2014/main" id="{B781274A-6A0D-D6DC-5D57-6707E9B033CD}"/>
                </a:ext>
              </a:extLst>
            </p:cNvPr>
            <p:cNvSpPr txBox="1"/>
            <p:nvPr/>
          </p:nvSpPr>
          <p:spPr>
            <a:xfrm>
              <a:off x="4237628" y="7235724"/>
              <a:ext cx="1802768" cy="707886"/>
            </a:xfrm>
            <a:prstGeom prst="rect">
              <a:avLst/>
            </a:prstGeom>
            <a:noFill/>
          </p:spPr>
          <p:txBody>
            <a:bodyPr wrap="square" rtlCol="0">
              <a:spAutoFit/>
            </a:bodyPr>
            <a:lstStyle/>
            <a:p>
              <a:pPr algn="ctr"/>
              <a:r>
                <a:rPr kumimoji="1" lang="en-US" altLang="zh-TW" sz="4000" b="1">
                  <a:latin typeface="Nunito" pitchFamily="2" charset="0"/>
                </a:rPr>
                <a:t>UDP</a:t>
              </a:r>
              <a:endParaRPr kumimoji="1" lang="zh-TW" altLang="en-US" sz="4000" b="1">
                <a:latin typeface="Nunito" pitchFamily="2" charset="0"/>
              </a:endParaRPr>
            </a:p>
          </p:txBody>
        </p:sp>
      </p:grpSp>
      <p:sp>
        <p:nvSpPr>
          <p:cNvPr id="28" name="投影片編號版面配置區 27">
            <a:extLst>
              <a:ext uri="{FF2B5EF4-FFF2-40B4-BE49-F238E27FC236}">
                <a16:creationId xmlns:a16="http://schemas.microsoft.com/office/drawing/2014/main" id="{F19A0946-8ACD-B36A-8374-B16EB2BA1EAC}"/>
              </a:ext>
            </a:extLst>
          </p:cNvPr>
          <p:cNvSpPr>
            <a:spLocks noGrp="1"/>
          </p:cNvSpPr>
          <p:nvPr>
            <p:ph type="sldNum" sz="quarter" idx="12"/>
          </p:nvPr>
        </p:nvSpPr>
        <p:spPr/>
        <p:txBody>
          <a:bodyPr/>
          <a:lstStyle/>
          <a:p>
            <a:fld id="{B6F15528-21DE-4FAA-801E-634DDDAF4B2B}" type="slidenum">
              <a:rPr lang="en-US" smtClean="0"/>
              <a:pPr/>
              <a:t>17</a:t>
            </a:fld>
            <a:endParaRPr lang="en-US"/>
          </a:p>
        </p:txBody>
      </p:sp>
      <p:sp>
        <p:nvSpPr>
          <p:cNvPr id="30" name="Freeform 17">
            <a:extLst>
              <a:ext uri="{FF2B5EF4-FFF2-40B4-BE49-F238E27FC236}">
                <a16:creationId xmlns:a16="http://schemas.microsoft.com/office/drawing/2014/main" id="{D8523D35-DAB1-06EC-6A70-3CE1364CD567}"/>
              </a:ext>
            </a:extLst>
          </p:cNvPr>
          <p:cNvSpPr/>
          <p:nvPr/>
        </p:nvSpPr>
        <p:spPr>
          <a:xfrm>
            <a:off x="-1866298" y="8886497"/>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TW" altLang="en-US"/>
          </a:p>
        </p:txBody>
      </p:sp>
      <p:sp>
        <p:nvSpPr>
          <p:cNvPr id="31" name="Freeform 17">
            <a:extLst>
              <a:ext uri="{FF2B5EF4-FFF2-40B4-BE49-F238E27FC236}">
                <a16:creationId xmlns:a16="http://schemas.microsoft.com/office/drawing/2014/main" id="{07D596B3-8B6B-C7C6-97A9-71A34A539EF2}"/>
              </a:ext>
            </a:extLst>
          </p:cNvPr>
          <p:cNvSpPr/>
          <p:nvPr/>
        </p:nvSpPr>
        <p:spPr>
          <a:xfrm>
            <a:off x="16657178" y="-1264763"/>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TW" altLang="en-US"/>
          </a:p>
        </p:txBody>
      </p:sp>
      <p:grpSp>
        <p:nvGrpSpPr>
          <p:cNvPr id="39" name="群組 38">
            <a:extLst>
              <a:ext uri="{FF2B5EF4-FFF2-40B4-BE49-F238E27FC236}">
                <a16:creationId xmlns:a16="http://schemas.microsoft.com/office/drawing/2014/main" id="{D51F5101-9E0C-6D3D-B3A2-ECD363CF9182}"/>
              </a:ext>
            </a:extLst>
          </p:cNvPr>
          <p:cNvGrpSpPr/>
          <p:nvPr/>
        </p:nvGrpSpPr>
        <p:grpSpPr>
          <a:xfrm>
            <a:off x="4543721" y="687305"/>
            <a:ext cx="9200557" cy="1730229"/>
            <a:chOff x="4543721" y="687305"/>
            <a:chExt cx="9200557" cy="1730229"/>
          </a:xfrm>
        </p:grpSpPr>
        <p:grpSp>
          <p:nvGrpSpPr>
            <p:cNvPr id="40" name="Group 8">
              <a:extLst>
                <a:ext uri="{FF2B5EF4-FFF2-40B4-BE49-F238E27FC236}">
                  <a16:creationId xmlns:a16="http://schemas.microsoft.com/office/drawing/2014/main" id="{C5F7CEA8-FBFE-3901-5250-09A2D45FB5C6}"/>
                </a:ext>
              </a:extLst>
            </p:cNvPr>
            <p:cNvGrpSpPr/>
            <p:nvPr/>
          </p:nvGrpSpPr>
          <p:grpSpPr>
            <a:xfrm>
              <a:off x="5139012" y="687305"/>
              <a:ext cx="8009976" cy="1730229"/>
              <a:chOff x="0" y="0"/>
              <a:chExt cx="2109623" cy="455698"/>
            </a:xfrm>
          </p:grpSpPr>
          <p:sp>
            <p:nvSpPr>
              <p:cNvPr id="42" name="Freeform 9">
                <a:extLst>
                  <a:ext uri="{FF2B5EF4-FFF2-40B4-BE49-F238E27FC236}">
                    <a16:creationId xmlns:a16="http://schemas.microsoft.com/office/drawing/2014/main" id="{F5581DE5-B741-FACC-F78F-DB4F1C9D858A}"/>
                  </a:ext>
                </a:extLst>
              </p:cNvPr>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zh-TW" altLang="en-US"/>
              </a:p>
            </p:txBody>
          </p:sp>
          <p:sp>
            <p:nvSpPr>
              <p:cNvPr id="43" name="TextBox 10">
                <a:extLst>
                  <a:ext uri="{FF2B5EF4-FFF2-40B4-BE49-F238E27FC236}">
                    <a16:creationId xmlns:a16="http://schemas.microsoft.com/office/drawing/2014/main" id="{EBE0D2FE-0442-16E1-7543-94ABE19AB987}"/>
                  </a:ext>
                </a:extLst>
              </p:cNvPr>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sp>
          <p:nvSpPr>
            <p:cNvPr id="41" name="TextBox 14">
              <a:extLst>
                <a:ext uri="{FF2B5EF4-FFF2-40B4-BE49-F238E27FC236}">
                  <a16:creationId xmlns:a16="http://schemas.microsoft.com/office/drawing/2014/main" id="{063B60E1-1403-98FC-BD56-23484C8A2CB3}"/>
                </a:ext>
              </a:extLst>
            </p:cNvPr>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zh-TW" altLang="en-US" sz="6607" b="1">
                  <a:solidFill>
                    <a:srgbClr val="000000"/>
                  </a:solidFill>
                  <a:latin typeface="Microsoft JhengHei UI" panose="020B0604030504040204" pitchFamily="34" charset="-120"/>
                  <a:ea typeface="Microsoft JhengHei UI" panose="020B0604030504040204" pitchFamily="34" charset="-120"/>
                </a:rPr>
                <a:t>符合基本條件說明</a:t>
              </a:r>
              <a:endParaRPr lang="en-US" sz="6607" b="1">
                <a:solidFill>
                  <a:srgbClr val="000000"/>
                </a:solidFill>
                <a:latin typeface="Microsoft JhengHei UI" panose="020B0604030504040204" pitchFamily="34" charset="-120"/>
                <a:ea typeface="Microsoft JhengHei UI" panose="020B0604030504040204" pitchFamily="34" charset="-120"/>
              </a:endParaRPr>
            </a:p>
          </p:txBody>
        </p:sp>
      </p:grpSp>
    </p:spTree>
    <p:extLst>
      <p:ext uri="{BB962C8B-B14F-4D97-AF65-F5344CB8AC3E}">
        <p14:creationId xmlns:p14="http://schemas.microsoft.com/office/powerpoint/2010/main" val="422486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a:spLocks noGrp="1" noRot="1" noMove="1" noResize="1" noEditPoints="1" noAdjustHandles="1" noChangeArrowheads="1" noChangeShapeType="1"/>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a:spLocks noGrp="1" noRot="1" noMove="1" noResize="1" noEditPoints="1" noAdjustHandles="1" noChangeArrowheads="1" noChangeShapeType="1"/>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grpSp>
      <p:grpSp>
        <p:nvGrpSpPr>
          <p:cNvPr id="5" name="Group 5"/>
          <p:cNvGrpSpPr>
            <a:grpSpLocks noGrp="1" noUngrp="1" noRot="1" noMove="1" noResize="1"/>
          </p:cNvGrpSpPr>
          <p:nvPr/>
        </p:nvGrpSpPr>
        <p:grpSpPr>
          <a:xfrm>
            <a:off x="1028700" y="1505943"/>
            <a:ext cx="16230600" cy="8238413"/>
            <a:chOff x="0" y="0"/>
            <a:chExt cx="4274726" cy="1718953"/>
          </a:xfrm>
        </p:grpSpPr>
        <p:sp>
          <p:nvSpPr>
            <p:cNvPr id="6" name="Freeform 6"/>
            <p:cNvSpPr>
              <a:spLocks noGrp="1" noRot="1" noMove="1" noResize="1" noEditPoints="1" noAdjustHandles="1" noChangeArrowheads="1" noChangeShapeType="1"/>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zh-TW" altLang="en-US"/>
            </a:p>
          </p:txBody>
        </p:sp>
        <p:sp>
          <p:nvSpPr>
            <p:cNvPr id="7" name="TextBox 7"/>
            <p:cNvSpPr txBox="1">
              <a:spLocks noGrp="1" noRot="1" noMove="1" noResize="1" noEditPoints="1" noAdjustHandles="1" noChangeArrowheads="1" noChangeShapeType="1"/>
            </p:cNvSpPr>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群組 15">
            <a:extLst>
              <a:ext uri="{FF2B5EF4-FFF2-40B4-BE49-F238E27FC236}">
                <a16:creationId xmlns:a16="http://schemas.microsoft.com/office/drawing/2014/main" id="{88281A21-D494-5927-BD8C-E4BC52DE3D13}"/>
              </a:ext>
            </a:extLst>
          </p:cNvPr>
          <p:cNvGrpSpPr/>
          <p:nvPr/>
        </p:nvGrpSpPr>
        <p:grpSpPr>
          <a:xfrm>
            <a:off x="8241647" y="7041258"/>
            <a:ext cx="1804704" cy="2712350"/>
            <a:chOff x="7975600" y="6816901"/>
            <a:chExt cx="2336800" cy="3512055"/>
          </a:xfrm>
        </p:grpSpPr>
        <p:pic>
          <p:nvPicPr>
            <p:cNvPr id="19" name="圖片 18" descr="一張含有 螢幕擷取畫面, 鮮豔, 圖形, 行 的圖片&#10;&#10;自動產生的描述">
              <a:extLst>
                <a:ext uri="{FF2B5EF4-FFF2-40B4-BE49-F238E27FC236}">
                  <a16:creationId xmlns:a16="http://schemas.microsoft.com/office/drawing/2014/main" id="{CE91CAAD-6FB8-9050-4C49-8EB120EC72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5600" y="6816901"/>
              <a:ext cx="2336800" cy="2336800"/>
            </a:xfrm>
            <a:prstGeom prst="rect">
              <a:avLst/>
            </a:prstGeom>
          </p:spPr>
        </p:pic>
        <p:sp>
          <p:nvSpPr>
            <p:cNvPr id="20" name="文字方塊 19">
              <a:extLst>
                <a:ext uri="{FF2B5EF4-FFF2-40B4-BE49-F238E27FC236}">
                  <a16:creationId xmlns:a16="http://schemas.microsoft.com/office/drawing/2014/main" id="{8D554033-CAC0-782A-8A43-3031B815F766}"/>
                </a:ext>
              </a:extLst>
            </p:cNvPr>
            <p:cNvSpPr txBox="1"/>
            <p:nvPr/>
          </p:nvSpPr>
          <p:spPr>
            <a:xfrm>
              <a:off x="7975600" y="9412358"/>
              <a:ext cx="2334293" cy="916598"/>
            </a:xfrm>
            <a:prstGeom prst="rect">
              <a:avLst/>
            </a:prstGeom>
            <a:noFill/>
          </p:spPr>
          <p:txBody>
            <a:bodyPr wrap="square" rtlCol="0">
              <a:spAutoFit/>
            </a:bodyPr>
            <a:lstStyle/>
            <a:p>
              <a:pPr algn="ctr"/>
              <a:r>
                <a:rPr kumimoji="1" lang="en-US" altLang="zh-TW" sz="4000" b="1">
                  <a:latin typeface="Nunito" pitchFamily="2" charset="0"/>
                </a:rPr>
                <a:t>Server</a:t>
              </a:r>
              <a:endParaRPr kumimoji="1" lang="zh-TW" altLang="en-US" sz="4000" b="1">
                <a:latin typeface="Nunito" pitchFamily="2" charset="0"/>
              </a:endParaRPr>
            </a:p>
          </p:txBody>
        </p:sp>
      </p:grpSp>
      <p:pic>
        <p:nvPicPr>
          <p:cNvPr id="22" name="圖片 21" descr="一張含有 美工圖案, 卡通, 動畫卡通 的圖片&#10;&#10;自動產生的描述">
            <a:extLst>
              <a:ext uri="{FF2B5EF4-FFF2-40B4-BE49-F238E27FC236}">
                <a16:creationId xmlns:a16="http://schemas.microsoft.com/office/drawing/2014/main" id="{23B772FE-6221-300D-9904-85437D7227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4919" y="6959061"/>
            <a:ext cx="1804704" cy="1804704"/>
          </a:xfrm>
          <a:prstGeom prst="rect">
            <a:avLst/>
          </a:prstGeom>
        </p:spPr>
      </p:pic>
      <p:sp>
        <p:nvSpPr>
          <p:cNvPr id="23" name="文字方塊 22">
            <a:extLst>
              <a:ext uri="{FF2B5EF4-FFF2-40B4-BE49-F238E27FC236}">
                <a16:creationId xmlns:a16="http://schemas.microsoft.com/office/drawing/2014/main" id="{2A5A406B-42D4-02D4-CD1E-103762D6FB5C}"/>
              </a:ext>
            </a:extLst>
          </p:cNvPr>
          <p:cNvSpPr txBox="1"/>
          <p:nvPr/>
        </p:nvSpPr>
        <p:spPr>
          <a:xfrm>
            <a:off x="1026762" y="9008941"/>
            <a:ext cx="2081019" cy="707886"/>
          </a:xfrm>
          <a:prstGeom prst="rect">
            <a:avLst/>
          </a:prstGeom>
          <a:noFill/>
        </p:spPr>
        <p:txBody>
          <a:bodyPr wrap="none" rtlCol="0">
            <a:spAutoFit/>
          </a:bodyPr>
          <a:lstStyle/>
          <a:p>
            <a:pPr algn="ctr"/>
            <a:r>
              <a:rPr kumimoji="1" lang="en-US" altLang="zh-TW" sz="4000" b="1">
                <a:latin typeface="Nunito" pitchFamily="2" charset="0"/>
              </a:rPr>
              <a:t>Teacher</a:t>
            </a:r>
            <a:endParaRPr kumimoji="1" lang="zh-TW" altLang="en-US" sz="4000" b="1">
              <a:latin typeface="Nunito" pitchFamily="2" charset="0"/>
            </a:endParaRPr>
          </a:p>
        </p:txBody>
      </p:sp>
      <p:sp>
        <p:nvSpPr>
          <p:cNvPr id="26" name="文字方塊 25">
            <a:extLst>
              <a:ext uri="{FF2B5EF4-FFF2-40B4-BE49-F238E27FC236}">
                <a16:creationId xmlns:a16="http://schemas.microsoft.com/office/drawing/2014/main" id="{25D8C0A6-2C36-5BBA-9BB2-480E0FB05923}"/>
              </a:ext>
            </a:extLst>
          </p:cNvPr>
          <p:cNvSpPr txBox="1"/>
          <p:nvPr/>
        </p:nvSpPr>
        <p:spPr>
          <a:xfrm>
            <a:off x="14898410" y="9033025"/>
            <a:ext cx="2358952" cy="707886"/>
          </a:xfrm>
          <a:prstGeom prst="rect">
            <a:avLst/>
          </a:prstGeom>
          <a:noFill/>
        </p:spPr>
        <p:txBody>
          <a:bodyPr wrap="square" rtlCol="0">
            <a:spAutoFit/>
          </a:bodyPr>
          <a:lstStyle/>
          <a:p>
            <a:pPr algn="ctr"/>
            <a:r>
              <a:rPr kumimoji="1" lang="en-US" altLang="zh-TW" sz="4000" b="1">
                <a:latin typeface="Nunito" pitchFamily="2" charset="0"/>
              </a:rPr>
              <a:t>Students</a:t>
            </a:r>
            <a:endParaRPr kumimoji="1" lang="zh-TW" altLang="en-US" sz="4000" b="1">
              <a:latin typeface="Nunito" pitchFamily="2" charset="0"/>
            </a:endParaRPr>
          </a:p>
        </p:txBody>
      </p:sp>
      <p:sp>
        <p:nvSpPr>
          <p:cNvPr id="18" name="文字方塊 17">
            <a:extLst>
              <a:ext uri="{FF2B5EF4-FFF2-40B4-BE49-F238E27FC236}">
                <a16:creationId xmlns:a16="http://schemas.microsoft.com/office/drawing/2014/main" id="{67B383D6-0141-9F11-DDBA-C80B988BE7FB}"/>
              </a:ext>
            </a:extLst>
          </p:cNvPr>
          <p:cNvSpPr txBox="1"/>
          <p:nvPr/>
        </p:nvSpPr>
        <p:spPr>
          <a:xfrm>
            <a:off x="3107780" y="2600136"/>
            <a:ext cx="12072440" cy="646331"/>
          </a:xfrm>
          <a:prstGeom prst="rect">
            <a:avLst/>
          </a:prstGeom>
          <a:noFill/>
        </p:spPr>
        <p:txBody>
          <a:bodyPr wrap="square" rtlCol="0">
            <a:spAutoFit/>
          </a:bodyPr>
          <a:lstStyle/>
          <a:p>
            <a:pPr algn="ctr"/>
            <a:r>
              <a:rPr kumimoji="1" lang="zh-TW" altLang="en-US" sz="3600" b="1">
                <a:highlight>
                  <a:srgbClr val="FFFF00"/>
                </a:highlight>
                <a:latin typeface="Microsoft JhengHei UI" panose="020B0604030504040204" pitchFamily="34" charset="-120"/>
                <a:ea typeface="Microsoft JhengHei UI" panose="020B0604030504040204" pitchFamily="34" charset="-120"/>
              </a:rPr>
              <a:t>須用到</a:t>
            </a:r>
            <a:r>
              <a:rPr kumimoji="1" lang="en-US" altLang="zh-TW" sz="3600" b="1">
                <a:highlight>
                  <a:srgbClr val="FFFF00"/>
                </a:highlight>
                <a:latin typeface="Microsoft JhengHei UI" panose="020B0604030504040204" pitchFamily="34" charset="-120"/>
                <a:ea typeface="Microsoft JhengHei UI" panose="020B0604030504040204" pitchFamily="34" charset="-120"/>
              </a:rPr>
              <a:t>TCP</a:t>
            </a:r>
            <a:r>
              <a:rPr kumimoji="1" lang="zh-TW" altLang="en-US" sz="3600" b="1">
                <a:highlight>
                  <a:srgbClr val="FFFF00"/>
                </a:highlight>
                <a:latin typeface="Microsoft JhengHei UI" panose="020B0604030504040204" pitchFamily="34" charset="-120"/>
                <a:ea typeface="Microsoft JhengHei UI" panose="020B0604030504040204" pitchFamily="34" charset="-120"/>
              </a:rPr>
              <a:t>與</a:t>
            </a:r>
            <a:r>
              <a:rPr kumimoji="1" lang="en-US" altLang="zh-TW" sz="3600" b="1">
                <a:highlight>
                  <a:srgbClr val="FFFF00"/>
                </a:highlight>
                <a:latin typeface="Microsoft JhengHei UI" panose="020B0604030504040204" pitchFamily="34" charset="-120"/>
                <a:ea typeface="Microsoft JhengHei UI" panose="020B0604030504040204" pitchFamily="34" charset="-120"/>
              </a:rPr>
              <a:t>UDP</a:t>
            </a:r>
            <a:endParaRPr kumimoji="1" lang="zh-TW" altLang="en-US" sz="3600" b="1">
              <a:highlight>
                <a:srgbClr val="FFFF00"/>
              </a:highlight>
              <a:latin typeface="Microsoft JhengHei UI" panose="020B0604030504040204" pitchFamily="34" charset="-120"/>
              <a:ea typeface="Microsoft JhengHei UI" panose="020B0604030504040204" pitchFamily="34" charset="-120"/>
            </a:endParaRPr>
          </a:p>
        </p:txBody>
      </p:sp>
      <p:grpSp>
        <p:nvGrpSpPr>
          <p:cNvPr id="38" name="群組 37">
            <a:extLst>
              <a:ext uri="{FF2B5EF4-FFF2-40B4-BE49-F238E27FC236}">
                <a16:creationId xmlns:a16="http://schemas.microsoft.com/office/drawing/2014/main" id="{2FA266AD-6C98-EC51-D56A-8251128B55AA}"/>
              </a:ext>
            </a:extLst>
          </p:cNvPr>
          <p:cNvGrpSpPr/>
          <p:nvPr/>
        </p:nvGrpSpPr>
        <p:grpSpPr>
          <a:xfrm>
            <a:off x="2969623" y="3491642"/>
            <a:ext cx="5272024" cy="4451968"/>
            <a:chOff x="2969623" y="3491642"/>
            <a:chExt cx="5272024" cy="4451968"/>
          </a:xfrm>
        </p:grpSpPr>
        <p:sp>
          <p:nvSpPr>
            <p:cNvPr id="21" name="向右箭號 20">
              <a:extLst>
                <a:ext uri="{FF2B5EF4-FFF2-40B4-BE49-F238E27FC236}">
                  <a16:creationId xmlns:a16="http://schemas.microsoft.com/office/drawing/2014/main" id="{1F6BCF79-BF0F-BEFA-62A4-FBF32125A0BE}"/>
                </a:ext>
              </a:extLst>
            </p:cNvPr>
            <p:cNvSpPr/>
            <p:nvPr/>
          </p:nvSpPr>
          <p:spPr>
            <a:xfrm flipH="1">
              <a:off x="2969623" y="3491642"/>
              <a:ext cx="5272024" cy="3992131"/>
            </a:xfrm>
            <a:prstGeom prst="rightArrow">
              <a:avLst>
                <a:gd name="adj1" fmla="val 78270"/>
                <a:gd name="adj2" fmla="val 31917"/>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buFont typeface="Arial" panose="020B0604020202020204" pitchFamily="34" charset="0"/>
                <a:buChar char="•"/>
              </a:pPr>
              <a:r>
                <a:rPr kumimoji="1" lang="zh-TW" altLang="en-US" sz="3600">
                  <a:solidFill>
                    <a:schemeClr val="accent4">
                      <a:lumMod val="75000"/>
                    </a:schemeClr>
                  </a:solidFill>
                  <a:latin typeface="Microsoft JhengHei UI" panose="020B0604030504040204" pitchFamily="34" charset="-120"/>
                  <a:ea typeface="Microsoft JhengHei UI" panose="020B0604030504040204" pitchFamily="34" charset="-120"/>
                </a:rPr>
                <a:t>傳送訊息至群組</a:t>
              </a:r>
            </a:p>
          </p:txBody>
        </p:sp>
        <p:sp>
          <p:nvSpPr>
            <p:cNvPr id="37" name="文字方塊 36">
              <a:extLst>
                <a:ext uri="{FF2B5EF4-FFF2-40B4-BE49-F238E27FC236}">
                  <a16:creationId xmlns:a16="http://schemas.microsoft.com/office/drawing/2014/main" id="{8EC2D939-EDC2-1884-51AA-1E4B59243F66}"/>
                </a:ext>
              </a:extLst>
            </p:cNvPr>
            <p:cNvSpPr txBox="1"/>
            <p:nvPr/>
          </p:nvSpPr>
          <p:spPr>
            <a:xfrm>
              <a:off x="4237628" y="7235724"/>
              <a:ext cx="1802768" cy="707886"/>
            </a:xfrm>
            <a:prstGeom prst="rect">
              <a:avLst/>
            </a:prstGeom>
            <a:noFill/>
          </p:spPr>
          <p:txBody>
            <a:bodyPr wrap="square" rtlCol="0">
              <a:spAutoFit/>
            </a:bodyPr>
            <a:lstStyle/>
            <a:p>
              <a:pPr algn="ctr"/>
              <a:r>
                <a:rPr kumimoji="1" lang="en-US" altLang="zh-TW" sz="4000" b="1">
                  <a:latin typeface="Nunito" pitchFamily="2" charset="0"/>
                </a:rPr>
                <a:t>UDP</a:t>
              </a:r>
              <a:endParaRPr kumimoji="1" lang="zh-TW" altLang="en-US" sz="4000" b="1">
                <a:latin typeface="Nunito" pitchFamily="2" charset="0"/>
              </a:endParaRPr>
            </a:p>
          </p:txBody>
        </p:sp>
      </p:grpSp>
      <p:grpSp>
        <p:nvGrpSpPr>
          <p:cNvPr id="11" name="群組 10">
            <a:extLst>
              <a:ext uri="{FF2B5EF4-FFF2-40B4-BE49-F238E27FC236}">
                <a16:creationId xmlns:a16="http://schemas.microsoft.com/office/drawing/2014/main" id="{37FFFA44-2BD5-3D9E-454F-D1D2ACDDCEB7}"/>
              </a:ext>
            </a:extLst>
          </p:cNvPr>
          <p:cNvGrpSpPr/>
          <p:nvPr/>
        </p:nvGrpSpPr>
        <p:grpSpPr>
          <a:xfrm>
            <a:off x="14299175" y="6937003"/>
            <a:ext cx="3674075" cy="1826762"/>
            <a:chOff x="14299175" y="6937003"/>
            <a:chExt cx="3674075" cy="1826762"/>
          </a:xfrm>
        </p:grpSpPr>
        <p:pic>
          <p:nvPicPr>
            <p:cNvPr id="12" name="圖片 11" descr="一張含有 美工圖案, 圖畫, 圖解, 動畫卡通 的圖片&#10;&#10;自動產生的描述">
              <a:extLst>
                <a:ext uri="{FF2B5EF4-FFF2-40B4-BE49-F238E27FC236}">
                  <a16:creationId xmlns:a16="http://schemas.microsoft.com/office/drawing/2014/main" id="{71B847CF-ECEC-8051-6BA5-73C413494E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299175" y="6939783"/>
              <a:ext cx="1804704" cy="1804704"/>
            </a:xfrm>
            <a:prstGeom prst="rect">
              <a:avLst/>
            </a:prstGeom>
          </p:spPr>
        </p:pic>
        <p:pic>
          <p:nvPicPr>
            <p:cNvPr id="13" name="圖片 12" descr="一張含有 美工圖案, 圖畫, 圖解, 動畫卡通 的圖片&#10;&#10;自動產生的描述">
              <a:extLst>
                <a:ext uri="{FF2B5EF4-FFF2-40B4-BE49-F238E27FC236}">
                  <a16:creationId xmlns:a16="http://schemas.microsoft.com/office/drawing/2014/main" id="{17CADB92-507F-5365-9D4A-E0C4017217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168546" y="6937003"/>
              <a:ext cx="1804704" cy="1804704"/>
            </a:xfrm>
            <a:prstGeom prst="rect">
              <a:avLst/>
            </a:prstGeom>
          </p:spPr>
        </p:pic>
        <p:pic>
          <p:nvPicPr>
            <p:cNvPr id="15" name="圖片 14" descr="一張含有 美工圖案, 圖解, 卡通, 圖畫 的圖片&#10;&#10;自動產生的描述">
              <a:extLst>
                <a:ext uri="{FF2B5EF4-FFF2-40B4-BE49-F238E27FC236}">
                  <a16:creationId xmlns:a16="http://schemas.microsoft.com/office/drawing/2014/main" id="{F60B7A17-796E-0BCA-2273-DE553365CBF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80220" y="6959061"/>
              <a:ext cx="1804704" cy="1804704"/>
            </a:xfrm>
            <a:prstGeom prst="rect">
              <a:avLst/>
            </a:prstGeom>
          </p:spPr>
        </p:pic>
      </p:grpSp>
      <p:grpSp>
        <p:nvGrpSpPr>
          <p:cNvPr id="28" name="群組 27">
            <a:extLst>
              <a:ext uri="{FF2B5EF4-FFF2-40B4-BE49-F238E27FC236}">
                <a16:creationId xmlns:a16="http://schemas.microsoft.com/office/drawing/2014/main" id="{32C3FAC9-45AB-02D3-B57B-C5807F7C70CC}"/>
              </a:ext>
            </a:extLst>
          </p:cNvPr>
          <p:cNvGrpSpPr/>
          <p:nvPr/>
        </p:nvGrpSpPr>
        <p:grpSpPr>
          <a:xfrm>
            <a:off x="10178154" y="3491642"/>
            <a:ext cx="5272024" cy="4451968"/>
            <a:chOff x="2969623" y="3491642"/>
            <a:chExt cx="5272024" cy="4451968"/>
          </a:xfrm>
        </p:grpSpPr>
        <p:sp>
          <p:nvSpPr>
            <p:cNvPr id="29" name="向右箭號 28">
              <a:extLst>
                <a:ext uri="{FF2B5EF4-FFF2-40B4-BE49-F238E27FC236}">
                  <a16:creationId xmlns:a16="http://schemas.microsoft.com/office/drawing/2014/main" id="{FA527B8A-00EB-D8B0-BD79-BBCB48A3964F}"/>
                </a:ext>
              </a:extLst>
            </p:cNvPr>
            <p:cNvSpPr/>
            <p:nvPr/>
          </p:nvSpPr>
          <p:spPr>
            <a:xfrm>
              <a:off x="2969623" y="3491642"/>
              <a:ext cx="5272024" cy="3992131"/>
            </a:xfrm>
            <a:prstGeom prst="rightArrow">
              <a:avLst>
                <a:gd name="adj1" fmla="val 78270"/>
                <a:gd name="adj2" fmla="val 31917"/>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buFont typeface="Arial" panose="020B0604020202020204" pitchFamily="34" charset="0"/>
                <a:buChar char="•"/>
              </a:pPr>
              <a:r>
                <a:rPr kumimoji="1" lang="zh-TW" altLang="en-US" sz="3600">
                  <a:solidFill>
                    <a:schemeClr val="accent4">
                      <a:lumMod val="75000"/>
                    </a:schemeClr>
                  </a:solidFill>
                  <a:latin typeface="Microsoft JhengHei UI" panose="020B0604030504040204" pitchFamily="34" charset="-120"/>
                  <a:ea typeface="Microsoft JhengHei UI" panose="020B0604030504040204" pitchFamily="34" charset="-120"/>
                </a:rPr>
                <a:t>傳送訊息至群組</a:t>
              </a:r>
            </a:p>
          </p:txBody>
        </p:sp>
        <p:sp>
          <p:nvSpPr>
            <p:cNvPr id="30" name="文字方塊 29">
              <a:extLst>
                <a:ext uri="{FF2B5EF4-FFF2-40B4-BE49-F238E27FC236}">
                  <a16:creationId xmlns:a16="http://schemas.microsoft.com/office/drawing/2014/main" id="{771C13A9-8ABB-E521-1398-94BB86BF85AC}"/>
                </a:ext>
              </a:extLst>
            </p:cNvPr>
            <p:cNvSpPr txBox="1"/>
            <p:nvPr/>
          </p:nvSpPr>
          <p:spPr>
            <a:xfrm>
              <a:off x="4237628" y="7235724"/>
              <a:ext cx="1802768" cy="707886"/>
            </a:xfrm>
            <a:prstGeom prst="rect">
              <a:avLst/>
            </a:prstGeom>
            <a:noFill/>
          </p:spPr>
          <p:txBody>
            <a:bodyPr wrap="square" rtlCol="0">
              <a:spAutoFit/>
            </a:bodyPr>
            <a:lstStyle/>
            <a:p>
              <a:pPr algn="ctr"/>
              <a:r>
                <a:rPr kumimoji="1" lang="en-US" altLang="zh-TW" sz="4000" b="1">
                  <a:latin typeface="Nunito" pitchFamily="2" charset="0"/>
                </a:rPr>
                <a:t>UDP</a:t>
              </a:r>
              <a:endParaRPr kumimoji="1" lang="zh-TW" altLang="en-US" sz="4000" b="1">
                <a:latin typeface="Nunito" pitchFamily="2" charset="0"/>
              </a:endParaRPr>
            </a:p>
          </p:txBody>
        </p:sp>
      </p:grpSp>
      <p:sp>
        <p:nvSpPr>
          <p:cNvPr id="24" name="投影片編號版面配置區 23">
            <a:extLst>
              <a:ext uri="{FF2B5EF4-FFF2-40B4-BE49-F238E27FC236}">
                <a16:creationId xmlns:a16="http://schemas.microsoft.com/office/drawing/2014/main" id="{6269265A-9231-9D1A-5739-30EB48F8B976}"/>
              </a:ext>
            </a:extLst>
          </p:cNvPr>
          <p:cNvSpPr>
            <a:spLocks noGrp="1"/>
          </p:cNvSpPr>
          <p:nvPr>
            <p:ph type="sldNum" sz="quarter" idx="12"/>
          </p:nvPr>
        </p:nvSpPr>
        <p:spPr/>
        <p:txBody>
          <a:bodyPr/>
          <a:lstStyle/>
          <a:p>
            <a:fld id="{B6F15528-21DE-4FAA-801E-634DDDAF4B2B}" type="slidenum">
              <a:rPr lang="en-US" smtClean="0"/>
              <a:pPr/>
              <a:t>18</a:t>
            </a:fld>
            <a:endParaRPr lang="en-US"/>
          </a:p>
        </p:txBody>
      </p:sp>
      <p:sp>
        <p:nvSpPr>
          <p:cNvPr id="25" name="Freeform 17">
            <a:extLst>
              <a:ext uri="{FF2B5EF4-FFF2-40B4-BE49-F238E27FC236}">
                <a16:creationId xmlns:a16="http://schemas.microsoft.com/office/drawing/2014/main" id="{B500A1F6-9BCA-73C3-D57D-7E7B8222E38C}"/>
              </a:ext>
            </a:extLst>
          </p:cNvPr>
          <p:cNvSpPr/>
          <p:nvPr/>
        </p:nvSpPr>
        <p:spPr>
          <a:xfrm>
            <a:off x="-1866298" y="8886497"/>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TW" altLang="en-US"/>
          </a:p>
        </p:txBody>
      </p:sp>
      <p:sp>
        <p:nvSpPr>
          <p:cNvPr id="27" name="Freeform 17">
            <a:extLst>
              <a:ext uri="{FF2B5EF4-FFF2-40B4-BE49-F238E27FC236}">
                <a16:creationId xmlns:a16="http://schemas.microsoft.com/office/drawing/2014/main" id="{BE0686DF-8916-0104-2BC0-7C39627DD600}"/>
              </a:ext>
            </a:extLst>
          </p:cNvPr>
          <p:cNvSpPr/>
          <p:nvPr/>
        </p:nvSpPr>
        <p:spPr>
          <a:xfrm>
            <a:off x="16657178" y="-1264763"/>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TW" altLang="en-US"/>
          </a:p>
        </p:txBody>
      </p:sp>
      <p:grpSp>
        <p:nvGrpSpPr>
          <p:cNvPr id="36" name="群組 35">
            <a:extLst>
              <a:ext uri="{FF2B5EF4-FFF2-40B4-BE49-F238E27FC236}">
                <a16:creationId xmlns:a16="http://schemas.microsoft.com/office/drawing/2014/main" id="{310EDF1C-497B-DC92-1654-93E6ADDC1045}"/>
              </a:ext>
            </a:extLst>
          </p:cNvPr>
          <p:cNvGrpSpPr/>
          <p:nvPr/>
        </p:nvGrpSpPr>
        <p:grpSpPr>
          <a:xfrm>
            <a:off x="4543721" y="687305"/>
            <a:ext cx="9200557" cy="1730229"/>
            <a:chOff x="4543721" y="687305"/>
            <a:chExt cx="9200557" cy="1730229"/>
          </a:xfrm>
        </p:grpSpPr>
        <p:grpSp>
          <p:nvGrpSpPr>
            <p:cNvPr id="39" name="Group 8">
              <a:extLst>
                <a:ext uri="{FF2B5EF4-FFF2-40B4-BE49-F238E27FC236}">
                  <a16:creationId xmlns:a16="http://schemas.microsoft.com/office/drawing/2014/main" id="{A71F5F2E-A2E6-AFCD-F5C5-C4A9AB40B5B0}"/>
                </a:ext>
              </a:extLst>
            </p:cNvPr>
            <p:cNvGrpSpPr/>
            <p:nvPr/>
          </p:nvGrpSpPr>
          <p:grpSpPr>
            <a:xfrm>
              <a:off x="5139012" y="687305"/>
              <a:ext cx="8009976" cy="1730229"/>
              <a:chOff x="0" y="0"/>
              <a:chExt cx="2109623" cy="455698"/>
            </a:xfrm>
          </p:grpSpPr>
          <p:sp>
            <p:nvSpPr>
              <p:cNvPr id="41" name="Freeform 9">
                <a:extLst>
                  <a:ext uri="{FF2B5EF4-FFF2-40B4-BE49-F238E27FC236}">
                    <a16:creationId xmlns:a16="http://schemas.microsoft.com/office/drawing/2014/main" id="{A0E9A5D3-F130-B214-452B-BE6AFC257E55}"/>
                  </a:ext>
                </a:extLst>
              </p:cNvPr>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zh-TW" altLang="en-US"/>
              </a:p>
            </p:txBody>
          </p:sp>
          <p:sp>
            <p:nvSpPr>
              <p:cNvPr id="42" name="TextBox 10">
                <a:extLst>
                  <a:ext uri="{FF2B5EF4-FFF2-40B4-BE49-F238E27FC236}">
                    <a16:creationId xmlns:a16="http://schemas.microsoft.com/office/drawing/2014/main" id="{6ED4C73C-8E33-9682-8102-FE6ADC2C4A68}"/>
                  </a:ext>
                </a:extLst>
              </p:cNvPr>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sp>
          <p:nvSpPr>
            <p:cNvPr id="40" name="TextBox 14">
              <a:extLst>
                <a:ext uri="{FF2B5EF4-FFF2-40B4-BE49-F238E27FC236}">
                  <a16:creationId xmlns:a16="http://schemas.microsoft.com/office/drawing/2014/main" id="{B501BF27-A105-46AA-AE87-8ACA46F94DF2}"/>
                </a:ext>
              </a:extLst>
            </p:cNvPr>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zh-TW" altLang="en-US" sz="6607" b="1">
                  <a:solidFill>
                    <a:srgbClr val="000000"/>
                  </a:solidFill>
                  <a:latin typeface="Microsoft JhengHei UI" panose="020B0604030504040204" pitchFamily="34" charset="-120"/>
                  <a:ea typeface="Microsoft JhengHei UI" panose="020B0604030504040204" pitchFamily="34" charset="-120"/>
                </a:rPr>
                <a:t>符合基本條件說明</a:t>
              </a:r>
              <a:endParaRPr lang="en-US" sz="6607" b="1">
                <a:solidFill>
                  <a:srgbClr val="000000"/>
                </a:solidFill>
                <a:latin typeface="Microsoft JhengHei UI" panose="020B0604030504040204" pitchFamily="34" charset="-120"/>
                <a:ea typeface="Microsoft JhengHei UI" panose="020B0604030504040204" pitchFamily="34" charset="-120"/>
              </a:endParaRPr>
            </a:p>
          </p:txBody>
        </p:sp>
      </p:grpSp>
    </p:spTree>
    <p:extLst>
      <p:ext uri="{BB962C8B-B14F-4D97-AF65-F5344CB8AC3E}">
        <p14:creationId xmlns:p14="http://schemas.microsoft.com/office/powerpoint/2010/main" val="159796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a:spLocks noGrp="1" noRot="1" noMove="1" noResize="1" noEditPoints="1" noAdjustHandles="1" noChangeArrowheads="1" noChangeShapeType="1"/>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a:spLocks noGrp="1" noRot="1" noMove="1" noResize="1" noEditPoints="1" noAdjustHandles="1" noChangeArrowheads="1" noChangeShapeType="1"/>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grpSp>
      <p:grpSp>
        <p:nvGrpSpPr>
          <p:cNvPr id="5" name="Group 5"/>
          <p:cNvGrpSpPr>
            <a:grpSpLocks noGrp="1" noUngrp="1" noRot="1" noMove="1" noResize="1"/>
          </p:cNvGrpSpPr>
          <p:nvPr/>
        </p:nvGrpSpPr>
        <p:grpSpPr>
          <a:xfrm>
            <a:off x="1028700" y="1505943"/>
            <a:ext cx="16230600" cy="8238413"/>
            <a:chOff x="0" y="0"/>
            <a:chExt cx="4274726" cy="1718953"/>
          </a:xfrm>
        </p:grpSpPr>
        <p:sp>
          <p:nvSpPr>
            <p:cNvPr id="6" name="Freeform 6"/>
            <p:cNvSpPr>
              <a:spLocks noGrp="1" noRot="1" noMove="1" noResize="1" noEditPoints="1" noAdjustHandles="1" noChangeArrowheads="1" noChangeShapeType="1"/>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zh-TW" altLang="en-US"/>
            </a:p>
          </p:txBody>
        </p:sp>
        <p:sp>
          <p:nvSpPr>
            <p:cNvPr id="7" name="TextBox 7"/>
            <p:cNvSpPr txBox="1">
              <a:spLocks noGrp="1" noRot="1" noMove="1" noResize="1" noEditPoints="1" noAdjustHandles="1" noChangeArrowheads="1" noChangeShapeType="1"/>
            </p:cNvSpPr>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群組 15">
            <a:extLst>
              <a:ext uri="{FF2B5EF4-FFF2-40B4-BE49-F238E27FC236}">
                <a16:creationId xmlns:a16="http://schemas.microsoft.com/office/drawing/2014/main" id="{88281A21-D494-5927-BD8C-E4BC52DE3D13}"/>
              </a:ext>
            </a:extLst>
          </p:cNvPr>
          <p:cNvGrpSpPr/>
          <p:nvPr/>
        </p:nvGrpSpPr>
        <p:grpSpPr>
          <a:xfrm>
            <a:off x="8241647" y="7041258"/>
            <a:ext cx="1804704" cy="2712350"/>
            <a:chOff x="7975600" y="6816901"/>
            <a:chExt cx="2336800" cy="3512055"/>
          </a:xfrm>
        </p:grpSpPr>
        <p:pic>
          <p:nvPicPr>
            <p:cNvPr id="19" name="圖片 18" descr="一張含有 螢幕擷取畫面, 鮮豔, 圖形, 行 的圖片&#10;&#10;自動產生的描述">
              <a:extLst>
                <a:ext uri="{FF2B5EF4-FFF2-40B4-BE49-F238E27FC236}">
                  <a16:creationId xmlns:a16="http://schemas.microsoft.com/office/drawing/2014/main" id="{CE91CAAD-6FB8-9050-4C49-8EB120EC72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5600" y="6816901"/>
              <a:ext cx="2336800" cy="2336800"/>
            </a:xfrm>
            <a:prstGeom prst="rect">
              <a:avLst/>
            </a:prstGeom>
          </p:spPr>
        </p:pic>
        <p:sp>
          <p:nvSpPr>
            <p:cNvPr id="20" name="文字方塊 19">
              <a:extLst>
                <a:ext uri="{FF2B5EF4-FFF2-40B4-BE49-F238E27FC236}">
                  <a16:creationId xmlns:a16="http://schemas.microsoft.com/office/drawing/2014/main" id="{8D554033-CAC0-782A-8A43-3031B815F766}"/>
                </a:ext>
              </a:extLst>
            </p:cNvPr>
            <p:cNvSpPr txBox="1"/>
            <p:nvPr/>
          </p:nvSpPr>
          <p:spPr>
            <a:xfrm>
              <a:off x="7975600" y="9412358"/>
              <a:ext cx="2334293" cy="916598"/>
            </a:xfrm>
            <a:prstGeom prst="rect">
              <a:avLst/>
            </a:prstGeom>
            <a:noFill/>
          </p:spPr>
          <p:txBody>
            <a:bodyPr wrap="square" rtlCol="0">
              <a:spAutoFit/>
            </a:bodyPr>
            <a:lstStyle/>
            <a:p>
              <a:pPr algn="ctr"/>
              <a:r>
                <a:rPr kumimoji="1" lang="en-US" altLang="zh-TW" sz="4000" b="1">
                  <a:latin typeface="Nunito" pitchFamily="2" charset="0"/>
                </a:rPr>
                <a:t>Server</a:t>
              </a:r>
              <a:endParaRPr kumimoji="1" lang="zh-TW" altLang="en-US" sz="4000" b="1">
                <a:latin typeface="Nunito" pitchFamily="2" charset="0"/>
              </a:endParaRPr>
            </a:p>
          </p:txBody>
        </p:sp>
      </p:grpSp>
      <p:pic>
        <p:nvPicPr>
          <p:cNvPr id="22" name="圖片 21" descr="一張含有 美工圖案, 卡通, 動畫卡通 的圖片&#10;&#10;自動產生的描述">
            <a:extLst>
              <a:ext uri="{FF2B5EF4-FFF2-40B4-BE49-F238E27FC236}">
                <a16:creationId xmlns:a16="http://schemas.microsoft.com/office/drawing/2014/main" id="{23B772FE-6221-300D-9904-85437D7227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4919" y="6959061"/>
            <a:ext cx="1804704" cy="1804704"/>
          </a:xfrm>
          <a:prstGeom prst="rect">
            <a:avLst/>
          </a:prstGeom>
        </p:spPr>
      </p:pic>
      <p:sp>
        <p:nvSpPr>
          <p:cNvPr id="23" name="文字方塊 22">
            <a:extLst>
              <a:ext uri="{FF2B5EF4-FFF2-40B4-BE49-F238E27FC236}">
                <a16:creationId xmlns:a16="http://schemas.microsoft.com/office/drawing/2014/main" id="{2A5A406B-42D4-02D4-CD1E-103762D6FB5C}"/>
              </a:ext>
            </a:extLst>
          </p:cNvPr>
          <p:cNvSpPr txBox="1"/>
          <p:nvPr/>
        </p:nvSpPr>
        <p:spPr>
          <a:xfrm>
            <a:off x="1026762" y="9008941"/>
            <a:ext cx="2081019" cy="707886"/>
          </a:xfrm>
          <a:prstGeom prst="rect">
            <a:avLst/>
          </a:prstGeom>
          <a:noFill/>
        </p:spPr>
        <p:txBody>
          <a:bodyPr wrap="none" rtlCol="0">
            <a:spAutoFit/>
          </a:bodyPr>
          <a:lstStyle/>
          <a:p>
            <a:pPr algn="ctr"/>
            <a:r>
              <a:rPr kumimoji="1" lang="en-US" altLang="zh-TW" sz="4000" b="1">
                <a:latin typeface="Nunito" pitchFamily="2" charset="0"/>
              </a:rPr>
              <a:t>Teacher</a:t>
            </a:r>
            <a:endParaRPr kumimoji="1" lang="zh-TW" altLang="en-US" sz="4000" b="1">
              <a:latin typeface="Nunito" pitchFamily="2" charset="0"/>
            </a:endParaRPr>
          </a:p>
        </p:txBody>
      </p:sp>
      <p:sp>
        <p:nvSpPr>
          <p:cNvPr id="26" name="文字方塊 25">
            <a:extLst>
              <a:ext uri="{FF2B5EF4-FFF2-40B4-BE49-F238E27FC236}">
                <a16:creationId xmlns:a16="http://schemas.microsoft.com/office/drawing/2014/main" id="{25D8C0A6-2C36-5BBA-9BB2-480E0FB05923}"/>
              </a:ext>
            </a:extLst>
          </p:cNvPr>
          <p:cNvSpPr txBox="1"/>
          <p:nvPr/>
        </p:nvSpPr>
        <p:spPr>
          <a:xfrm>
            <a:off x="14898410" y="9033025"/>
            <a:ext cx="2358952" cy="707886"/>
          </a:xfrm>
          <a:prstGeom prst="rect">
            <a:avLst/>
          </a:prstGeom>
          <a:noFill/>
        </p:spPr>
        <p:txBody>
          <a:bodyPr wrap="square" rtlCol="0">
            <a:spAutoFit/>
          </a:bodyPr>
          <a:lstStyle/>
          <a:p>
            <a:pPr algn="ctr"/>
            <a:r>
              <a:rPr kumimoji="1" lang="en-US" altLang="zh-TW" sz="4000" b="1">
                <a:latin typeface="Nunito" pitchFamily="2" charset="0"/>
              </a:rPr>
              <a:t>Students</a:t>
            </a:r>
            <a:endParaRPr kumimoji="1" lang="zh-TW" altLang="en-US" sz="4000" b="1">
              <a:latin typeface="Nunito" pitchFamily="2" charset="0"/>
            </a:endParaRPr>
          </a:p>
        </p:txBody>
      </p:sp>
      <p:sp>
        <p:nvSpPr>
          <p:cNvPr id="18" name="文字方塊 17">
            <a:extLst>
              <a:ext uri="{FF2B5EF4-FFF2-40B4-BE49-F238E27FC236}">
                <a16:creationId xmlns:a16="http://schemas.microsoft.com/office/drawing/2014/main" id="{67B383D6-0141-9F11-DDBA-C80B988BE7FB}"/>
              </a:ext>
            </a:extLst>
          </p:cNvPr>
          <p:cNvSpPr txBox="1"/>
          <p:nvPr/>
        </p:nvSpPr>
        <p:spPr>
          <a:xfrm>
            <a:off x="3107780" y="2600136"/>
            <a:ext cx="12072440" cy="646331"/>
          </a:xfrm>
          <a:prstGeom prst="rect">
            <a:avLst/>
          </a:prstGeom>
          <a:noFill/>
        </p:spPr>
        <p:txBody>
          <a:bodyPr wrap="square" rtlCol="0">
            <a:spAutoFit/>
          </a:bodyPr>
          <a:lstStyle/>
          <a:p>
            <a:pPr algn="ctr"/>
            <a:r>
              <a:rPr kumimoji="1" lang="zh-TW" altLang="en-US" sz="3600" b="1">
                <a:highlight>
                  <a:srgbClr val="FFFF00"/>
                </a:highlight>
                <a:latin typeface="Microsoft JhengHei UI" panose="020B0604030504040204" pitchFamily="34" charset="-120"/>
                <a:ea typeface="Microsoft JhengHei UI" panose="020B0604030504040204" pitchFamily="34" charset="-120"/>
              </a:rPr>
              <a:t>須用到</a:t>
            </a:r>
            <a:r>
              <a:rPr kumimoji="1" lang="en" altLang="zh-TW" sz="3600" b="1">
                <a:highlight>
                  <a:srgbClr val="FFFF00"/>
                </a:highlight>
                <a:latin typeface="Microsoft JhengHei UI" panose="020B0604030504040204" pitchFamily="34" charset="-120"/>
                <a:ea typeface="Microsoft JhengHei UI" panose="020B0604030504040204" pitchFamily="34" charset="-120"/>
              </a:rPr>
              <a:t>broadcast(</a:t>
            </a:r>
            <a:r>
              <a:rPr kumimoji="1" lang="zh-TW" altLang="en-US" sz="3600" b="1">
                <a:highlight>
                  <a:srgbClr val="FFFF00"/>
                </a:highlight>
                <a:latin typeface="Microsoft JhengHei UI" panose="020B0604030504040204" pitchFamily="34" charset="-120"/>
                <a:ea typeface="Microsoft JhengHei UI" panose="020B0604030504040204" pitchFamily="34" charset="-120"/>
              </a:rPr>
              <a:t>廣播</a:t>
            </a:r>
            <a:r>
              <a:rPr kumimoji="1" lang="en-US" altLang="zh-TW" sz="3600" b="1">
                <a:highlight>
                  <a:srgbClr val="FFFF00"/>
                </a:highlight>
                <a:latin typeface="Microsoft JhengHei UI" panose="020B0604030504040204" pitchFamily="34" charset="-120"/>
                <a:ea typeface="Microsoft JhengHei UI" panose="020B0604030504040204" pitchFamily="34" charset="-120"/>
              </a:rPr>
              <a:t>)</a:t>
            </a:r>
            <a:r>
              <a:rPr kumimoji="1" lang="zh-TW" altLang="en-US" sz="3600" b="1">
                <a:highlight>
                  <a:srgbClr val="FFFF00"/>
                </a:highlight>
                <a:latin typeface="Microsoft JhengHei UI" panose="020B0604030504040204" pitchFamily="34" charset="-120"/>
                <a:ea typeface="Microsoft JhengHei UI" panose="020B0604030504040204" pitchFamily="34" charset="-120"/>
              </a:rPr>
              <a:t>與</a:t>
            </a:r>
            <a:r>
              <a:rPr kumimoji="1" lang="en" altLang="zh-TW" sz="3600" b="1">
                <a:highlight>
                  <a:srgbClr val="FFFF00"/>
                </a:highlight>
                <a:latin typeface="Microsoft JhengHei UI" panose="020B0604030504040204" pitchFamily="34" charset="-120"/>
                <a:ea typeface="Microsoft JhengHei UI" panose="020B0604030504040204" pitchFamily="34" charset="-120"/>
              </a:rPr>
              <a:t>multicast(</a:t>
            </a:r>
            <a:r>
              <a:rPr kumimoji="1" lang="zh-TW" altLang="en-US" sz="3600" b="1">
                <a:highlight>
                  <a:srgbClr val="FFFF00"/>
                </a:highlight>
                <a:latin typeface="Microsoft JhengHei UI" panose="020B0604030504040204" pitchFamily="34" charset="-120"/>
                <a:ea typeface="Microsoft JhengHei UI" panose="020B0604030504040204" pitchFamily="34" charset="-120"/>
              </a:rPr>
              <a:t>群播</a:t>
            </a:r>
            <a:r>
              <a:rPr kumimoji="1" lang="en-US" altLang="zh-TW" sz="3600" b="1">
                <a:highlight>
                  <a:srgbClr val="FFFF00"/>
                </a:highlight>
                <a:latin typeface="Microsoft JhengHei UI" panose="020B0604030504040204" pitchFamily="34" charset="-120"/>
                <a:ea typeface="Microsoft JhengHei UI" panose="020B0604030504040204" pitchFamily="34" charset="-120"/>
              </a:rPr>
              <a:t>)</a:t>
            </a:r>
            <a:r>
              <a:rPr kumimoji="1" lang="zh-TW" altLang="en-US" sz="3600" b="1">
                <a:highlight>
                  <a:srgbClr val="FFFF00"/>
                </a:highlight>
                <a:latin typeface="Microsoft JhengHei UI" panose="020B0604030504040204" pitchFamily="34" charset="-120"/>
                <a:ea typeface="Microsoft JhengHei UI" panose="020B0604030504040204" pitchFamily="34" charset="-120"/>
              </a:rPr>
              <a:t>擇一</a:t>
            </a:r>
          </a:p>
        </p:txBody>
      </p:sp>
      <p:grpSp>
        <p:nvGrpSpPr>
          <p:cNvPr id="11" name="群組 10">
            <a:extLst>
              <a:ext uri="{FF2B5EF4-FFF2-40B4-BE49-F238E27FC236}">
                <a16:creationId xmlns:a16="http://schemas.microsoft.com/office/drawing/2014/main" id="{37FFFA44-2BD5-3D9E-454F-D1D2ACDDCEB7}"/>
              </a:ext>
            </a:extLst>
          </p:cNvPr>
          <p:cNvGrpSpPr/>
          <p:nvPr/>
        </p:nvGrpSpPr>
        <p:grpSpPr>
          <a:xfrm>
            <a:off x="14299175" y="6937003"/>
            <a:ext cx="3674075" cy="1826762"/>
            <a:chOff x="14299175" y="6937003"/>
            <a:chExt cx="3674075" cy="1826762"/>
          </a:xfrm>
        </p:grpSpPr>
        <p:pic>
          <p:nvPicPr>
            <p:cNvPr id="12" name="圖片 11" descr="一張含有 美工圖案, 圖畫, 圖解, 動畫卡通 的圖片&#10;&#10;自動產生的描述">
              <a:extLst>
                <a:ext uri="{FF2B5EF4-FFF2-40B4-BE49-F238E27FC236}">
                  <a16:creationId xmlns:a16="http://schemas.microsoft.com/office/drawing/2014/main" id="{71B847CF-ECEC-8051-6BA5-73C413494E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299175" y="6939783"/>
              <a:ext cx="1804704" cy="1804704"/>
            </a:xfrm>
            <a:prstGeom prst="rect">
              <a:avLst/>
            </a:prstGeom>
          </p:spPr>
        </p:pic>
        <p:pic>
          <p:nvPicPr>
            <p:cNvPr id="13" name="圖片 12" descr="一張含有 美工圖案, 圖畫, 圖解, 動畫卡通 的圖片&#10;&#10;自動產生的描述">
              <a:extLst>
                <a:ext uri="{FF2B5EF4-FFF2-40B4-BE49-F238E27FC236}">
                  <a16:creationId xmlns:a16="http://schemas.microsoft.com/office/drawing/2014/main" id="{17CADB92-507F-5365-9D4A-E0C4017217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168546" y="6937003"/>
              <a:ext cx="1804704" cy="1804704"/>
            </a:xfrm>
            <a:prstGeom prst="rect">
              <a:avLst/>
            </a:prstGeom>
          </p:spPr>
        </p:pic>
        <p:pic>
          <p:nvPicPr>
            <p:cNvPr id="15" name="圖片 14" descr="一張含有 美工圖案, 圖解, 卡通, 圖畫 的圖片&#10;&#10;自動產生的描述">
              <a:extLst>
                <a:ext uri="{FF2B5EF4-FFF2-40B4-BE49-F238E27FC236}">
                  <a16:creationId xmlns:a16="http://schemas.microsoft.com/office/drawing/2014/main" id="{F60B7A17-796E-0BCA-2273-DE553365CBF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80220" y="6959061"/>
              <a:ext cx="1804704" cy="1804704"/>
            </a:xfrm>
            <a:prstGeom prst="rect">
              <a:avLst/>
            </a:prstGeom>
          </p:spPr>
        </p:pic>
      </p:grpSp>
      <p:grpSp>
        <p:nvGrpSpPr>
          <p:cNvPr id="31" name="群組 30">
            <a:extLst>
              <a:ext uri="{FF2B5EF4-FFF2-40B4-BE49-F238E27FC236}">
                <a16:creationId xmlns:a16="http://schemas.microsoft.com/office/drawing/2014/main" id="{3368FB73-E0FC-23CD-8BA9-00173A8816DB}"/>
              </a:ext>
            </a:extLst>
          </p:cNvPr>
          <p:cNvGrpSpPr/>
          <p:nvPr/>
        </p:nvGrpSpPr>
        <p:grpSpPr>
          <a:xfrm>
            <a:off x="2969623" y="3491642"/>
            <a:ext cx="5272024" cy="4451968"/>
            <a:chOff x="2969623" y="3491642"/>
            <a:chExt cx="5272024" cy="4451968"/>
          </a:xfrm>
          <a:solidFill>
            <a:schemeClr val="bg1">
              <a:lumMod val="85000"/>
            </a:schemeClr>
          </a:solidFill>
        </p:grpSpPr>
        <p:sp>
          <p:nvSpPr>
            <p:cNvPr id="32" name="向右箭號 31">
              <a:extLst>
                <a:ext uri="{FF2B5EF4-FFF2-40B4-BE49-F238E27FC236}">
                  <a16:creationId xmlns:a16="http://schemas.microsoft.com/office/drawing/2014/main" id="{123FD5AC-0F46-C91E-FC0D-9B4BFF7808F1}"/>
                </a:ext>
              </a:extLst>
            </p:cNvPr>
            <p:cNvSpPr/>
            <p:nvPr/>
          </p:nvSpPr>
          <p:spPr>
            <a:xfrm>
              <a:off x="2969623" y="3491642"/>
              <a:ext cx="5272024" cy="3992131"/>
            </a:xfrm>
            <a:prstGeom prst="rightArrow">
              <a:avLst>
                <a:gd name="adj1" fmla="val 78270"/>
                <a:gd name="adj2" fmla="val 31917"/>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kumimoji="1" lang="zh-TW" altLang="en-US" sz="3600">
                  <a:solidFill>
                    <a:schemeClr val="accent4">
                      <a:lumMod val="75000"/>
                    </a:schemeClr>
                  </a:solidFill>
                  <a:latin typeface="Microsoft JhengHei UI" panose="020B0604030504040204" pitchFamily="34" charset="-120"/>
                  <a:ea typeface="Microsoft JhengHei UI" panose="020B0604030504040204" pitchFamily="34" charset="-120"/>
                </a:rPr>
                <a:t>傳送螢幕畫面</a:t>
              </a:r>
              <a:endParaRPr kumimoji="1" lang="en-US" altLang="zh-TW" sz="3600">
                <a:solidFill>
                  <a:schemeClr val="accent4">
                    <a:lumMod val="75000"/>
                  </a:schemeClr>
                </a:solidFill>
                <a:latin typeface="Microsoft JhengHei UI" panose="020B0604030504040204" pitchFamily="34" charset="-120"/>
                <a:ea typeface="Microsoft JhengHei UI" panose="020B0604030504040204" pitchFamily="34" charset="-120"/>
              </a:endParaRPr>
            </a:p>
            <a:p>
              <a:pPr marL="342900" indent="-342900">
                <a:buFont typeface="+mj-lt"/>
                <a:buAutoNum type="arabicPeriod"/>
              </a:pPr>
              <a:r>
                <a:rPr kumimoji="1" lang="zh-TW" altLang="en-US" sz="3600">
                  <a:solidFill>
                    <a:schemeClr val="accent4">
                      <a:lumMod val="75000"/>
                    </a:schemeClr>
                  </a:solidFill>
                  <a:latin typeface="Microsoft JhengHei UI" panose="020B0604030504040204" pitchFamily="34" charset="-120"/>
                  <a:ea typeface="Microsoft JhengHei UI" panose="020B0604030504040204" pitchFamily="34" charset="-120"/>
                </a:rPr>
                <a:t>傳送視訊鏡頭</a:t>
              </a:r>
              <a:endParaRPr kumimoji="1" lang="en-US" altLang="zh-TW" sz="3600">
                <a:solidFill>
                  <a:schemeClr val="accent4">
                    <a:lumMod val="75000"/>
                  </a:schemeClr>
                </a:solidFill>
                <a:latin typeface="Microsoft JhengHei UI" panose="020B0604030504040204" pitchFamily="34" charset="-120"/>
                <a:ea typeface="Microsoft JhengHei UI" panose="020B0604030504040204" pitchFamily="34" charset="-120"/>
              </a:endParaRPr>
            </a:p>
            <a:p>
              <a:pPr marL="342900" indent="-342900">
                <a:buFont typeface="+mj-lt"/>
                <a:buAutoNum type="arabicPeriod"/>
              </a:pPr>
              <a:r>
                <a:rPr kumimoji="1" lang="zh-TW" altLang="en-US" sz="3600">
                  <a:solidFill>
                    <a:schemeClr val="accent4">
                      <a:lumMod val="75000"/>
                    </a:schemeClr>
                  </a:solidFill>
                  <a:latin typeface="Microsoft JhengHei UI" panose="020B0604030504040204" pitchFamily="34" charset="-120"/>
                  <a:ea typeface="Microsoft JhengHei UI" panose="020B0604030504040204" pitchFamily="34" charset="-120"/>
                </a:rPr>
                <a:t>傳送音訊</a:t>
              </a:r>
            </a:p>
          </p:txBody>
        </p:sp>
        <p:sp>
          <p:nvSpPr>
            <p:cNvPr id="33" name="文字方塊 32">
              <a:extLst>
                <a:ext uri="{FF2B5EF4-FFF2-40B4-BE49-F238E27FC236}">
                  <a16:creationId xmlns:a16="http://schemas.microsoft.com/office/drawing/2014/main" id="{2A936029-A153-5745-F718-7B7B80A85389}"/>
                </a:ext>
              </a:extLst>
            </p:cNvPr>
            <p:cNvSpPr txBox="1"/>
            <p:nvPr/>
          </p:nvSpPr>
          <p:spPr>
            <a:xfrm>
              <a:off x="4237628" y="7235724"/>
              <a:ext cx="1802768" cy="707886"/>
            </a:xfrm>
            <a:prstGeom prst="rect">
              <a:avLst/>
            </a:prstGeom>
            <a:grpFill/>
          </p:spPr>
          <p:txBody>
            <a:bodyPr wrap="square" rtlCol="0">
              <a:spAutoFit/>
            </a:bodyPr>
            <a:lstStyle/>
            <a:p>
              <a:pPr algn="ctr"/>
              <a:r>
                <a:rPr kumimoji="1" lang="zh-TW" altLang="en-US" sz="4000" b="1">
                  <a:latin typeface="Microsoft JhengHei UI" panose="020B0604030504040204" pitchFamily="34" charset="-120"/>
                  <a:ea typeface="Microsoft JhengHei UI" panose="020B0604030504040204" pitchFamily="34" charset="-120"/>
                </a:rPr>
                <a:t>單播</a:t>
              </a:r>
            </a:p>
          </p:txBody>
        </p:sp>
      </p:grpSp>
      <p:grpSp>
        <p:nvGrpSpPr>
          <p:cNvPr id="34" name="群組 33">
            <a:extLst>
              <a:ext uri="{FF2B5EF4-FFF2-40B4-BE49-F238E27FC236}">
                <a16:creationId xmlns:a16="http://schemas.microsoft.com/office/drawing/2014/main" id="{EFF76D97-A66C-7E90-B1A7-E279CA95BF5E}"/>
              </a:ext>
            </a:extLst>
          </p:cNvPr>
          <p:cNvGrpSpPr/>
          <p:nvPr/>
        </p:nvGrpSpPr>
        <p:grpSpPr>
          <a:xfrm>
            <a:off x="10178154" y="3491642"/>
            <a:ext cx="5272024" cy="4451968"/>
            <a:chOff x="2969623" y="3491642"/>
            <a:chExt cx="5272024" cy="4451968"/>
          </a:xfrm>
          <a:solidFill>
            <a:schemeClr val="accent5">
              <a:lumMod val="20000"/>
              <a:lumOff val="80000"/>
            </a:schemeClr>
          </a:solidFill>
        </p:grpSpPr>
        <p:sp>
          <p:nvSpPr>
            <p:cNvPr id="35" name="向右箭號 34">
              <a:extLst>
                <a:ext uri="{FF2B5EF4-FFF2-40B4-BE49-F238E27FC236}">
                  <a16:creationId xmlns:a16="http://schemas.microsoft.com/office/drawing/2014/main" id="{E97C08C8-C4F9-8326-E846-FC0E53E02630}"/>
                </a:ext>
              </a:extLst>
            </p:cNvPr>
            <p:cNvSpPr/>
            <p:nvPr/>
          </p:nvSpPr>
          <p:spPr>
            <a:xfrm>
              <a:off x="2969623" y="3491642"/>
              <a:ext cx="5272024" cy="3992131"/>
            </a:xfrm>
            <a:prstGeom prst="rightArrow">
              <a:avLst>
                <a:gd name="adj1" fmla="val 78270"/>
                <a:gd name="adj2" fmla="val 31917"/>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kumimoji="1" lang="zh-TW" altLang="en-US" sz="3600">
                  <a:solidFill>
                    <a:schemeClr val="accent4">
                      <a:lumMod val="75000"/>
                    </a:schemeClr>
                  </a:solidFill>
                  <a:latin typeface="Microsoft JhengHei UI" panose="020B0604030504040204" pitchFamily="34" charset="-120"/>
                  <a:ea typeface="Microsoft JhengHei UI" panose="020B0604030504040204" pitchFamily="34" charset="-120"/>
                </a:rPr>
                <a:t>傳送螢幕畫面</a:t>
              </a:r>
              <a:endParaRPr kumimoji="1" lang="en-US" altLang="zh-TW" sz="3600">
                <a:solidFill>
                  <a:schemeClr val="accent4">
                    <a:lumMod val="75000"/>
                  </a:schemeClr>
                </a:solidFill>
                <a:latin typeface="Microsoft JhengHei UI" panose="020B0604030504040204" pitchFamily="34" charset="-120"/>
                <a:ea typeface="Microsoft JhengHei UI" panose="020B0604030504040204" pitchFamily="34" charset="-120"/>
              </a:endParaRPr>
            </a:p>
            <a:p>
              <a:pPr marL="342900" indent="-342900">
                <a:buFont typeface="+mj-lt"/>
                <a:buAutoNum type="arabicPeriod"/>
              </a:pPr>
              <a:r>
                <a:rPr kumimoji="1" lang="zh-TW" altLang="en-US" sz="3600">
                  <a:solidFill>
                    <a:schemeClr val="accent4">
                      <a:lumMod val="75000"/>
                    </a:schemeClr>
                  </a:solidFill>
                  <a:latin typeface="Microsoft JhengHei UI" panose="020B0604030504040204" pitchFamily="34" charset="-120"/>
                  <a:ea typeface="Microsoft JhengHei UI" panose="020B0604030504040204" pitchFamily="34" charset="-120"/>
                </a:rPr>
                <a:t>傳送視訊鏡頭</a:t>
              </a:r>
              <a:endParaRPr kumimoji="1" lang="en-US" altLang="zh-TW" sz="3600">
                <a:solidFill>
                  <a:schemeClr val="accent4">
                    <a:lumMod val="75000"/>
                  </a:schemeClr>
                </a:solidFill>
                <a:latin typeface="Microsoft JhengHei UI" panose="020B0604030504040204" pitchFamily="34" charset="-120"/>
                <a:ea typeface="Microsoft JhengHei UI" panose="020B0604030504040204" pitchFamily="34" charset="-120"/>
              </a:endParaRPr>
            </a:p>
            <a:p>
              <a:pPr marL="342900" indent="-342900">
                <a:buFont typeface="+mj-lt"/>
                <a:buAutoNum type="arabicPeriod"/>
              </a:pPr>
              <a:r>
                <a:rPr kumimoji="1" lang="zh-TW" altLang="en-US" sz="3600">
                  <a:solidFill>
                    <a:schemeClr val="accent4">
                      <a:lumMod val="75000"/>
                    </a:schemeClr>
                  </a:solidFill>
                  <a:latin typeface="Microsoft JhengHei UI" panose="020B0604030504040204" pitchFamily="34" charset="-120"/>
                  <a:ea typeface="Microsoft JhengHei UI" panose="020B0604030504040204" pitchFamily="34" charset="-120"/>
                </a:rPr>
                <a:t>傳送音訊</a:t>
              </a:r>
              <a:endParaRPr kumimoji="1" lang="en-US" altLang="zh-TW" sz="3600">
                <a:solidFill>
                  <a:schemeClr val="accent4">
                    <a:lumMod val="75000"/>
                  </a:schemeClr>
                </a:solidFill>
                <a:latin typeface="Microsoft JhengHei UI" panose="020B0604030504040204" pitchFamily="34" charset="-120"/>
                <a:ea typeface="Microsoft JhengHei UI" panose="020B0604030504040204" pitchFamily="34" charset="-120"/>
              </a:endParaRPr>
            </a:p>
          </p:txBody>
        </p:sp>
        <p:sp>
          <p:nvSpPr>
            <p:cNvPr id="36" name="文字方塊 35">
              <a:extLst>
                <a:ext uri="{FF2B5EF4-FFF2-40B4-BE49-F238E27FC236}">
                  <a16:creationId xmlns:a16="http://schemas.microsoft.com/office/drawing/2014/main" id="{7748A60A-ED5E-EA93-76F9-75E42D7A7FBD}"/>
                </a:ext>
              </a:extLst>
            </p:cNvPr>
            <p:cNvSpPr txBox="1"/>
            <p:nvPr/>
          </p:nvSpPr>
          <p:spPr>
            <a:xfrm>
              <a:off x="4237628" y="7235724"/>
              <a:ext cx="1802768" cy="707886"/>
            </a:xfrm>
            <a:prstGeom prst="rect">
              <a:avLst/>
            </a:prstGeom>
            <a:grpFill/>
          </p:spPr>
          <p:txBody>
            <a:bodyPr wrap="square" rtlCol="0">
              <a:spAutoFit/>
            </a:bodyPr>
            <a:lstStyle/>
            <a:p>
              <a:pPr algn="ctr"/>
              <a:r>
                <a:rPr kumimoji="1" lang="zh-TW" altLang="en-US" sz="4000" b="1">
                  <a:latin typeface="Microsoft JhengHei UI" panose="020B0604030504040204" pitchFamily="34" charset="-120"/>
                  <a:ea typeface="Microsoft JhengHei UI" panose="020B0604030504040204" pitchFamily="34" charset="-120"/>
                </a:rPr>
                <a:t>群播</a:t>
              </a:r>
            </a:p>
          </p:txBody>
        </p:sp>
      </p:grpSp>
      <p:sp>
        <p:nvSpPr>
          <p:cNvPr id="39" name="投影片編號版面配置區 38">
            <a:extLst>
              <a:ext uri="{FF2B5EF4-FFF2-40B4-BE49-F238E27FC236}">
                <a16:creationId xmlns:a16="http://schemas.microsoft.com/office/drawing/2014/main" id="{9DD236FD-2818-35EC-B727-5877BA0EA2D9}"/>
              </a:ext>
            </a:extLst>
          </p:cNvPr>
          <p:cNvSpPr>
            <a:spLocks noGrp="1"/>
          </p:cNvSpPr>
          <p:nvPr>
            <p:ph type="sldNum" sz="quarter" idx="12"/>
          </p:nvPr>
        </p:nvSpPr>
        <p:spPr/>
        <p:txBody>
          <a:bodyPr/>
          <a:lstStyle/>
          <a:p>
            <a:fld id="{B6F15528-21DE-4FAA-801E-634DDDAF4B2B}" type="slidenum">
              <a:rPr lang="en-US" smtClean="0"/>
              <a:pPr/>
              <a:t>19</a:t>
            </a:fld>
            <a:endParaRPr lang="en-US"/>
          </a:p>
        </p:txBody>
      </p:sp>
      <p:sp>
        <p:nvSpPr>
          <p:cNvPr id="40" name="Freeform 17">
            <a:extLst>
              <a:ext uri="{FF2B5EF4-FFF2-40B4-BE49-F238E27FC236}">
                <a16:creationId xmlns:a16="http://schemas.microsoft.com/office/drawing/2014/main" id="{70F5C372-5CB8-28AC-6D56-6EF9D99A125C}"/>
              </a:ext>
            </a:extLst>
          </p:cNvPr>
          <p:cNvSpPr/>
          <p:nvPr/>
        </p:nvSpPr>
        <p:spPr>
          <a:xfrm>
            <a:off x="-1866298" y="8886497"/>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TW" altLang="en-US"/>
          </a:p>
        </p:txBody>
      </p:sp>
      <p:sp>
        <p:nvSpPr>
          <p:cNvPr id="41" name="Freeform 17">
            <a:extLst>
              <a:ext uri="{FF2B5EF4-FFF2-40B4-BE49-F238E27FC236}">
                <a16:creationId xmlns:a16="http://schemas.microsoft.com/office/drawing/2014/main" id="{ABAFAA57-8F77-FB0E-E543-840F1B91781B}"/>
              </a:ext>
            </a:extLst>
          </p:cNvPr>
          <p:cNvSpPr/>
          <p:nvPr/>
        </p:nvSpPr>
        <p:spPr>
          <a:xfrm>
            <a:off x="16657178" y="-1264763"/>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TW" altLang="en-US"/>
          </a:p>
        </p:txBody>
      </p:sp>
      <p:grpSp>
        <p:nvGrpSpPr>
          <p:cNvPr id="47" name="群組 46">
            <a:extLst>
              <a:ext uri="{FF2B5EF4-FFF2-40B4-BE49-F238E27FC236}">
                <a16:creationId xmlns:a16="http://schemas.microsoft.com/office/drawing/2014/main" id="{FF6C7070-2A0C-62AE-15D4-9DF1DC5BC95F}"/>
              </a:ext>
            </a:extLst>
          </p:cNvPr>
          <p:cNvGrpSpPr/>
          <p:nvPr/>
        </p:nvGrpSpPr>
        <p:grpSpPr>
          <a:xfrm>
            <a:off x="4543721" y="687305"/>
            <a:ext cx="9200557" cy="1730229"/>
            <a:chOff x="4543721" y="687305"/>
            <a:chExt cx="9200557" cy="1730229"/>
          </a:xfrm>
        </p:grpSpPr>
        <p:grpSp>
          <p:nvGrpSpPr>
            <p:cNvPr id="48" name="Group 8">
              <a:extLst>
                <a:ext uri="{FF2B5EF4-FFF2-40B4-BE49-F238E27FC236}">
                  <a16:creationId xmlns:a16="http://schemas.microsoft.com/office/drawing/2014/main" id="{BA7BA348-4A88-656A-BDDF-7A9574710945}"/>
                </a:ext>
              </a:extLst>
            </p:cNvPr>
            <p:cNvGrpSpPr/>
            <p:nvPr/>
          </p:nvGrpSpPr>
          <p:grpSpPr>
            <a:xfrm>
              <a:off x="5139012" y="687305"/>
              <a:ext cx="8009976" cy="1730229"/>
              <a:chOff x="0" y="0"/>
              <a:chExt cx="2109623" cy="455698"/>
            </a:xfrm>
          </p:grpSpPr>
          <p:sp>
            <p:nvSpPr>
              <p:cNvPr id="50" name="Freeform 9">
                <a:extLst>
                  <a:ext uri="{FF2B5EF4-FFF2-40B4-BE49-F238E27FC236}">
                    <a16:creationId xmlns:a16="http://schemas.microsoft.com/office/drawing/2014/main" id="{BE591D1E-3F3B-C689-D090-A2C2E89EC2B2}"/>
                  </a:ext>
                </a:extLst>
              </p:cNvPr>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zh-TW" altLang="en-US"/>
              </a:p>
            </p:txBody>
          </p:sp>
          <p:sp>
            <p:nvSpPr>
              <p:cNvPr id="51" name="TextBox 10">
                <a:extLst>
                  <a:ext uri="{FF2B5EF4-FFF2-40B4-BE49-F238E27FC236}">
                    <a16:creationId xmlns:a16="http://schemas.microsoft.com/office/drawing/2014/main" id="{4F40846A-CC03-5774-0E67-C2D54273FD06}"/>
                  </a:ext>
                </a:extLst>
              </p:cNvPr>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sp>
          <p:nvSpPr>
            <p:cNvPr id="49" name="TextBox 14">
              <a:extLst>
                <a:ext uri="{FF2B5EF4-FFF2-40B4-BE49-F238E27FC236}">
                  <a16:creationId xmlns:a16="http://schemas.microsoft.com/office/drawing/2014/main" id="{653446E4-4366-1895-6955-78686FB7A834}"/>
                </a:ext>
              </a:extLst>
            </p:cNvPr>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zh-TW" altLang="en-US" sz="6607" b="1">
                  <a:solidFill>
                    <a:srgbClr val="000000"/>
                  </a:solidFill>
                  <a:latin typeface="Microsoft JhengHei UI" panose="020B0604030504040204" pitchFamily="34" charset="-120"/>
                  <a:ea typeface="Microsoft JhengHei UI" panose="020B0604030504040204" pitchFamily="34" charset="-120"/>
                </a:rPr>
                <a:t>符合基本條件說明</a:t>
              </a:r>
              <a:endParaRPr lang="en-US" sz="6607" b="1">
                <a:solidFill>
                  <a:srgbClr val="000000"/>
                </a:solidFill>
                <a:latin typeface="Microsoft JhengHei UI" panose="020B0604030504040204" pitchFamily="34" charset="-120"/>
                <a:ea typeface="Microsoft JhengHei UI" panose="020B0604030504040204" pitchFamily="34" charset="-120"/>
              </a:endParaRPr>
            </a:p>
          </p:txBody>
        </p:sp>
      </p:grpSp>
    </p:spTree>
    <p:extLst>
      <p:ext uri="{BB962C8B-B14F-4D97-AF65-F5344CB8AC3E}">
        <p14:creationId xmlns:p14="http://schemas.microsoft.com/office/powerpoint/2010/main" val="378403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grpSp>
      <p:sp>
        <p:nvSpPr>
          <p:cNvPr id="17" name="Freeform 17"/>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
        <p:nvSpPr>
          <p:cNvPr id="18" name="Freeform 18"/>
          <p:cNvSpPr/>
          <p:nvPr/>
        </p:nvSpPr>
        <p:spPr>
          <a:xfrm>
            <a:off x="16590398" y="6983167"/>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a:p>
        </p:txBody>
      </p:sp>
      <p:sp>
        <p:nvSpPr>
          <p:cNvPr id="19" name="投影片編號版面配置區 18">
            <a:extLst>
              <a:ext uri="{FF2B5EF4-FFF2-40B4-BE49-F238E27FC236}">
                <a16:creationId xmlns:a16="http://schemas.microsoft.com/office/drawing/2014/main" id="{E65A28AC-EE99-B171-9613-2F159E1C46DD}"/>
              </a:ext>
            </a:extLst>
          </p:cNvPr>
          <p:cNvSpPr>
            <a:spLocks noGrp="1"/>
          </p:cNvSpPr>
          <p:nvPr>
            <p:ph type="sldNum" sz="quarter" idx="12"/>
          </p:nvPr>
        </p:nvSpPr>
        <p:spPr/>
        <p:txBody>
          <a:bodyPr/>
          <a:lstStyle/>
          <a:p>
            <a:fld id="{B6F15528-21DE-4FAA-801E-634DDDAF4B2B}" type="slidenum">
              <a:rPr lang="en-US" smtClean="0"/>
              <a:pPr/>
              <a:t>2</a:t>
            </a:fld>
            <a:endParaRPr lang="en-US"/>
          </a:p>
        </p:txBody>
      </p:sp>
      <p:grpSp>
        <p:nvGrpSpPr>
          <p:cNvPr id="21" name="群組 20">
            <a:extLst>
              <a:ext uri="{FF2B5EF4-FFF2-40B4-BE49-F238E27FC236}">
                <a16:creationId xmlns:a16="http://schemas.microsoft.com/office/drawing/2014/main" id="{9DE6BEBD-6B9B-2AE4-8577-98EA1C3446EF}"/>
              </a:ext>
            </a:extLst>
          </p:cNvPr>
          <p:cNvGrpSpPr/>
          <p:nvPr/>
        </p:nvGrpSpPr>
        <p:grpSpPr>
          <a:xfrm>
            <a:off x="4543721" y="4278386"/>
            <a:ext cx="9200557" cy="1730229"/>
            <a:chOff x="4543721" y="687305"/>
            <a:chExt cx="9200557" cy="1730229"/>
          </a:xfrm>
        </p:grpSpPr>
        <p:grpSp>
          <p:nvGrpSpPr>
            <p:cNvPr id="22" name="Group 8">
              <a:extLst>
                <a:ext uri="{FF2B5EF4-FFF2-40B4-BE49-F238E27FC236}">
                  <a16:creationId xmlns:a16="http://schemas.microsoft.com/office/drawing/2014/main" id="{18727619-7238-E381-5F69-E9A7DB92D645}"/>
                </a:ext>
              </a:extLst>
            </p:cNvPr>
            <p:cNvGrpSpPr/>
            <p:nvPr/>
          </p:nvGrpSpPr>
          <p:grpSpPr>
            <a:xfrm>
              <a:off x="5139012" y="687305"/>
              <a:ext cx="8009976" cy="1730229"/>
              <a:chOff x="0" y="0"/>
              <a:chExt cx="2109623" cy="455698"/>
            </a:xfrm>
          </p:grpSpPr>
          <p:sp>
            <p:nvSpPr>
              <p:cNvPr id="24" name="Freeform 9">
                <a:extLst>
                  <a:ext uri="{FF2B5EF4-FFF2-40B4-BE49-F238E27FC236}">
                    <a16:creationId xmlns:a16="http://schemas.microsoft.com/office/drawing/2014/main" id="{21DBA98C-2801-794B-6C15-A6D4778F3298}"/>
                  </a:ext>
                </a:extLst>
              </p:cNvPr>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zh-TW" altLang="en-US"/>
              </a:p>
            </p:txBody>
          </p:sp>
          <p:sp>
            <p:nvSpPr>
              <p:cNvPr id="25" name="TextBox 10">
                <a:extLst>
                  <a:ext uri="{FF2B5EF4-FFF2-40B4-BE49-F238E27FC236}">
                    <a16:creationId xmlns:a16="http://schemas.microsoft.com/office/drawing/2014/main" id="{DE43D99A-7B6C-DEC5-0E43-AF6E05A86591}"/>
                  </a:ext>
                </a:extLst>
              </p:cNvPr>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sp>
          <p:nvSpPr>
            <p:cNvPr id="23" name="TextBox 14">
              <a:extLst>
                <a:ext uri="{FF2B5EF4-FFF2-40B4-BE49-F238E27FC236}">
                  <a16:creationId xmlns:a16="http://schemas.microsoft.com/office/drawing/2014/main" id="{A82E1A7F-3490-B095-D46E-C8B3C82036B3}"/>
                </a:ext>
              </a:extLst>
            </p:cNvPr>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zh-TW" altLang="en-US" sz="6607" b="1">
                  <a:solidFill>
                    <a:srgbClr val="000000"/>
                  </a:solidFill>
                  <a:latin typeface="Microsoft JhengHei UI" panose="020B0604030504040204" pitchFamily="34" charset="-120"/>
                  <a:ea typeface="Microsoft JhengHei UI" panose="020B0604030504040204" pitchFamily="34" charset="-120"/>
                </a:rPr>
                <a:t>簡要說明作品</a:t>
              </a:r>
              <a:endParaRPr lang="en-US" sz="6607" b="1">
                <a:solidFill>
                  <a:srgbClr val="000000"/>
                </a:solidFill>
                <a:latin typeface="Microsoft JhengHei UI" panose="020B0604030504040204" pitchFamily="34" charset="-120"/>
                <a:ea typeface="Microsoft JhengHei UI" panose="020B0604030504040204" pitchFamily="34" charset="-120"/>
              </a:endParaRPr>
            </a:p>
          </p:txBody>
        </p:sp>
      </p:grpSp>
    </p:spTree>
    <p:extLst>
      <p:ext uri="{BB962C8B-B14F-4D97-AF65-F5344CB8AC3E}">
        <p14:creationId xmlns:p14="http://schemas.microsoft.com/office/powerpoint/2010/main" val="3936373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a:spLocks noGrp="1" noRot="1" noMove="1" noResize="1" noEditPoints="1" noAdjustHandles="1" noChangeArrowheads="1" noChangeShapeType="1"/>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a:spLocks noGrp="1" noRot="1" noMove="1" noResize="1" noEditPoints="1" noAdjustHandles="1" noChangeArrowheads="1" noChangeShapeType="1"/>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grpSp>
      <p:grpSp>
        <p:nvGrpSpPr>
          <p:cNvPr id="5" name="Group 5"/>
          <p:cNvGrpSpPr>
            <a:grpSpLocks noGrp="1" noUngrp="1" noRot="1" noMove="1" noResize="1"/>
          </p:cNvGrpSpPr>
          <p:nvPr/>
        </p:nvGrpSpPr>
        <p:grpSpPr>
          <a:xfrm>
            <a:off x="1028700" y="1505943"/>
            <a:ext cx="16230600" cy="8238413"/>
            <a:chOff x="0" y="0"/>
            <a:chExt cx="4274726" cy="1718953"/>
          </a:xfrm>
        </p:grpSpPr>
        <p:sp>
          <p:nvSpPr>
            <p:cNvPr id="6" name="Freeform 6"/>
            <p:cNvSpPr>
              <a:spLocks noGrp="1" noRot="1" noMove="1" noResize="1" noEditPoints="1" noAdjustHandles="1" noChangeArrowheads="1" noChangeShapeType="1"/>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zh-TW" altLang="en-US"/>
            </a:p>
          </p:txBody>
        </p:sp>
        <p:sp>
          <p:nvSpPr>
            <p:cNvPr id="7" name="TextBox 7"/>
            <p:cNvSpPr txBox="1">
              <a:spLocks noGrp="1" noRot="1" noMove="1" noResize="1" noEditPoints="1" noAdjustHandles="1" noChangeArrowheads="1" noChangeShapeType="1"/>
            </p:cNvSpPr>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群組 15">
            <a:extLst>
              <a:ext uri="{FF2B5EF4-FFF2-40B4-BE49-F238E27FC236}">
                <a16:creationId xmlns:a16="http://schemas.microsoft.com/office/drawing/2014/main" id="{88281A21-D494-5927-BD8C-E4BC52DE3D13}"/>
              </a:ext>
            </a:extLst>
          </p:cNvPr>
          <p:cNvGrpSpPr/>
          <p:nvPr/>
        </p:nvGrpSpPr>
        <p:grpSpPr>
          <a:xfrm>
            <a:off x="8241647" y="7041258"/>
            <a:ext cx="1804704" cy="2712350"/>
            <a:chOff x="7975600" y="6816901"/>
            <a:chExt cx="2336800" cy="3512055"/>
          </a:xfrm>
        </p:grpSpPr>
        <p:pic>
          <p:nvPicPr>
            <p:cNvPr id="19" name="圖片 18" descr="一張含有 螢幕擷取畫面, 鮮豔, 圖形, 行 的圖片&#10;&#10;自動產生的描述">
              <a:extLst>
                <a:ext uri="{FF2B5EF4-FFF2-40B4-BE49-F238E27FC236}">
                  <a16:creationId xmlns:a16="http://schemas.microsoft.com/office/drawing/2014/main" id="{CE91CAAD-6FB8-9050-4C49-8EB120EC72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5600" y="6816901"/>
              <a:ext cx="2336800" cy="2336800"/>
            </a:xfrm>
            <a:prstGeom prst="rect">
              <a:avLst/>
            </a:prstGeom>
          </p:spPr>
        </p:pic>
        <p:sp>
          <p:nvSpPr>
            <p:cNvPr id="20" name="文字方塊 19">
              <a:extLst>
                <a:ext uri="{FF2B5EF4-FFF2-40B4-BE49-F238E27FC236}">
                  <a16:creationId xmlns:a16="http://schemas.microsoft.com/office/drawing/2014/main" id="{8D554033-CAC0-782A-8A43-3031B815F766}"/>
                </a:ext>
              </a:extLst>
            </p:cNvPr>
            <p:cNvSpPr txBox="1"/>
            <p:nvPr/>
          </p:nvSpPr>
          <p:spPr>
            <a:xfrm>
              <a:off x="7975600" y="9412358"/>
              <a:ext cx="2334293" cy="916598"/>
            </a:xfrm>
            <a:prstGeom prst="rect">
              <a:avLst/>
            </a:prstGeom>
            <a:noFill/>
          </p:spPr>
          <p:txBody>
            <a:bodyPr wrap="square" rtlCol="0">
              <a:spAutoFit/>
            </a:bodyPr>
            <a:lstStyle/>
            <a:p>
              <a:pPr algn="ctr"/>
              <a:r>
                <a:rPr kumimoji="1" lang="en-US" altLang="zh-TW" sz="4000" b="1">
                  <a:latin typeface="Nunito" pitchFamily="2" charset="0"/>
                </a:rPr>
                <a:t>Server</a:t>
              </a:r>
              <a:endParaRPr kumimoji="1" lang="zh-TW" altLang="en-US" sz="4000" b="1">
                <a:latin typeface="Nunito" pitchFamily="2" charset="0"/>
              </a:endParaRPr>
            </a:p>
          </p:txBody>
        </p:sp>
      </p:grpSp>
      <p:pic>
        <p:nvPicPr>
          <p:cNvPr id="22" name="圖片 21" descr="一張含有 美工圖案, 卡通, 動畫卡通 的圖片&#10;&#10;自動產生的描述">
            <a:extLst>
              <a:ext uri="{FF2B5EF4-FFF2-40B4-BE49-F238E27FC236}">
                <a16:creationId xmlns:a16="http://schemas.microsoft.com/office/drawing/2014/main" id="{23B772FE-6221-300D-9904-85437D7227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4919" y="6959061"/>
            <a:ext cx="1804704" cy="1804704"/>
          </a:xfrm>
          <a:prstGeom prst="rect">
            <a:avLst/>
          </a:prstGeom>
        </p:spPr>
      </p:pic>
      <p:sp>
        <p:nvSpPr>
          <p:cNvPr id="23" name="文字方塊 22">
            <a:extLst>
              <a:ext uri="{FF2B5EF4-FFF2-40B4-BE49-F238E27FC236}">
                <a16:creationId xmlns:a16="http://schemas.microsoft.com/office/drawing/2014/main" id="{2A5A406B-42D4-02D4-CD1E-103762D6FB5C}"/>
              </a:ext>
            </a:extLst>
          </p:cNvPr>
          <p:cNvSpPr txBox="1"/>
          <p:nvPr/>
        </p:nvSpPr>
        <p:spPr>
          <a:xfrm>
            <a:off x="1026762" y="9008941"/>
            <a:ext cx="2081019" cy="707886"/>
          </a:xfrm>
          <a:prstGeom prst="rect">
            <a:avLst/>
          </a:prstGeom>
          <a:noFill/>
        </p:spPr>
        <p:txBody>
          <a:bodyPr wrap="none" rtlCol="0">
            <a:spAutoFit/>
          </a:bodyPr>
          <a:lstStyle/>
          <a:p>
            <a:pPr algn="ctr"/>
            <a:r>
              <a:rPr kumimoji="1" lang="en-US" altLang="zh-TW" sz="4000" b="1">
                <a:latin typeface="Nunito" pitchFamily="2" charset="0"/>
              </a:rPr>
              <a:t>Teacher</a:t>
            </a:r>
            <a:endParaRPr kumimoji="1" lang="zh-TW" altLang="en-US" sz="4000" b="1">
              <a:latin typeface="Nunito" pitchFamily="2" charset="0"/>
            </a:endParaRPr>
          </a:p>
        </p:txBody>
      </p:sp>
      <p:sp>
        <p:nvSpPr>
          <p:cNvPr id="26" name="文字方塊 25">
            <a:extLst>
              <a:ext uri="{FF2B5EF4-FFF2-40B4-BE49-F238E27FC236}">
                <a16:creationId xmlns:a16="http://schemas.microsoft.com/office/drawing/2014/main" id="{25D8C0A6-2C36-5BBA-9BB2-480E0FB05923}"/>
              </a:ext>
            </a:extLst>
          </p:cNvPr>
          <p:cNvSpPr txBox="1"/>
          <p:nvPr/>
        </p:nvSpPr>
        <p:spPr>
          <a:xfrm>
            <a:off x="14898410" y="9033025"/>
            <a:ext cx="2358952" cy="707886"/>
          </a:xfrm>
          <a:prstGeom prst="rect">
            <a:avLst/>
          </a:prstGeom>
          <a:noFill/>
        </p:spPr>
        <p:txBody>
          <a:bodyPr wrap="square" rtlCol="0">
            <a:spAutoFit/>
          </a:bodyPr>
          <a:lstStyle/>
          <a:p>
            <a:pPr algn="ctr"/>
            <a:r>
              <a:rPr kumimoji="1" lang="en-US" altLang="zh-TW" sz="4000" b="1">
                <a:latin typeface="Nunito" pitchFamily="2" charset="0"/>
              </a:rPr>
              <a:t>Students</a:t>
            </a:r>
            <a:endParaRPr kumimoji="1" lang="zh-TW" altLang="en-US" sz="4000" b="1">
              <a:latin typeface="Nunito" pitchFamily="2" charset="0"/>
            </a:endParaRPr>
          </a:p>
        </p:txBody>
      </p:sp>
      <p:sp>
        <p:nvSpPr>
          <p:cNvPr id="18" name="文字方塊 17">
            <a:extLst>
              <a:ext uri="{FF2B5EF4-FFF2-40B4-BE49-F238E27FC236}">
                <a16:creationId xmlns:a16="http://schemas.microsoft.com/office/drawing/2014/main" id="{67B383D6-0141-9F11-DDBA-C80B988BE7FB}"/>
              </a:ext>
            </a:extLst>
          </p:cNvPr>
          <p:cNvSpPr txBox="1"/>
          <p:nvPr/>
        </p:nvSpPr>
        <p:spPr>
          <a:xfrm>
            <a:off x="3107780" y="2600136"/>
            <a:ext cx="12072440" cy="646331"/>
          </a:xfrm>
          <a:prstGeom prst="rect">
            <a:avLst/>
          </a:prstGeom>
          <a:noFill/>
        </p:spPr>
        <p:txBody>
          <a:bodyPr wrap="square" rtlCol="0">
            <a:spAutoFit/>
          </a:bodyPr>
          <a:lstStyle/>
          <a:p>
            <a:pPr algn="ctr"/>
            <a:r>
              <a:rPr kumimoji="1" lang="zh-TW" altLang="en-US" sz="3600" b="1">
                <a:highlight>
                  <a:srgbClr val="FFFF00"/>
                </a:highlight>
                <a:latin typeface="Microsoft JhengHei UI" panose="020B0604030504040204" pitchFamily="34" charset="-120"/>
                <a:ea typeface="Microsoft JhengHei UI" panose="020B0604030504040204" pitchFamily="34" charset="-120"/>
              </a:rPr>
              <a:t>須用到</a:t>
            </a:r>
            <a:r>
              <a:rPr kumimoji="1" lang="en" altLang="zh-TW" sz="3600" b="1">
                <a:highlight>
                  <a:srgbClr val="FFFF00"/>
                </a:highlight>
                <a:latin typeface="Microsoft JhengHei UI" panose="020B0604030504040204" pitchFamily="34" charset="-120"/>
                <a:ea typeface="Microsoft JhengHei UI" panose="020B0604030504040204" pitchFamily="34" charset="-120"/>
              </a:rPr>
              <a:t>broadcast(</a:t>
            </a:r>
            <a:r>
              <a:rPr kumimoji="1" lang="zh-TW" altLang="en-US" sz="3600" b="1">
                <a:highlight>
                  <a:srgbClr val="FFFF00"/>
                </a:highlight>
                <a:latin typeface="Microsoft JhengHei UI" panose="020B0604030504040204" pitchFamily="34" charset="-120"/>
                <a:ea typeface="Microsoft JhengHei UI" panose="020B0604030504040204" pitchFamily="34" charset="-120"/>
              </a:rPr>
              <a:t>廣播</a:t>
            </a:r>
            <a:r>
              <a:rPr kumimoji="1" lang="en-US" altLang="zh-TW" sz="3600" b="1">
                <a:highlight>
                  <a:srgbClr val="FFFF00"/>
                </a:highlight>
                <a:latin typeface="Microsoft JhengHei UI" panose="020B0604030504040204" pitchFamily="34" charset="-120"/>
                <a:ea typeface="Microsoft JhengHei UI" panose="020B0604030504040204" pitchFamily="34" charset="-120"/>
              </a:rPr>
              <a:t>)</a:t>
            </a:r>
            <a:r>
              <a:rPr kumimoji="1" lang="zh-TW" altLang="en-US" sz="3600" b="1">
                <a:highlight>
                  <a:srgbClr val="FFFF00"/>
                </a:highlight>
                <a:latin typeface="Microsoft JhengHei UI" panose="020B0604030504040204" pitchFamily="34" charset="-120"/>
                <a:ea typeface="Microsoft JhengHei UI" panose="020B0604030504040204" pitchFamily="34" charset="-120"/>
              </a:rPr>
              <a:t>與</a:t>
            </a:r>
            <a:r>
              <a:rPr kumimoji="1" lang="en" altLang="zh-TW" sz="3600" b="1">
                <a:highlight>
                  <a:srgbClr val="FFFF00"/>
                </a:highlight>
                <a:latin typeface="Microsoft JhengHei UI" panose="020B0604030504040204" pitchFamily="34" charset="-120"/>
                <a:ea typeface="Microsoft JhengHei UI" panose="020B0604030504040204" pitchFamily="34" charset="-120"/>
              </a:rPr>
              <a:t>multicast(</a:t>
            </a:r>
            <a:r>
              <a:rPr kumimoji="1" lang="zh-TW" altLang="en-US" sz="3600" b="1">
                <a:highlight>
                  <a:srgbClr val="FFFF00"/>
                </a:highlight>
                <a:latin typeface="Microsoft JhengHei UI" panose="020B0604030504040204" pitchFamily="34" charset="-120"/>
                <a:ea typeface="Microsoft JhengHei UI" panose="020B0604030504040204" pitchFamily="34" charset="-120"/>
              </a:rPr>
              <a:t>群播</a:t>
            </a:r>
            <a:r>
              <a:rPr kumimoji="1" lang="en-US" altLang="zh-TW" sz="3600" b="1">
                <a:highlight>
                  <a:srgbClr val="FFFF00"/>
                </a:highlight>
                <a:latin typeface="Microsoft JhengHei UI" panose="020B0604030504040204" pitchFamily="34" charset="-120"/>
                <a:ea typeface="Microsoft JhengHei UI" panose="020B0604030504040204" pitchFamily="34" charset="-120"/>
              </a:rPr>
              <a:t>)</a:t>
            </a:r>
            <a:r>
              <a:rPr kumimoji="1" lang="zh-TW" altLang="en-US" sz="3600" b="1">
                <a:highlight>
                  <a:srgbClr val="FFFF00"/>
                </a:highlight>
                <a:latin typeface="Microsoft JhengHei UI" panose="020B0604030504040204" pitchFamily="34" charset="-120"/>
                <a:ea typeface="Microsoft JhengHei UI" panose="020B0604030504040204" pitchFamily="34" charset="-120"/>
              </a:rPr>
              <a:t>擇一</a:t>
            </a:r>
          </a:p>
        </p:txBody>
      </p:sp>
      <p:grpSp>
        <p:nvGrpSpPr>
          <p:cNvPr id="11" name="群組 10">
            <a:extLst>
              <a:ext uri="{FF2B5EF4-FFF2-40B4-BE49-F238E27FC236}">
                <a16:creationId xmlns:a16="http://schemas.microsoft.com/office/drawing/2014/main" id="{37FFFA44-2BD5-3D9E-454F-D1D2ACDDCEB7}"/>
              </a:ext>
            </a:extLst>
          </p:cNvPr>
          <p:cNvGrpSpPr/>
          <p:nvPr/>
        </p:nvGrpSpPr>
        <p:grpSpPr>
          <a:xfrm>
            <a:off x="14299175" y="6937003"/>
            <a:ext cx="3674075" cy="1826762"/>
            <a:chOff x="14299175" y="6937003"/>
            <a:chExt cx="3674075" cy="1826762"/>
          </a:xfrm>
        </p:grpSpPr>
        <p:pic>
          <p:nvPicPr>
            <p:cNvPr id="12" name="圖片 11" descr="一張含有 美工圖案, 圖畫, 圖解, 動畫卡通 的圖片&#10;&#10;自動產生的描述">
              <a:extLst>
                <a:ext uri="{FF2B5EF4-FFF2-40B4-BE49-F238E27FC236}">
                  <a16:creationId xmlns:a16="http://schemas.microsoft.com/office/drawing/2014/main" id="{71B847CF-ECEC-8051-6BA5-73C413494E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299175" y="6939783"/>
              <a:ext cx="1804704" cy="1804704"/>
            </a:xfrm>
            <a:prstGeom prst="rect">
              <a:avLst/>
            </a:prstGeom>
          </p:spPr>
        </p:pic>
        <p:pic>
          <p:nvPicPr>
            <p:cNvPr id="13" name="圖片 12" descr="一張含有 美工圖案, 圖畫, 圖解, 動畫卡通 的圖片&#10;&#10;自動產生的描述">
              <a:extLst>
                <a:ext uri="{FF2B5EF4-FFF2-40B4-BE49-F238E27FC236}">
                  <a16:creationId xmlns:a16="http://schemas.microsoft.com/office/drawing/2014/main" id="{17CADB92-507F-5365-9D4A-E0C4017217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168546" y="6937003"/>
              <a:ext cx="1804704" cy="1804704"/>
            </a:xfrm>
            <a:prstGeom prst="rect">
              <a:avLst/>
            </a:prstGeom>
          </p:spPr>
        </p:pic>
        <p:pic>
          <p:nvPicPr>
            <p:cNvPr id="15" name="圖片 14" descr="一張含有 美工圖案, 圖解, 卡通, 圖畫 的圖片&#10;&#10;自動產生的描述">
              <a:extLst>
                <a:ext uri="{FF2B5EF4-FFF2-40B4-BE49-F238E27FC236}">
                  <a16:creationId xmlns:a16="http://schemas.microsoft.com/office/drawing/2014/main" id="{F60B7A17-796E-0BCA-2273-DE553365CBF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80220" y="6959061"/>
              <a:ext cx="1804704" cy="1804704"/>
            </a:xfrm>
            <a:prstGeom prst="rect">
              <a:avLst/>
            </a:prstGeom>
          </p:spPr>
        </p:pic>
      </p:grpSp>
      <p:grpSp>
        <p:nvGrpSpPr>
          <p:cNvPr id="24" name="群組 23">
            <a:extLst>
              <a:ext uri="{FF2B5EF4-FFF2-40B4-BE49-F238E27FC236}">
                <a16:creationId xmlns:a16="http://schemas.microsoft.com/office/drawing/2014/main" id="{D587F9D8-5217-4C06-1252-AFB7C63D5104}"/>
              </a:ext>
            </a:extLst>
          </p:cNvPr>
          <p:cNvGrpSpPr/>
          <p:nvPr/>
        </p:nvGrpSpPr>
        <p:grpSpPr>
          <a:xfrm>
            <a:off x="2969623" y="3491642"/>
            <a:ext cx="5272024" cy="5067521"/>
            <a:chOff x="2969623" y="3491642"/>
            <a:chExt cx="5272024" cy="5067521"/>
          </a:xfrm>
          <a:solidFill>
            <a:schemeClr val="bg1">
              <a:lumMod val="85000"/>
            </a:schemeClr>
          </a:solidFill>
        </p:grpSpPr>
        <p:sp>
          <p:nvSpPr>
            <p:cNvPr id="25" name="向右箭號 24">
              <a:extLst>
                <a:ext uri="{FF2B5EF4-FFF2-40B4-BE49-F238E27FC236}">
                  <a16:creationId xmlns:a16="http://schemas.microsoft.com/office/drawing/2014/main" id="{9282EDC1-A084-769E-19CD-5A4B010F9A4F}"/>
                </a:ext>
              </a:extLst>
            </p:cNvPr>
            <p:cNvSpPr/>
            <p:nvPr/>
          </p:nvSpPr>
          <p:spPr>
            <a:xfrm>
              <a:off x="2969623" y="3491642"/>
              <a:ext cx="5272024" cy="3992131"/>
            </a:xfrm>
            <a:prstGeom prst="rightArrow">
              <a:avLst>
                <a:gd name="adj1" fmla="val 78270"/>
                <a:gd name="adj2" fmla="val 31917"/>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buFont typeface="Arial" panose="020B0604020202020204" pitchFamily="34" charset="0"/>
                <a:buChar char="•"/>
              </a:pPr>
              <a:r>
                <a:rPr kumimoji="1" lang="zh-TW" altLang="en-US" sz="3600">
                  <a:solidFill>
                    <a:schemeClr val="accent4">
                      <a:lumMod val="75000"/>
                    </a:schemeClr>
                  </a:solidFill>
                  <a:latin typeface="Microsoft JhengHei UI" panose="020B0604030504040204" pitchFamily="34" charset="-120"/>
                  <a:ea typeface="Microsoft JhengHei UI" panose="020B0604030504040204" pitchFamily="34" charset="-120"/>
                </a:rPr>
                <a:t>傳送訊息</a:t>
              </a:r>
            </a:p>
          </p:txBody>
        </p:sp>
        <p:sp>
          <p:nvSpPr>
            <p:cNvPr id="27" name="文字方塊 26">
              <a:extLst>
                <a:ext uri="{FF2B5EF4-FFF2-40B4-BE49-F238E27FC236}">
                  <a16:creationId xmlns:a16="http://schemas.microsoft.com/office/drawing/2014/main" id="{D2F490AE-23FC-2A1D-E7CD-9308980A3339}"/>
                </a:ext>
              </a:extLst>
            </p:cNvPr>
            <p:cNvSpPr txBox="1"/>
            <p:nvPr/>
          </p:nvSpPr>
          <p:spPr>
            <a:xfrm>
              <a:off x="4237628" y="7235724"/>
              <a:ext cx="1802768" cy="1323439"/>
            </a:xfrm>
            <a:prstGeom prst="rect">
              <a:avLst/>
            </a:prstGeom>
            <a:grpFill/>
          </p:spPr>
          <p:txBody>
            <a:bodyPr wrap="square" rtlCol="0">
              <a:spAutoFit/>
            </a:bodyPr>
            <a:lstStyle/>
            <a:p>
              <a:pPr algn="ctr"/>
              <a:r>
                <a:rPr kumimoji="1" lang="zh-TW" altLang="en-US" sz="4000" b="1">
                  <a:latin typeface="Microsoft JhengHei UI" panose="020B0604030504040204" pitchFamily="34" charset="-120"/>
                  <a:ea typeface="Microsoft JhengHei UI" panose="020B0604030504040204" pitchFamily="34" charset="-120"/>
                </a:rPr>
                <a:t>單播</a:t>
              </a:r>
              <a:r>
                <a:rPr kumimoji="1" lang="en-US" altLang="zh-TW" sz="4000" b="1">
                  <a:latin typeface="Microsoft JhengHei UI" panose="020B0604030504040204" pitchFamily="34" charset="-120"/>
                  <a:ea typeface="Microsoft JhengHei UI" panose="020B0604030504040204" pitchFamily="34" charset="-120"/>
                </a:rPr>
                <a:t>(TCP)</a:t>
              </a:r>
              <a:endParaRPr kumimoji="1" lang="zh-TW" altLang="en-US" sz="4000" b="1">
                <a:latin typeface="Microsoft JhengHei UI" panose="020B0604030504040204" pitchFamily="34" charset="-120"/>
                <a:ea typeface="Microsoft JhengHei UI" panose="020B0604030504040204" pitchFamily="34" charset="-120"/>
              </a:endParaRPr>
            </a:p>
          </p:txBody>
        </p:sp>
      </p:grpSp>
      <p:grpSp>
        <p:nvGrpSpPr>
          <p:cNvPr id="31" name="群組 30">
            <a:extLst>
              <a:ext uri="{FF2B5EF4-FFF2-40B4-BE49-F238E27FC236}">
                <a16:creationId xmlns:a16="http://schemas.microsoft.com/office/drawing/2014/main" id="{A750BF9C-A320-65B7-0245-E3208CF9014A}"/>
              </a:ext>
            </a:extLst>
          </p:cNvPr>
          <p:cNvGrpSpPr/>
          <p:nvPr/>
        </p:nvGrpSpPr>
        <p:grpSpPr>
          <a:xfrm>
            <a:off x="10178154" y="3491642"/>
            <a:ext cx="5272024" cy="5067521"/>
            <a:chOff x="2969623" y="3491642"/>
            <a:chExt cx="5272024" cy="5067521"/>
          </a:xfrm>
          <a:solidFill>
            <a:schemeClr val="accent5">
              <a:lumMod val="20000"/>
              <a:lumOff val="80000"/>
            </a:schemeClr>
          </a:solidFill>
        </p:grpSpPr>
        <p:sp>
          <p:nvSpPr>
            <p:cNvPr id="32" name="向右箭號 31">
              <a:extLst>
                <a:ext uri="{FF2B5EF4-FFF2-40B4-BE49-F238E27FC236}">
                  <a16:creationId xmlns:a16="http://schemas.microsoft.com/office/drawing/2014/main" id="{0250FAC4-DFA0-80F3-04A7-BFFA57CFBC64}"/>
                </a:ext>
              </a:extLst>
            </p:cNvPr>
            <p:cNvSpPr/>
            <p:nvPr/>
          </p:nvSpPr>
          <p:spPr>
            <a:xfrm>
              <a:off x="2969623" y="3491642"/>
              <a:ext cx="5272024" cy="3992131"/>
            </a:xfrm>
            <a:prstGeom prst="rightArrow">
              <a:avLst>
                <a:gd name="adj1" fmla="val 78270"/>
                <a:gd name="adj2" fmla="val 31917"/>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buFont typeface="Arial" panose="020B0604020202020204" pitchFamily="34" charset="0"/>
                <a:buChar char="•"/>
              </a:pPr>
              <a:r>
                <a:rPr kumimoji="1" lang="zh-TW" altLang="en-US" sz="3600">
                  <a:solidFill>
                    <a:schemeClr val="accent4">
                      <a:lumMod val="75000"/>
                    </a:schemeClr>
                  </a:solidFill>
                  <a:latin typeface="Microsoft JhengHei UI" panose="020B0604030504040204" pitchFamily="34" charset="-120"/>
                  <a:ea typeface="Microsoft JhengHei UI" panose="020B0604030504040204" pitchFamily="34" charset="-120"/>
                </a:rPr>
                <a:t>傳送訊息</a:t>
              </a:r>
              <a:endParaRPr kumimoji="1" lang="en-US" altLang="zh-TW" sz="3600">
                <a:solidFill>
                  <a:schemeClr val="accent4">
                    <a:lumMod val="75000"/>
                  </a:schemeClr>
                </a:solidFill>
                <a:latin typeface="Microsoft JhengHei UI" panose="020B0604030504040204" pitchFamily="34" charset="-120"/>
                <a:ea typeface="Microsoft JhengHei UI" panose="020B0604030504040204" pitchFamily="34" charset="-120"/>
              </a:endParaRPr>
            </a:p>
          </p:txBody>
        </p:sp>
        <p:sp>
          <p:nvSpPr>
            <p:cNvPr id="33" name="文字方塊 32">
              <a:extLst>
                <a:ext uri="{FF2B5EF4-FFF2-40B4-BE49-F238E27FC236}">
                  <a16:creationId xmlns:a16="http://schemas.microsoft.com/office/drawing/2014/main" id="{CB6FFD84-B6A5-4863-9ADD-A8BEBE85536F}"/>
                </a:ext>
              </a:extLst>
            </p:cNvPr>
            <p:cNvSpPr txBox="1"/>
            <p:nvPr/>
          </p:nvSpPr>
          <p:spPr>
            <a:xfrm>
              <a:off x="4237628" y="7235724"/>
              <a:ext cx="1802768" cy="1323439"/>
            </a:xfrm>
            <a:prstGeom prst="rect">
              <a:avLst/>
            </a:prstGeom>
            <a:grpFill/>
          </p:spPr>
          <p:txBody>
            <a:bodyPr wrap="square" rtlCol="0">
              <a:spAutoFit/>
            </a:bodyPr>
            <a:lstStyle/>
            <a:p>
              <a:pPr algn="ctr"/>
              <a:r>
                <a:rPr kumimoji="1" lang="zh-TW" altLang="en-US" sz="4000" b="1">
                  <a:latin typeface="Microsoft JhengHei UI" panose="020B0604030504040204" pitchFamily="34" charset="-120"/>
                  <a:ea typeface="Microsoft JhengHei UI" panose="020B0604030504040204" pitchFamily="34" charset="-120"/>
                </a:rPr>
                <a:t>群播</a:t>
              </a:r>
              <a:endParaRPr kumimoji="1" lang="en-US" altLang="zh-TW" sz="4000" b="1">
                <a:latin typeface="Microsoft JhengHei UI" panose="020B0604030504040204" pitchFamily="34" charset="-120"/>
                <a:ea typeface="Microsoft JhengHei UI" panose="020B0604030504040204" pitchFamily="34" charset="-120"/>
              </a:endParaRPr>
            </a:p>
            <a:p>
              <a:pPr algn="ctr"/>
              <a:r>
                <a:rPr kumimoji="1" lang="en-US" altLang="zh-TW" sz="4000" b="1">
                  <a:latin typeface="Microsoft JhengHei UI" panose="020B0604030504040204" pitchFamily="34" charset="-120"/>
                  <a:ea typeface="Microsoft JhengHei UI" panose="020B0604030504040204" pitchFamily="34" charset="-120"/>
                </a:rPr>
                <a:t>(UDP)</a:t>
              </a:r>
              <a:endParaRPr kumimoji="1" lang="zh-TW" altLang="en-US" sz="4000" b="1">
                <a:latin typeface="Microsoft JhengHei UI" panose="020B0604030504040204" pitchFamily="34" charset="-120"/>
                <a:ea typeface="Microsoft JhengHei UI" panose="020B0604030504040204" pitchFamily="34" charset="-120"/>
              </a:endParaRPr>
            </a:p>
          </p:txBody>
        </p:sp>
      </p:grpSp>
      <p:sp>
        <p:nvSpPr>
          <p:cNvPr id="34" name="投影片編號版面配置區 33">
            <a:extLst>
              <a:ext uri="{FF2B5EF4-FFF2-40B4-BE49-F238E27FC236}">
                <a16:creationId xmlns:a16="http://schemas.microsoft.com/office/drawing/2014/main" id="{EC8B83C3-6C38-BEF1-AC1F-0DE4018A3EAE}"/>
              </a:ext>
            </a:extLst>
          </p:cNvPr>
          <p:cNvSpPr>
            <a:spLocks noGrp="1"/>
          </p:cNvSpPr>
          <p:nvPr>
            <p:ph type="sldNum" sz="quarter" idx="12"/>
          </p:nvPr>
        </p:nvSpPr>
        <p:spPr/>
        <p:txBody>
          <a:bodyPr/>
          <a:lstStyle/>
          <a:p>
            <a:fld id="{B6F15528-21DE-4FAA-801E-634DDDAF4B2B}" type="slidenum">
              <a:rPr lang="en-US" smtClean="0"/>
              <a:pPr/>
              <a:t>20</a:t>
            </a:fld>
            <a:endParaRPr lang="en-US"/>
          </a:p>
        </p:txBody>
      </p:sp>
      <p:sp>
        <p:nvSpPr>
          <p:cNvPr id="35" name="Freeform 17">
            <a:extLst>
              <a:ext uri="{FF2B5EF4-FFF2-40B4-BE49-F238E27FC236}">
                <a16:creationId xmlns:a16="http://schemas.microsoft.com/office/drawing/2014/main" id="{BF4F5917-02F9-8499-B840-16581A61A59A}"/>
              </a:ext>
            </a:extLst>
          </p:cNvPr>
          <p:cNvSpPr/>
          <p:nvPr/>
        </p:nvSpPr>
        <p:spPr>
          <a:xfrm>
            <a:off x="-1866298" y="8886497"/>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TW" altLang="en-US"/>
          </a:p>
        </p:txBody>
      </p:sp>
      <p:sp>
        <p:nvSpPr>
          <p:cNvPr id="36" name="Freeform 17">
            <a:extLst>
              <a:ext uri="{FF2B5EF4-FFF2-40B4-BE49-F238E27FC236}">
                <a16:creationId xmlns:a16="http://schemas.microsoft.com/office/drawing/2014/main" id="{4C68DDAE-8FE4-802C-64B4-13ED9A1AA63E}"/>
              </a:ext>
            </a:extLst>
          </p:cNvPr>
          <p:cNvSpPr/>
          <p:nvPr/>
        </p:nvSpPr>
        <p:spPr>
          <a:xfrm>
            <a:off x="16657178" y="-1264763"/>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TW" altLang="en-US"/>
          </a:p>
        </p:txBody>
      </p:sp>
      <p:grpSp>
        <p:nvGrpSpPr>
          <p:cNvPr id="44" name="群組 43">
            <a:extLst>
              <a:ext uri="{FF2B5EF4-FFF2-40B4-BE49-F238E27FC236}">
                <a16:creationId xmlns:a16="http://schemas.microsoft.com/office/drawing/2014/main" id="{81E1A0A7-309B-7A15-8193-B4072FECD824}"/>
              </a:ext>
            </a:extLst>
          </p:cNvPr>
          <p:cNvGrpSpPr/>
          <p:nvPr/>
        </p:nvGrpSpPr>
        <p:grpSpPr>
          <a:xfrm>
            <a:off x="4543721" y="687305"/>
            <a:ext cx="9200557" cy="1730229"/>
            <a:chOff x="4543721" y="687305"/>
            <a:chExt cx="9200557" cy="1730229"/>
          </a:xfrm>
        </p:grpSpPr>
        <p:grpSp>
          <p:nvGrpSpPr>
            <p:cNvPr id="45" name="Group 8">
              <a:extLst>
                <a:ext uri="{FF2B5EF4-FFF2-40B4-BE49-F238E27FC236}">
                  <a16:creationId xmlns:a16="http://schemas.microsoft.com/office/drawing/2014/main" id="{31C101A5-CC2D-5825-1F09-96C67B5F33A7}"/>
                </a:ext>
              </a:extLst>
            </p:cNvPr>
            <p:cNvGrpSpPr/>
            <p:nvPr/>
          </p:nvGrpSpPr>
          <p:grpSpPr>
            <a:xfrm>
              <a:off x="5139012" y="687305"/>
              <a:ext cx="8009976" cy="1730229"/>
              <a:chOff x="0" y="0"/>
              <a:chExt cx="2109623" cy="455698"/>
            </a:xfrm>
          </p:grpSpPr>
          <p:sp>
            <p:nvSpPr>
              <p:cNvPr id="47" name="Freeform 9">
                <a:extLst>
                  <a:ext uri="{FF2B5EF4-FFF2-40B4-BE49-F238E27FC236}">
                    <a16:creationId xmlns:a16="http://schemas.microsoft.com/office/drawing/2014/main" id="{C54D1041-2D4E-520A-134F-4E286847B83A}"/>
                  </a:ext>
                </a:extLst>
              </p:cNvPr>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zh-TW" altLang="en-US"/>
              </a:p>
            </p:txBody>
          </p:sp>
          <p:sp>
            <p:nvSpPr>
              <p:cNvPr id="48" name="TextBox 10">
                <a:extLst>
                  <a:ext uri="{FF2B5EF4-FFF2-40B4-BE49-F238E27FC236}">
                    <a16:creationId xmlns:a16="http://schemas.microsoft.com/office/drawing/2014/main" id="{BB8E2858-A9CF-C553-859F-884FFF74D955}"/>
                  </a:ext>
                </a:extLst>
              </p:cNvPr>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sp>
          <p:nvSpPr>
            <p:cNvPr id="46" name="TextBox 14">
              <a:extLst>
                <a:ext uri="{FF2B5EF4-FFF2-40B4-BE49-F238E27FC236}">
                  <a16:creationId xmlns:a16="http://schemas.microsoft.com/office/drawing/2014/main" id="{9172B82D-5D7C-DAE2-1A2B-C27D703ED60A}"/>
                </a:ext>
              </a:extLst>
            </p:cNvPr>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zh-TW" altLang="en-US" sz="6607" b="1">
                  <a:solidFill>
                    <a:srgbClr val="000000"/>
                  </a:solidFill>
                  <a:latin typeface="Microsoft JhengHei UI" panose="020B0604030504040204" pitchFamily="34" charset="-120"/>
                  <a:ea typeface="Microsoft JhengHei UI" panose="020B0604030504040204" pitchFamily="34" charset="-120"/>
                </a:rPr>
                <a:t>符合基本條件說明</a:t>
              </a:r>
              <a:endParaRPr lang="en-US" sz="6607" b="1">
                <a:solidFill>
                  <a:srgbClr val="000000"/>
                </a:solidFill>
                <a:latin typeface="Microsoft JhengHei UI" panose="020B0604030504040204" pitchFamily="34" charset="-120"/>
                <a:ea typeface="Microsoft JhengHei UI" panose="020B0604030504040204" pitchFamily="34" charset="-120"/>
              </a:endParaRPr>
            </a:p>
          </p:txBody>
        </p:sp>
      </p:grpSp>
    </p:spTree>
    <p:extLst>
      <p:ext uri="{BB962C8B-B14F-4D97-AF65-F5344CB8AC3E}">
        <p14:creationId xmlns:p14="http://schemas.microsoft.com/office/powerpoint/2010/main" val="153975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a:spLocks noGrp="1" noRot="1" noMove="1" noResize="1" noEditPoints="1" noAdjustHandles="1" noChangeArrowheads="1" noChangeShapeType="1"/>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a:spLocks noGrp="1" noRot="1" noMove="1" noResize="1" noEditPoints="1" noAdjustHandles="1" noChangeArrowheads="1" noChangeShapeType="1"/>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grpSp>
      <p:grpSp>
        <p:nvGrpSpPr>
          <p:cNvPr id="5" name="Group 5"/>
          <p:cNvGrpSpPr>
            <a:grpSpLocks noGrp="1" noUngrp="1" noRot="1" noMove="1" noResize="1"/>
          </p:cNvGrpSpPr>
          <p:nvPr/>
        </p:nvGrpSpPr>
        <p:grpSpPr>
          <a:xfrm>
            <a:off x="1028700" y="1505943"/>
            <a:ext cx="16230600" cy="8238413"/>
            <a:chOff x="0" y="0"/>
            <a:chExt cx="4274726" cy="1718953"/>
          </a:xfrm>
        </p:grpSpPr>
        <p:sp>
          <p:nvSpPr>
            <p:cNvPr id="6" name="Freeform 6"/>
            <p:cNvSpPr>
              <a:spLocks noGrp="1" noRot="1" noMove="1" noResize="1" noEditPoints="1" noAdjustHandles="1" noChangeArrowheads="1" noChangeShapeType="1"/>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zh-TW" altLang="en-US"/>
            </a:p>
          </p:txBody>
        </p:sp>
        <p:sp>
          <p:nvSpPr>
            <p:cNvPr id="7" name="TextBox 7"/>
            <p:cNvSpPr txBox="1">
              <a:spLocks noGrp="1" noRot="1" noMove="1" noResize="1" noEditPoints="1" noAdjustHandles="1" noChangeArrowheads="1" noChangeShapeType="1"/>
            </p:cNvSpPr>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群組 15">
            <a:extLst>
              <a:ext uri="{FF2B5EF4-FFF2-40B4-BE49-F238E27FC236}">
                <a16:creationId xmlns:a16="http://schemas.microsoft.com/office/drawing/2014/main" id="{88281A21-D494-5927-BD8C-E4BC52DE3D13}"/>
              </a:ext>
            </a:extLst>
          </p:cNvPr>
          <p:cNvGrpSpPr/>
          <p:nvPr/>
        </p:nvGrpSpPr>
        <p:grpSpPr>
          <a:xfrm>
            <a:off x="8241647" y="7041258"/>
            <a:ext cx="1804704" cy="2712350"/>
            <a:chOff x="7975600" y="6816901"/>
            <a:chExt cx="2336800" cy="3512055"/>
          </a:xfrm>
        </p:grpSpPr>
        <p:pic>
          <p:nvPicPr>
            <p:cNvPr id="19" name="圖片 18" descr="一張含有 螢幕擷取畫面, 鮮豔, 圖形, 行 的圖片&#10;&#10;自動產生的描述">
              <a:extLst>
                <a:ext uri="{FF2B5EF4-FFF2-40B4-BE49-F238E27FC236}">
                  <a16:creationId xmlns:a16="http://schemas.microsoft.com/office/drawing/2014/main" id="{CE91CAAD-6FB8-9050-4C49-8EB120EC72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5600" y="6816901"/>
              <a:ext cx="2336800" cy="2336800"/>
            </a:xfrm>
            <a:prstGeom prst="rect">
              <a:avLst/>
            </a:prstGeom>
          </p:spPr>
        </p:pic>
        <p:sp>
          <p:nvSpPr>
            <p:cNvPr id="20" name="文字方塊 19">
              <a:extLst>
                <a:ext uri="{FF2B5EF4-FFF2-40B4-BE49-F238E27FC236}">
                  <a16:creationId xmlns:a16="http://schemas.microsoft.com/office/drawing/2014/main" id="{8D554033-CAC0-782A-8A43-3031B815F766}"/>
                </a:ext>
              </a:extLst>
            </p:cNvPr>
            <p:cNvSpPr txBox="1"/>
            <p:nvPr/>
          </p:nvSpPr>
          <p:spPr>
            <a:xfrm>
              <a:off x="7975600" y="9412358"/>
              <a:ext cx="2334293" cy="916598"/>
            </a:xfrm>
            <a:prstGeom prst="rect">
              <a:avLst/>
            </a:prstGeom>
            <a:noFill/>
          </p:spPr>
          <p:txBody>
            <a:bodyPr wrap="square" rtlCol="0">
              <a:spAutoFit/>
            </a:bodyPr>
            <a:lstStyle/>
            <a:p>
              <a:pPr algn="ctr"/>
              <a:r>
                <a:rPr kumimoji="1" lang="en-US" altLang="zh-TW" sz="4000" b="1">
                  <a:latin typeface="Nunito" pitchFamily="2" charset="0"/>
                </a:rPr>
                <a:t>Server</a:t>
              </a:r>
              <a:endParaRPr kumimoji="1" lang="zh-TW" altLang="en-US" sz="4000" b="1">
                <a:latin typeface="Nunito" pitchFamily="2" charset="0"/>
              </a:endParaRPr>
            </a:p>
          </p:txBody>
        </p:sp>
      </p:grpSp>
      <p:pic>
        <p:nvPicPr>
          <p:cNvPr id="22" name="圖片 21" descr="一張含有 美工圖案, 卡通, 動畫卡通 的圖片&#10;&#10;自動產生的描述">
            <a:extLst>
              <a:ext uri="{FF2B5EF4-FFF2-40B4-BE49-F238E27FC236}">
                <a16:creationId xmlns:a16="http://schemas.microsoft.com/office/drawing/2014/main" id="{23B772FE-6221-300D-9904-85437D7227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4919" y="6959061"/>
            <a:ext cx="1804704" cy="1804704"/>
          </a:xfrm>
          <a:prstGeom prst="rect">
            <a:avLst/>
          </a:prstGeom>
        </p:spPr>
      </p:pic>
      <p:sp>
        <p:nvSpPr>
          <p:cNvPr id="23" name="文字方塊 22">
            <a:extLst>
              <a:ext uri="{FF2B5EF4-FFF2-40B4-BE49-F238E27FC236}">
                <a16:creationId xmlns:a16="http://schemas.microsoft.com/office/drawing/2014/main" id="{2A5A406B-42D4-02D4-CD1E-103762D6FB5C}"/>
              </a:ext>
            </a:extLst>
          </p:cNvPr>
          <p:cNvSpPr txBox="1"/>
          <p:nvPr/>
        </p:nvSpPr>
        <p:spPr>
          <a:xfrm>
            <a:off x="1026762" y="9008941"/>
            <a:ext cx="2081019" cy="707886"/>
          </a:xfrm>
          <a:prstGeom prst="rect">
            <a:avLst/>
          </a:prstGeom>
          <a:noFill/>
        </p:spPr>
        <p:txBody>
          <a:bodyPr wrap="none" rtlCol="0">
            <a:spAutoFit/>
          </a:bodyPr>
          <a:lstStyle/>
          <a:p>
            <a:pPr algn="ctr"/>
            <a:r>
              <a:rPr kumimoji="1" lang="en-US" altLang="zh-TW" sz="4000" b="1">
                <a:latin typeface="Nunito" pitchFamily="2" charset="0"/>
              </a:rPr>
              <a:t>Teacher</a:t>
            </a:r>
            <a:endParaRPr kumimoji="1" lang="zh-TW" altLang="en-US" sz="4000" b="1">
              <a:latin typeface="Nunito" pitchFamily="2" charset="0"/>
            </a:endParaRPr>
          </a:p>
        </p:txBody>
      </p:sp>
      <p:sp>
        <p:nvSpPr>
          <p:cNvPr id="26" name="文字方塊 25">
            <a:extLst>
              <a:ext uri="{FF2B5EF4-FFF2-40B4-BE49-F238E27FC236}">
                <a16:creationId xmlns:a16="http://schemas.microsoft.com/office/drawing/2014/main" id="{25D8C0A6-2C36-5BBA-9BB2-480E0FB05923}"/>
              </a:ext>
            </a:extLst>
          </p:cNvPr>
          <p:cNvSpPr txBox="1"/>
          <p:nvPr/>
        </p:nvSpPr>
        <p:spPr>
          <a:xfrm>
            <a:off x="14898410" y="9033025"/>
            <a:ext cx="2358952" cy="707886"/>
          </a:xfrm>
          <a:prstGeom prst="rect">
            <a:avLst/>
          </a:prstGeom>
          <a:noFill/>
        </p:spPr>
        <p:txBody>
          <a:bodyPr wrap="square" rtlCol="0">
            <a:spAutoFit/>
          </a:bodyPr>
          <a:lstStyle/>
          <a:p>
            <a:pPr algn="ctr"/>
            <a:r>
              <a:rPr kumimoji="1" lang="en-US" altLang="zh-TW" sz="4000" b="1">
                <a:latin typeface="Nunito" pitchFamily="2" charset="0"/>
              </a:rPr>
              <a:t>Students</a:t>
            </a:r>
            <a:endParaRPr kumimoji="1" lang="zh-TW" altLang="en-US" sz="4000" b="1">
              <a:latin typeface="Nunito" pitchFamily="2" charset="0"/>
            </a:endParaRPr>
          </a:p>
        </p:txBody>
      </p:sp>
      <p:sp>
        <p:nvSpPr>
          <p:cNvPr id="18" name="文字方塊 17">
            <a:extLst>
              <a:ext uri="{FF2B5EF4-FFF2-40B4-BE49-F238E27FC236}">
                <a16:creationId xmlns:a16="http://schemas.microsoft.com/office/drawing/2014/main" id="{67B383D6-0141-9F11-DDBA-C80B988BE7FB}"/>
              </a:ext>
            </a:extLst>
          </p:cNvPr>
          <p:cNvSpPr txBox="1"/>
          <p:nvPr/>
        </p:nvSpPr>
        <p:spPr>
          <a:xfrm>
            <a:off x="3107780" y="2600136"/>
            <a:ext cx="12072440" cy="646331"/>
          </a:xfrm>
          <a:prstGeom prst="rect">
            <a:avLst/>
          </a:prstGeom>
          <a:noFill/>
        </p:spPr>
        <p:txBody>
          <a:bodyPr wrap="square" rtlCol="0">
            <a:spAutoFit/>
          </a:bodyPr>
          <a:lstStyle/>
          <a:p>
            <a:pPr algn="ctr"/>
            <a:r>
              <a:rPr kumimoji="1" lang="zh-TW" altLang="en-US" sz="3600" b="1">
                <a:highlight>
                  <a:srgbClr val="FFFF00"/>
                </a:highlight>
                <a:latin typeface="Microsoft JhengHei UI" panose="020B0604030504040204" pitchFamily="34" charset="-120"/>
                <a:ea typeface="Microsoft JhengHei UI" panose="020B0604030504040204" pitchFamily="34" charset="-120"/>
              </a:rPr>
              <a:t>須用到</a:t>
            </a:r>
            <a:r>
              <a:rPr kumimoji="1" lang="en" altLang="zh-TW" sz="3600" b="1">
                <a:highlight>
                  <a:srgbClr val="FFFF00"/>
                </a:highlight>
                <a:latin typeface="Microsoft JhengHei UI" panose="020B0604030504040204" pitchFamily="34" charset="-120"/>
                <a:ea typeface="Microsoft JhengHei UI" panose="020B0604030504040204" pitchFamily="34" charset="-120"/>
              </a:rPr>
              <a:t>broadcast(</a:t>
            </a:r>
            <a:r>
              <a:rPr kumimoji="1" lang="zh-TW" altLang="en-US" sz="3600" b="1">
                <a:highlight>
                  <a:srgbClr val="FFFF00"/>
                </a:highlight>
                <a:latin typeface="Microsoft JhengHei UI" panose="020B0604030504040204" pitchFamily="34" charset="-120"/>
                <a:ea typeface="Microsoft JhengHei UI" panose="020B0604030504040204" pitchFamily="34" charset="-120"/>
              </a:rPr>
              <a:t>廣播</a:t>
            </a:r>
            <a:r>
              <a:rPr kumimoji="1" lang="en-US" altLang="zh-TW" sz="3600" b="1">
                <a:highlight>
                  <a:srgbClr val="FFFF00"/>
                </a:highlight>
                <a:latin typeface="Microsoft JhengHei UI" panose="020B0604030504040204" pitchFamily="34" charset="-120"/>
                <a:ea typeface="Microsoft JhengHei UI" panose="020B0604030504040204" pitchFamily="34" charset="-120"/>
              </a:rPr>
              <a:t>)</a:t>
            </a:r>
            <a:r>
              <a:rPr kumimoji="1" lang="zh-TW" altLang="en-US" sz="3600" b="1">
                <a:highlight>
                  <a:srgbClr val="FFFF00"/>
                </a:highlight>
                <a:latin typeface="Microsoft JhengHei UI" panose="020B0604030504040204" pitchFamily="34" charset="-120"/>
                <a:ea typeface="Microsoft JhengHei UI" panose="020B0604030504040204" pitchFamily="34" charset="-120"/>
              </a:rPr>
              <a:t>與</a:t>
            </a:r>
            <a:r>
              <a:rPr kumimoji="1" lang="en" altLang="zh-TW" sz="3600" b="1">
                <a:highlight>
                  <a:srgbClr val="FFFF00"/>
                </a:highlight>
                <a:latin typeface="Microsoft JhengHei UI" panose="020B0604030504040204" pitchFamily="34" charset="-120"/>
                <a:ea typeface="Microsoft JhengHei UI" panose="020B0604030504040204" pitchFamily="34" charset="-120"/>
              </a:rPr>
              <a:t>multicast(</a:t>
            </a:r>
            <a:r>
              <a:rPr kumimoji="1" lang="zh-TW" altLang="en-US" sz="3600" b="1">
                <a:highlight>
                  <a:srgbClr val="FFFF00"/>
                </a:highlight>
                <a:latin typeface="Microsoft JhengHei UI" panose="020B0604030504040204" pitchFamily="34" charset="-120"/>
                <a:ea typeface="Microsoft JhengHei UI" panose="020B0604030504040204" pitchFamily="34" charset="-120"/>
              </a:rPr>
              <a:t>群播</a:t>
            </a:r>
            <a:r>
              <a:rPr kumimoji="1" lang="en-US" altLang="zh-TW" sz="3600" b="1">
                <a:highlight>
                  <a:srgbClr val="FFFF00"/>
                </a:highlight>
                <a:latin typeface="Microsoft JhengHei UI" panose="020B0604030504040204" pitchFamily="34" charset="-120"/>
                <a:ea typeface="Microsoft JhengHei UI" panose="020B0604030504040204" pitchFamily="34" charset="-120"/>
              </a:rPr>
              <a:t>)</a:t>
            </a:r>
            <a:r>
              <a:rPr kumimoji="1" lang="zh-TW" altLang="en-US" sz="3600" b="1">
                <a:highlight>
                  <a:srgbClr val="FFFF00"/>
                </a:highlight>
                <a:latin typeface="Microsoft JhengHei UI" panose="020B0604030504040204" pitchFamily="34" charset="-120"/>
                <a:ea typeface="Microsoft JhengHei UI" panose="020B0604030504040204" pitchFamily="34" charset="-120"/>
              </a:rPr>
              <a:t>擇一</a:t>
            </a:r>
          </a:p>
        </p:txBody>
      </p:sp>
      <p:grpSp>
        <p:nvGrpSpPr>
          <p:cNvPr id="24" name="群組 23">
            <a:extLst>
              <a:ext uri="{FF2B5EF4-FFF2-40B4-BE49-F238E27FC236}">
                <a16:creationId xmlns:a16="http://schemas.microsoft.com/office/drawing/2014/main" id="{D587F9D8-5217-4C06-1252-AFB7C63D5104}"/>
              </a:ext>
            </a:extLst>
          </p:cNvPr>
          <p:cNvGrpSpPr/>
          <p:nvPr/>
        </p:nvGrpSpPr>
        <p:grpSpPr>
          <a:xfrm flipH="1">
            <a:off x="2969623" y="3491642"/>
            <a:ext cx="5272024" cy="5067521"/>
            <a:chOff x="2969623" y="3491642"/>
            <a:chExt cx="5272024" cy="5067521"/>
          </a:xfrm>
          <a:solidFill>
            <a:schemeClr val="accent5">
              <a:lumMod val="20000"/>
              <a:lumOff val="80000"/>
            </a:schemeClr>
          </a:solidFill>
        </p:grpSpPr>
        <p:sp>
          <p:nvSpPr>
            <p:cNvPr id="25" name="向右箭號 24">
              <a:extLst>
                <a:ext uri="{FF2B5EF4-FFF2-40B4-BE49-F238E27FC236}">
                  <a16:creationId xmlns:a16="http://schemas.microsoft.com/office/drawing/2014/main" id="{9282EDC1-A084-769E-19CD-5A4B010F9A4F}"/>
                </a:ext>
              </a:extLst>
            </p:cNvPr>
            <p:cNvSpPr/>
            <p:nvPr/>
          </p:nvSpPr>
          <p:spPr>
            <a:xfrm>
              <a:off x="2969623" y="3491642"/>
              <a:ext cx="5272024" cy="3992131"/>
            </a:xfrm>
            <a:prstGeom prst="rightArrow">
              <a:avLst>
                <a:gd name="adj1" fmla="val 78270"/>
                <a:gd name="adj2" fmla="val 31917"/>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buFont typeface="Arial" panose="020B0604020202020204" pitchFamily="34" charset="0"/>
                <a:buChar char="•"/>
              </a:pPr>
              <a:r>
                <a:rPr kumimoji="1" lang="zh-TW" altLang="en-US" sz="3600">
                  <a:solidFill>
                    <a:schemeClr val="accent4">
                      <a:lumMod val="75000"/>
                    </a:schemeClr>
                  </a:solidFill>
                  <a:latin typeface="Microsoft JhengHei UI" panose="020B0604030504040204" pitchFamily="34" charset="-120"/>
                  <a:ea typeface="Microsoft JhengHei UI" panose="020B0604030504040204" pitchFamily="34" charset="-120"/>
                </a:rPr>
                <a:t>傳送訊息</a:t>
              </a:r>
            </a:p>
          </p:txBody>
        </p:sp>
        <p:sp>
          <p:nvSpPr>
            <p:cNvPr id="27" name="文字方塊 26">
              <a:extLst>
                <a:ext uri="{FF2B5EF4-FFF2-40B4-BE49-F238E27FC236}">
                  <a16:creationId xmlns:a16="http://schemas.microsoft.com/office/drawing/2014/main" id="{D2F490AE-23FC-2A1D-E7CD-9308980A3339}"/>
                </a:ext>
              </a:extLst>
            </p:cNvPr>
            <p:cNvSpPr txBox="1"/>
            <p:nvPr/>
          </p:nvSpPr>
          <p:spPr>
            <a:xfrm>
              <a:off x="4237628" y="7235724"/>
              <a:ext cx="1802768" cy="1323439"/>
            </a:xfrm>
            <a:prstGeom prst="rect">
              <a:avLst/>
            </a:prstGeom>
            <a:grpFill/>
          </p:spPr>
          <p:txBody>
            <a:bodyPr wrap="square" rtlCol="0">
              <a:spAutoFit/>
            </a:bodyPr>
            <a:lstStyle/>
            <a:p>
              <a:pPr algn="ctr"/>
              <a:r>
                <a:rPr kumimoji="1" lang="zh-TW" altLang="en-US" sz="4000" b="1">
                  <a:latin typeface="Microsoft JhengHei UI" panose="020B0604030504040204" pitchFamily="34" charset="-120"/>
                  <a:ea typeface="Microsoft JhengHei UI" panose="020B0604030504040204" pitchFamily="34" charset="-120"/>
                </a:rPr>
                <a:t>群播</a:t>
              </a:r>
              <a:r>
                <a:rPr kumimoji="1" lang="en-US" altLang="zh-TW" sz="4000" b="1">
                  <a:latin typeface="Microsoft JhengHei UI" panose="020B0604030504040204" pitchFamily="34" charset="-120"/>
                  <a:ea typeface="Microsoft JhengHei UI" panose="020B0604030504040204" pitchFamily="34" charset="-120"/>
                </a:rPr>
                <a:t>(UDP)</a:t>
              </a:r>
              <a:endParaRPr kumimoji="1" lang="zh-TW" altLang="en-US" sz="4000" b="1">
                <a:latin typeface="Microsoft JhengHei UI" panose="020B0604030504040204" pitchFamily="34" charset="-120"/>
                <a:ea typeface="Microsoft JhengHei UI" panose="020B0604030504040204" pitchFamily="34" charset="-120"/>
              </a:endParaRPr>
            </a:p>
          </p:txBody>
        </p:sp>
      </p:grpSp>
      <p:grpSp>
        <p:nvGrpSpPr>
          <p:cNvPr id="31" name="群組 30">
            <a:extLst>
              <a:ext uri="{FF2B5EF4-FFF2-40B4-BE49-F238E27FC236}">
                <a16:creationId xmlns:a16="http://schemas.microsoft.com/office/drawing/2014/main" id="{A750BF9C-A320-65B7-0245-E3208CF9014A}"/>
              </a:ext>
            </a:extLst>
          </p:cNvPr>
          <p:cNvGrpSpPr/>
          <p:nvPr/>
        </p:nvGrpSpPr>
        <p:grpSpPr>
          <a:xfrm flipH="1">
            <a:off x="10178154" y="3491642"/>
            <a:ext cx="5272024" cy="5067521"/>
            <a:chOff x="2969623" y="3491642"/>
            <a:chExt cx="5272024" cy="5067521"/>
          </a:xfrm>
          <a:solidFill>
            <a:schemeClr val="bg1">
              <a:lumMod val="85000"/>
            </a:schemeClr>
          </a:solidFill>
        </p:grpSpPr>
        <p:sp>
          <p:nvSpPr>
            <p:cNvPr id="32" name="向右箭號 31">
              <a:extLst>
                <a:ext uri="{FF2B5EF4-FFF2-40B4-BE49-F238E27FC236}">
                  <a16:creationId xmlns:a16="http://schemas.microsoft.com/office/drawing/2014/main" id="{0250FAC4-DFA0-80F3-04A7-BFFA57CFBC64}"/>
                </a:ext>
              </a:extLst>
            </p:cNvPr>
            <p:cNvSpPr/>
            <p:nvPr/>
          </p:nvSpPr>
          <p:spPr>
            <a:xfrm>
              <a:off x="2969623" y="3491642"/>
              <a:ext cx="5272024" cy="3992131"/>
            </a:xfrm>
            <a:prstGeom prst="rightArrow">
              <a:avLst>
                <a:gd name="adj1" fmla="val 78270"/>
                <a:gd name="adj2" fmla="val 31917"/>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buFont typeface="Arial" panose="020B0604020202020204" pitchFamily="34" charset="0"/>
                <a:buChar char="•"/>
              </a:pPr>
              <a:r>
                <a:rPr kumimoji="1" lang="zh-TW" altLang="en-US" sz="3600">
                  <a:solidFill>
                    <a:schemeClr val="accent4">
                      <a:lumMod val="75000"/>
                    </a:schemeClr>
                  </a:solidFill>
                  <a:latin typeface="Microsoft JhengHei UI" panose="020B0604030504040204" pitchFamily="34" charset="-120"/>
                  <a:ea typeface="Microsoft JhengHei UI" panose="020B0604030504040204" pitchFamily="34" charset="-120"/>
                </a:rPr>
                <a:t>傳送訊息</a:t>
              </a:r>
              <a:endParaRPr kumimoji="1" lang="en-US" altLang="zh-TW" sz="3600">
                <a:solidFill>
                  <a:schemeClr val="accent4">
                    <a:lumMod val="75000"/>
                  </a:schemeClr>
                </a:solidFill>
                <a:latin typeface="Microsoft JhengHei UI" panose="020B0604030504040204" pitchFamily="34" charset="-120"/>
                <a:ea typeface="Microsoft JhengHei UI" panose="020B0604030504040204" pitchFamily="34" charset="-120"/>
              </a:endParaRPr>
            </a:p>
          </p:txBody>
        </p:sp>
        <p:sp>
          <p:nvSpPr>
            <p:cNvPr id="33" name="文字方塊 32">
              <a:extLst>
                <a:ext uri="{FF2B5EF4-FFF2-40B4-BE49-F238E27FC236}">
                  <a16:creationId xmlns:a16="http://schemas.microsoft.com/office/drawing/2014/main" id="{CB6FFD84-B6A5-4863-9ADD-A8BEBE85536F}"/>
                </a:ext>
              </a:extLst>
            </p:cNvPr>
            <p:cNvSpPr txBox="1"/>
            <p:nvPr/>
          </p:nvSpPr>
          <p:spPr>
            <a:xfrm>
              <a:off x="4237628" y="7235724"/>
              <a:ext cx="1802768" cy="1323439"/>
            </a:xfrm>
            <a:prstGeom prst="rect">
              <a:avLst/>
            </a:prstGeom>
            <a:grpFill/>
          </p:spPr>
          <p:txBody>
            <a:bodyPr wrap="square" rtlCol="0">
              <a:spAutoFit/>
            </a:bodyPr>
            <a:lstStyle/>
            <a:p>
              <a:pPr algn="ctr"/>
              <a:r>
                <a:rPr kumimoji="1" lang="zh-TW" altLang="en-US" sz="4000" b="1">
                  <a:latin typeface="Microsoft JhengHei UI" panose="020B0604030504040204" pitchFamily="34" charset="-120"/>
                  <a:ea typeface="Microsoft JhengHei UI" panose="020B0604030504040204" pitchFamily="34" charset="-120"/>
                </a:rPr>
                <a:t>單播</a:t>
              </a:r>
              <a:endParaRPr kumimoji="1" lang="en-US" altLang="zh-TW" sz="4000" b="1">
                <a:latin typeface="Microsoft JhengHei UI" panose="020B0604030504040204" pitchFamily="34" charset="-120"/>
                <a:ea typeface="Microsoft JhengHei UI" panose="020B0604030504040204" pitchFamily="34" charset="-120"/>
              </a:endParaRPr>
            </a:p>
            <a:p>
              <a:pPr algn="ctr"/>
              <a:r>
                <a:rPr kumimoji="1" lang="en-US" altLang="zh-TW" sz="4000" b="1">
                  <a:latin typeface="Microsoft JhengHei UI" panose="020B0604030504040204" pitchFamily="34" charset="-120"/>
                  <a:ea typeface="Microsoft JhengHei UI" panose="020B0604030504040204" pitchFamily="34" charset="-120"/>
                </a:rPr>
                <a:t>(TCP)</a:t>
              </a:r>
              <a:endParaRPr kumimoji="1" lang="zh-TW" altLang="en-US" sz="4000" b="1">
                <a:latin typeface="Microsoft JhengHei UI" panose="020B0604030504040204" pitchFamily="34" charset="-120"/>
                <a:ea typeface="Microsoft JhengHei UI" panose="020B0604030504040204" pitchFamily="34" charset="-120"/>
              </a:endParaRPr>
            </a:p>
          </p:txBody>
        </p:sp>
      </p:grpSp>
      <p:grpSp>
        <p:nvGrpSpPr>
          <p:cNvPr id="11" name="群組 10">
            <a:extLst>
              <a:ext uri="{FF2B5EF4-FFF2-40B4-BE49-F238E27FC236}">
                <a16:creationId xmlns:a16="http://schemas.microsoft.com/office/drawing/2014/main" id="{37FFFA44-2BD5-3D9E-454F-D1D2ACDDCEB7}"/>
              </a:ext>
            </a:extLst>
          </p:cNvPr>
          <p:cNvGrpSpPr/>
          <p:nvPr/>
        </p:nvGrpSpPr>
        <p:grpSpPr>
          <a:xfrm>
            <a:off x="14299175" y="6937003"/>
            <a:ext cx="3674075" cy="1826762"/>
            <a:chOff x="14299175" y="6937003"/>
            <a:chExt cx="3674075" cy="1826762"/>
          </a:xfrm>
        </p:grpSpPr>
        <p:pic>
          <p:nvPicPr>
            <p:cNvPr id="12" name="圖片 11" descr="一張含有 美工圖案, 圖畫, 圖解, 動畫卡通 的圖片&#10;&#10;自動產生的描述">
              <a:extLst>
                <a:ext uri="{FF2B5EF4-FFF2-40B4-BE49-F238E27FC236}">
                  <a16:creationId xmlns:a16="http://schemas.microsoft.com/office/drawing/2014/main" id="{71B847CF-ECEC-8051-6BA5-73C413494E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299175" y="6939783"/>
              <a:ext cx="1804704" cy="1804704"/>
            </a:xfrm>
            <a:prstGeom prst="rect">
              <a:avLst/>
            </a:prstGeom>
          </p:spPr>
        </p:pic>
        <p:pic>
          <p:nvPicPr>
            <p:cNvPr id="13" name="圖片 12" descr="一張含有 美工圖案, 圖畫, 圖解, 動畫卡通 的圖片&#10;&#10;自動產生的描述">
              <a:extLst>
                <a:ext uri="{FF2B5EF4-FFF2-40B4-BE49-F238E27FC236}">
                  <a16:creationId xmlns:a16="http://schemas.microsoft.com/office/drawing/2014/main" id="{17CADB92-507F-5365-9D4A-E0C4017217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168546" y="6937003"/>
              <a:ext cx="1804704" cy="1804704"/>
            </a:xfrm>
            <a:prstGeom prst="rect">
              <a:avLst/>
            </a:prstGeom>
          </p:spPr>
        </p:pic>
        <p:pic>
          <p:nvPicPr>
            <p:cNvPr id="15" name="圖片 14" descr="一張含有 美工圖案, 圖解, 卡通, 圖畫 的圖片&#10;&#10;自動產生的描述">
              <a:extLst>
                <a:ext uri="{FF2B5EF4-FFF2-40B4-BE49-F238E27FC236}">
                  <a16:creationId xmlns:a16="http://schemas.microsoft.com/office/drawing/2014/main" id="{F60B7A17-796E-0BCA-2273-DE553365CBF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80220" y="6959061"/>
              <a:ext cx="1804704" cy="1804704"/>
            </a:xfrm>
            <a:prstGeom prst="rect">
              <a:avLst/>
            </a:prstGeom>
          </p:spPr>
        </p:pic>
      </p:grpSp>
      <p:sp>
        <p:nvSpPr>
          <p:cNvPr id="21" name="投影片編號版面配置區 20">
            <a:extLst>
              <a:ext uri="{FF2B5EF4-FFF2-40B4-BE49-F238E27FC236}">
                <a16:creationId xmlns:a16="http://schemas.microsoft.com/office/drawing/2014/main" id="{3ED97764-0279-8833-5878-F3A5B6EEA43C}"/>
              </a:ext>
            </a:extLst>
          </p:cNvPr>
          <p:cNvSpPr>
            <a:spLocks noGrp="1"/>
          </p:cNvSpPr>
          <p:nvPr>
            <p:ph type="sldNum" sz="quarter" idx="12"/>
          </p:nvPr>
        </p:nvSpPr>
        <p:spPr/>
        <p:txBody>
          <a:bodyPr/>
          <a:lstStyle/>
          <a:p>
            <a:fld id="{B6F15528-21DE-4FAA-801E-634DDDAF4B2B}" type="slidenum">
              <a:rPr lang="en-US" smtClean="0"/>
              <a:pPr/>
              <a:t>21</a:t>
            </a:fld>
            <a:endParaRPr lang="en-US"/>
          </a:p>
        </p:txBody>
      </p:sp>
      <p:sp>
        <p:nvSpPr>
          <p:cNvPr id="28" name="Freeform 17">
            <a:extLst>
              <a:ext uri="{FF2B5EF4-FFF2-40B4-BE49-F238E27FC236}">
                <a16:creationId xmlns:a16="http://schemas.microsoft.com/office/drawing/2014/main" id="{D009B404-F925-DCAE-B15E-C5D5875844CD}"/>
              </a:ext>
            </a:extLst>
          </p:cNvPr>
          <p:cNvSpPr/>
          <p:nvPr/>
        </p:nvSpPr>
        <p:spPr>
          <a:xfrm>
            <a:off x="-1866298" y="8886497"/>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TW" altLang="en-US"/>
          </a:p>
        </p:txBody>
      </p:sp>
      <p:sp>
        <p:nvSpPr>
          <p:cNvPr id="29" name="Freeform 17">
            <a:extLst>
              <a:ext uri="{FF2B5EF4-FFF2-40B4-BE49-F238E27FC236}">
                <a16:creationId xmlns:a16="http://schemas.microsoft.com/office/drawing/2014/main" id="{1256C0D7-9FA2-C4B8-CB8E-5E50B4B223D6}"/>
              </a:ext>
            </a:extLst>
          </p:cNvPr>
          <p:cNvSpPr/>
          <p:nvPr/>
        </p:nvSpPr>
        <p:spPr>
          <a:xfrm>
            <a:off x="16657178" y="-1264763"/>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TW" altLang="en-US"/>
          </a:p>
        </p:txBody>
      </p:sp>
      <p:grpSp>
        <p:nvGrpSpPr>
          <p:cNvPr id="43" name="群組 42">
            <a:extLst>
              <a:ext uri="{FF2B5EF4-FFF2-40B4-BE49-F238E27FC236}">
                <a16:creationId xmlns:a16="http://schemas.microsoft.com/office/drawing/2014/main" id="{2531974E-99B6-744E-5921-C7A4C3495706}"/>
              </a:ext>
            </a:extLst>
          </p:cNvPr>
          <p:cNvGrpSpPr/>
          <p:nvPr/>
        </p:nvGrpSpPr>
        <p:grpSpPr>
          <a:xfrm>
            <a:off x="4543721" y="687305"/>
            <a:ext cx="9200557" cy="1730229"/>
            <a:chOff x="4543721" y="687305"/>
            <a:chExt cx="9200557" cy="1730229"/>
          </a:xfrm>
        </p:grpSpPr>
        <p:grpSp>
          <p:nvGrpSpPr>
            <p:cNvPr id="44" name="Group 8">
              <a:extLst>
                <a:ext uri="{FF2B5EF4-FFF2-40B4-BE49-F238E27FC236}">
                  <a16:creationId xmlns:a16="http://schemas.microsoft.com/office/drawing/2014/main" id="{0A5FE3FA-5053-1072-FA8E-9C5FB83167AF}"/>
                </a:ext>
              </a:extLst>
            </p:cNvPr>
            <p:cNvGrpSpPr/>
            <p:nvPr/>
          </p:nvGrpSpPr>
          <p:grpSpPr>
            <a:xfrm>
              <a:off x="5139012" y="687305"/>
              <a:ext cx="8009976" cy="1730229"/>
              <a:chOff x="0" y="0"/>
              <a:chExt cx="2109623" cy="455698"/>
            </a:xfrm>
          </p:grpSpPr>
          <p:sp>
            <p:nvSpPr>
              <p:cNvPr id="46" name="Freeform 9">
                <a:extLst>
                  <a:ext uri="{FF2B5EF4-FFF2-40B4-BE49-F238E27FC236}">
                    <a16:creationId xmlns:a16="http://schemas.microsoft.com/office/drawing/2014/main" id="{D8212B83-B43C-6F5B-80AD-A6EF55F886E8}"/>
                  </a:ext>
                </a:extLst>
              </p:cNvPr>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zh-TW" altLang="en-US"/>
              </a:p>
            </p:txBody>
          </p:sp>
          <p:sp>
            <p:nvSpPr>
              <p:cNvPr id="47" name="TextBox 10">
                <a:extLst>
                  <a:ext uri="{FF2B5EF4-FFF2-40B4-BE49-F238E27FC236}">
                    <a16:creationId xmlns:a16="http://schemas.microsoft.com/office/drawing/2014/main" id="{10228ECE-8131-AB2E-9C2E-FBD0A5B9F384}"/>
                  </a:ext>
                </a:extLst>
              </p:cNvPr>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sp>
          <p:nvSpPr>
            <p:cNvPr id="45" name="TextBox 14">
              <a:extLst>
                <a:ext uri="{FF2B5EF4-FFF2-40B4-BE49-F238E27FC236}">
                  <a16:creationId xmlns:a16="http://schemas.microsoft.com/office/drawing/2014/main" id="{4EE6F9AE-5884-49FB-D5AA-87BE663518D4}"/>
                </a:ext>
              </a:extLst>
            </p:cNvPr>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zh-TW" altLang="en-US" sz="6607" b="1">
                  <a:solidFill>
                    <a:srgbClr val="000000"/>
                  </a:solidFill>
                  <a:latin typeface="Microsoft JhengHei UI" panose="020B0604030504040204" pitchFamily="34" charset="-120"/>
                  <a:ea typeface="Microsoft JhengHei UI" panose="020B0604030504040204" pitchFamily="34" charset="-120"/>
                </a:rPr>
                <a:t>符合基本條件說明</a:t>
              </a:r>
              <a:endParaRPr lang="en-US" sz="6607" b="1">
                <a:solidFill>
                  <a:srgbClr val="000000"/>
                </a:solidFill>
                <a:latin typeface="Microsoft JhengHei UI" panose="020B0604030504040204" pitchFamily="34" charset="-120"/>
                <a:ea typeface="Microsoft JhengHei UI" panose="020B0604030504040204" pitchFamily="34" charset="-120"/>
              </a:endParaRPr>
            </a:p>
          </p:txBody>
        </p:sp>
      </p:grpSp>
    </p:spTree>
    <p:extLst>
      <p:ext uri="{BB962C8B-B14F-4D97-AF65-F5344CB8AC3E}">
        <p14:creationId xmlns:p14="http://schemas.microsoft.com/office/powerpoint/2010/main" val="3870978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a:spLocks noGrp="1" noRot="1" noMove="1" noResize="1" noEditPoints="1" noAdjustHandles="1" noChangeArrowheads="1" noChangeShapeType="1"/>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a:spLocks noGrp="1" noRot="1" noMove="1" noResize="1" noEditPoints="1" noAdjustHandles="1" noChangeArrowheads="1" noChangeShapeType="1"/>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grpSp>
      <p:grpSp>
        <p:nvGrpSpPr>
          <p:cNvPr id="5" name="Group 5"/>
          <p:cNvGrpSpPr>
            <a:grpSpLocks noGrp="1" noUngrp="1" noRot="1" noMove="1" noResize="1"/>
          </p:cNvGrpSpPr>
          <p:nvPr/>
        </p:nvGrpSpPr>
        <p:grpSpPr>
          <a:xfrm>
            <a:off x="1028700" y="1505943"/>
            <a:ext cx="16230600" cy="8238413"/>
            <a:chOff x="0" y="0"/>
            <a:chExt cx="4274726" cy="1718953"/>
          </a:xfrm>
        </p:grpSpPr>
        <p:sp>
          <p:nvSpPr>
            <p:cNvPr id="6" name="Freeform 6"/>
            <p:cNvSpPr>
              <a:spLocks noGrp="1" noRot="1" noMove="1" noResize="1" noEditPoints="1" noAdjustHandles="1" noChangeArrowheads="1" noChangeShapeType="1"/>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zh-TW" altLang="en-US"/>
            </a:p>
          </p:txBody>
        </p:sp>
        <p:sp>
          <p:nvSpPr>
            <p:cNvPr id="7" name="TextBox 7"/>
            <p:cNvSpPr txBox="1">
              <a:spLocks noGrp="1" noRot="1" noMove="1" noResize="1" noEditPoints="1" noAdjustHandles="1" noChangeArrowheads="1" noChangeShapeType="1"/>
            </p:cNvSpPr>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群組 15">
            <a:extLst>
              <a:ext uri="{FF2B5EF4-FFF2-40B4-BE49-F238E27FC236}">
                <a16:creationId xmlns:a16="http://schemas.microsoft.com/office/drawing/2014/main" id="{88281A21-D494-5927-BD8C-E4BC52DE3D13}"/>
              </a:ext>
            </a:extLst>
          </p:cNvPr>
          <p:cNvGrpSpPr/>
          <p:nvPr/>
        </p:nvGrpSpPr>
        <p:grpSpPr>
          <a:xfrm>
            <a:off x="8241648" y="7041258"/>
            <a:ext cx="1804704" cy="2712350"/>
            <a:chOff x="7975600" y="6816901"/>
            <a:chExt cx="2336800" cy="3512055"/>
          </a:xfrm>
        </p:grpSpPr>
        <p:pic>
          <p:nvPicPr>
            <p:cNvPr id="19" name="圖片 18" descr="一張含有 螢幕擷取畫面, 鮮豔, 圖形, 行 的圖片&#10;&#10;自動產生的描述">
              <a:extLst>
                <a:ext uri="{FF2B5EF4-FFF2-40B4-BE49-F238E27FC236}">
                  <a16:creationId xmlns:a16="http://schemas.microsoft.com/office/drawing/2014/main" id="{CE91CAAD-6FB8-9050-4C49-8EB120EC72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5600" y="6816901"/>
              <a:ext cx="2336800" cy="2336800"/>
            </a:xfrm>
            <a:prstGeom prst="rect">
              <a:avLst/>
            </a:prstGeom>
          </p:spPr>
        </p:pic>
        <p:sp>
          <p:nvSpPr>
            <p:cNvPr id="20" name="文字方塊 19">
              <a:extLst>
                <a:ext uri="{FF2B5EF4-FFF2-40B4-BE49-F238E27FC236}">
                  <a16:creationId xmlns:a16="http://schemas.microsoft.com/office/drawing/2014/main" id="{8D554033-CAC0-782A-8A43-3031B815F766}"/>
                </a:ext>
              </a:extLst>
            </p:cNvPr>
            <p:cNvSpPr txBox="1"/>
            <p:nvPr/>
          </p:nvSpPr>
          <p:spPr>
            <a:xfrm>
              <a:off x="7975600" y="9412358"/>
              <a:ext cx="2334293" cy="916598"/>
            </a:xfrm>
            <a:prstGeom prst="rect">
              <a:avLst/>
            </a:prstGeom>
            <a:noFill/>
          </p:spPr>
          <p:txBody>
            <a:bodyPr wrap="square" rtlCol="0">
              <a:spAutoFit/>
            </a:bodyPr>
            <a:lstStyle/>
            <a:p>
              <a:pPr algn="ctr"/>
              <a:r>
                <a:rPr kumimoji="1" lang="en-US" altLang="zh-TW" sz="4000" b="1">
                  <a:latin typeface="Nunito" pitchFamily="2" charset="0"/>
                </a:rPr>
                <a:t>Server</a:t>
              </a:r>
              <a:endParaRPr kumimoji="1" lang="zh-TW" altLang="en-US" sz="4000" b="1">
                <a:latin typeface="Nunito" pitchFamily="2" charset="0"/>
              </a:endParaRPr>
            </a:p>
          </p:txBody>
        </p:sp>
      </p:grpSp>
      <p:sp>
        <p:nvSpPr>
          <p:cNvPr id="23" name="文字方塊 22">
            <a:extLst>
              <a:ext uri="{FF2B5EF4-FFF2-40B4-BE49-F238E27FC236}">
                <a16:creationId xmlns:a16="http://schemas.microsoft.com/office/drawing/2014/main" id="{2A5A406B-42D4-02D4-CD1E-103762D6FB5C}"/>
              </a:ext>
            </a:extLst>
          </p:cNvPr>
          <p:cNvSpPr txBox="1"/>
          <p:nvPr/>
        </p:nvSpPr>
        <p:spPr>
          <a:xfrm>
            <a:off x="1070276" y="9007614"/>
            <a:ext cx="4322804" cy="707886"/>
          </a:xfrm>
          <a:prstGeom prst="rect">
            <a:avLst/>
          </a:prstGeom>
          <a:noFill/>
        </p:spPr>
        <p:txBody>
          <a:bodyPr wrap="square" rtlCol="0">
            <a:spAutoFit/>
          </a:bodyPr>
          <a:lstStyle/>
          <a:p>
            <a:pPr algn="ctr"/>
            <a:r>
              <a:rPr kumimoji="1" lang="en-US" altLang="zh-TW" sz="4000" b="1">
                <a:latin typeface="Nunito" pitchFamily="2" charset="0"/>
              </a:rPr>
              <a:t>Teacher</a:t>
            </a:r>
            <a:endParaRPr kumimoji="1" lang="zh-TW" altLang="en-US" sz="4000" b="1">
              <a:latin typeface="Nunito" pitchFamily="2" charset="0"/>
            </a:endParaRPr>
          </a:p>
        </p:txBody>
      </p:sp>
      <p:sp>
        <p:nvSpPr>
          <p:cNvPr id="26" name="文字方塊 25">
            <a:extLst>
              <a:ext uri="{FF2B5EF4-FFF2-40B4-BE49-F238E27FC236}">
                <a16:creationId xmlns:a16="http://schemas.microsoft.com/office/drawing/2014/main" id="{25D8C0A6-2C36-5BBA-9BB2-480E0FB05923}"/>
              </a:ext>
            </a:extLst>
          </p:cNvPr>
          <p:cNvSpPr txBox="1"/>
          <p:nvPr/>
        </p:nvSpPr>
        <p:spPr>
          <a:xfrm>
            <a:off x="12885715" y="9005589"/>
            <a:ext cx="4360890" cy="707886"/>
          </a:xfrm>
          <a:prstGeom prst="rect">
            <a:avLst/>
          </a:prstGeom>
          <a:noFill/>
        </p:spPr>
        <p:txBody>
          <a:bodyPr wrap="square" rtlCol="0">
            <a:spAutoFit/>
          </a:bodyPr>
          <a:lstStyle/>
          <a:p>
            <a:pPr algn="ctr"/>
            <a:r>
              <a:rPr kumimoji="1" lang="en-US" altLang="zh-TW" sz="4000" b="1">
                <a:latin typeface="Nunito" pitchFamily="2" charset="0"/>
              </a:rPr>
              <a:t>Students</a:t>
            </a:r>
            <a:endParaRPr kumimoji="1" lang="zh-TW" altLang="en-US" sz="4000" b="1">
              <a:latin typeface="Nunito" pitchFamily="2" charset="0"/>
            </a:endParaRPr>
          </a:p>
        </p:txBody>
      </p:sp>
      <p:sp>
        <p:nvSpPr>
          <p:cNvPr id="18" name="文字方塊 17">
            <a:extLst>
              <a:ext uri="{FF2B5EF4-FFF2-40B4-BE49-F238E27FC236}">
                <a16:creationId xmlns:a16="http://schemas.microsoft.com/office/drawing/2014/main" id="{67B383D6-0141-9F11-DDBA-C80B988BE7FB}"/>
              </a:ext>
            </a:extLst>
          </p:cNvPr>
          <p:cNvSpPr txBox="1"/>
          <p:nvPr/>
        </p:nvSpPr>
        <p:spPr>
          <a:xfrm>
            <a:off x="6303671" y="2600136"/>
            <a:ext cx="5680658" cy="646331"/>
          </a:xfrm>
          <a:prstGeom prst="rect">
            <a:avLst/>
          </a:prstGeom>
          <a:noFill/>
        </p:spPr>
        <p:txBody>
          <a:bodyPr wrap="square" rtlCol="0">
            <a:spAutoFit/>
          </a:bodyPr>
          <a:lstStyle/>
          <a:p>
            <a:pPr algn="ctr"/>
            <a:r>
              <a:rPr kumimoji="1" lang="en" altLang="zh-TW" sz="3600" b="1">
                <a:highlight>
                  <a:srgbClr val="FFFF00"/>
                </a:highlight>
                <a:latin typeface="Microsoft JhengHei UI" panose="020B0604030504040204" pitchFamily="34" charset="-120"/>
                <a:ea typeface="Microsoft JhengHei UI" panose="020B0604030504040204" pitchFamily="34" charset="-120"/>
              </a:rPr>
              <a:t>server</a:t>
            </a:r>
            <a:r>
              <a:rPr kumimoji="1" lang="zh-TW" altLang="en-US" sz="3600" b="1">
                <a:highlight>
                  <a:srgbClr val="FFFF00"/>
                </a:highlight>
                <a:latin typeface="Microsoft JhengHei UI" panose="020B0604030504040204" pitchFamily="34" charset="-120"/>
                <a:ea typeface="Microsoft JhengHei UI" panose="020B0604030504040204" pitchFamily="34" charset="-120"/>
              </a:rPr>
              <a:t>須用到多工技術</a:t>
            </a:r>
          </a:p>
        </p:txBody>
      </p:sp>
      <p:sp>
        <p:nvSpPr>
          <p:cNvPr id="21" name="投影片編號版面配置區 20">
            <a:extLst>
              <a:ext uri="{FF2B5EF4-FFF2-40B4-BE49-F238E27FC236}">
                <a16:creationId xmlns:a16="http://schemas.microsoft.com/office/drawing/2014/main" id="{BCAC6CD2-7498-00BC-8A0B-CC478D1C244C}"/>
              </a:ext>
            </a:extLst>
          </p:cNvPr>
          <p:cNvSpPr>
            <a:spLocks noGrp="1"/>
          </p:cNvSpPr>
          <p:nvPr>
            <p:ph type="sldNum" sz="quarter" idx="12"/>
          </p:nvPr>
        </p:nvSpPr>
        <p:spPr/>
        <p:txBody>
          <a:bodyPr/>
          <a:lstStyle/>
          <a:p>
            <a:fld id="{B6F15528-21DE-4FAA-801E-634DDDAF4B2B}" type="slidenum">
              <a:rPr lang="en-US" smtClean="0"/>
              <a:pPr/>
              <a:t>22</a:t>
            </a:fld>
            <a:endParaRPr lang="en-US"/>
          </a:p>
        </p:txBody>
      </p:sp>
      <p:sp>
        <p:nvSpPr>
          <p:cNvPr id="30" name="圓角矩形 29">
            <a:extLst>
              <a:ext uri="{FF2B5EF4-FFF2-40B4-BE49-F238E27FC236}">
                <a16:creationId xmlns:a16="http://schemas.microsoft.com/office/drawing/2014/main" id="{35A7FDF2-91E9-F398-25F6-E60B42D9D8B2}"/>
              </a:ext>
            </a:extLst>
          </p:cNvPr>
          <p:cNvSpPr/>
          <p:nvPr/>
        </p:nvSpPr>
        <p:spPr>
          <a:xfrm>
            <a:off x="6971331" y="5916495"/>
            <a:ext cx="4345338" cy="751005"/>
          </a:xfrm>
          <a:prstGeom prst="round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sz="3600">
                <a:solidFill>
                  <a:schemeClr val="tx1"/>
                </a:solidFill>
                <a:latin typeface="Microsoft JhengHei UI" panose="020B0604030504040204" pitchFamily="34" charset="-120"/>
                <a:ea typeface="Microsoft JhengHei UI" panose="020B0604030504040204" pitchFamily="34" charset="-120"/>
              </a:rPr>
              <a:t>TCP </a:t>
            </a:r>
            <a:r>
              <a:rPr kumimoji="1" lang="zh-TW" altLang="en-US" sz="3600">
                <a:solidFill>
                  <a:schemeClr val="tx1"/>
                </a:solidFill>
                <a:latin typeface="Microsoft JhengHei UI" panose="020B0604030504040204" pitchFamily="34" charset="-120"/>
                <a:ea typeface="Microsoft JhengHei UI" panose="020B0604030504040204" pitchFamily="34" charset="-120"/>
              </a:rPr>
              <a:t>服務</a:t>
            </a:r>
          </a:p>
        </p:txBody>
      </p:sp>
      <p:sp>
        <p:nvSpPr>
          <p:cNvPr id="34" name="圓角矩形 33">
            <a:extLst>
              <a:ext uri="{FF2B5EF4-FFF2-40B4-BE49-F238E27FC236}">
                <a16:creationId xmlns:a16="http://schemas.microsoft.com/office/drawing/2014/main" id="{5D946B0C-98D0-6AC7-4FBE-D6A038955CD4}"/>
              </a:ext>
            </a:extLst>
          </p:cNvPr>
          <p:cNvSpPr/>
          <p:nvPr/>
        </p:nvSpPr>
        <p:spPr>
          <a:xfrm>
            <a:off x="6958636" y="4838700"/>
            <a:ext cx="4370728" cy="751005"/>
          </a:xfrm>
          <a:prstGeom prst="round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sz="3600">
                <a:solidFill>
                  <a:schemeClr val="tx1"/>
                </a:solidFill>
                <a:latin typeface="Microsoft JhengHei UI" panose="020B0604030504040204" pitchFamily="34" charset="-120"/>
                <a:ea typeface="Microsoft JhengHei UI" panose="020B0604030504040204" pitchFamily="34" charset="-120"/>
              </a:rPr>
              <a:t>Classroom 1 </a:t>
            </a:r>
            <a:r>
              <a:rPr kumimoji="1" lang="zh-TW" altLang="en-US" sz="3600">
                <a:solidFill>
                  <a:schemeClr val="tx1"/>
                </a:solidFill>
                <a:latin typeface="Microsoft JhengHei UI" panose="020B0604030504040204" pitchFamily="34" charset="-120"/>
                <a:ea typeface="Microsoft JhengHei UI" panose="020B0604030504040204" pitchFamily="34" charset="-120"/>
              </a:rPr>
              <a:t>服務</a:t>
            </a:r>
          </a:p>
        </p:txBody>
      </p:sp>
      <p:sp>
        <p:nvSpPr>
          <p:cNvPr id="35" name="文字方塊 34">
            <a:extLst>
              <a:ext uri="{FF2B5EF4-FFF2-40B4-BE49-F238E27FC236}">
                <a16:creationId xmlns:a16="http://schemas.microsoft.com/office/drawing/2014/main" id="{1AF66D38-B0D4-2323-459B-194378388B8C}"/>
              </a:ext>
            </a:extLst>
          </p:cNvPr>
          <p:cNvSpPr txBox="1"/>
          <p:nvPr/>
        </p:nvSpPr>
        <p:spPr>
          <a:xfrm>
            <a:off x="6971331" y="6450376"/>
            <a:ext cx="4345338" cy="523220"/>
          </a:xfrm>
          <a:prstGeom prst="rect">
            <a:avLst/>
          </a:prstGeom>
          <a:noFill/>
        </p:spPr>
        <p:txBody>
          <a:bodyPr wrap="square" rtlCol="0">
            <a:spAutoFit/>
          </a:bodyPr>
          <a:lstStyle/>
          <a:p>
            <a:pPr algn="ctr"/>
            <a:r>
              <a:rPr kumimoji="1" lang="en-US" altLang="zh-TW" sz="2800"/>
              <a:t>Thread 1</a:t>
            </a:r>
            <a:endParaRPr kumimoji="1" lang="zh-TW" altLang="en-US" sz="2800"/>
          </a:p>
        </p:txBody>
      </p:sp>
      <p:sp>
        <p:nvSpPr>
          <p:cNvPr id="36" name="文字方塊 35">
            <a:extLst>
              <a:ext uri="{FF2B5EF4-FFF2-40B4-BE49-F238E27FC236}">
                <a16:creationId xmlns:a16="http://schemas.microsoft.com/office/drawing/2014/main" id="{338FFC50-68BF-EC4A-76A2-36CDC3ADFE9C}"/>
              </a:ext>
            </a:extLst>
          </p:cNvPr>
          <p:cNvSpPr txBox="1"/>
          <p:nvPr/>
        </p:nvSpPr>
        <p:spPr>
          <a:xfrm>
            <a:off x="6981169" y="5367034"/>
            <a:ext cx="4325662" cy="523220"/>
          </a:xfrm>
          <a:prstGeom prst="rect">
            <a:avLst/>
          </a:prstGeom>
          <a:noFill/>
        </p:spPr>
        <p:txBody>
          <a:bodyPr wrap="square" rtlCol="0">
            <a:spAutoFit/>
          </a:bodyPr>
          <a:lstStyle/>
          <a:p>
            <a:pPr algn="ctr"/>
            <a:r>
              <a:rPr kumimoji="1" lang="en-US" altLang="zh-TW" sz="2800"/>
              <a:t>Thread 2</a:t>
            </a:r>
            <a:endParaRPr kumimoji="1" lang="zh-TW" altLang="en-US" sz="2800"/>
          </a:p>
        </p:txBody>
      </p:sp>
      <p:sp>
        <p:nvSpPr>
          <p:cNvPr id="37" name="圓角矩形 36">
            <a:extLst>
              <a:ext uri="{FF2B5EF4-FFF2-40B4-BE49-F238E27FC236}">
                <a16:creationId xmlns:a16="http://schemas.microsoft.com/office/drawing/2014/main" id="{C1BB9EDE-A539-5858-7701-71311F406EFE}"/>
              </a:ext>
            </a:extLst>
          </p:cNvPr>
          <p:cNvSpPr/>
          <p:nvPr/>
        </p:nvSpPr>
        <p:spPr>
          <a:xfrm>
            <a:off x="6958636" y="3364447"/>
            <a:ext cx="4370728" cy="751005"/>
          </a:xfrm>
          <a:prstGeom prst="round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sz="3600">
                <a:solidFill>
                  <a:schemeClr val="tx1"/>
                </a:solidFill>
                <a:latin typeface="Microsoft JhengHei UI" panose="020B0604030504040204" pitchFamily="34" charset="-120"/>
                <a:ea typeface="Microsoft JhengHei UI" panose="020B0604030504040204" pitchFamily="34" charset="-120"/>
              </a:rPr>
              <a:t>Classroom n </a:t>
            </a:r>
            <a:r>
              <a:rPr kumimoji="1" lang="zh-TW" altLang="en-US" sz="3600">
                <a:solidFill>
                  <a:schemeClr val="tx1"/>
                </a:solidFill>
                <a:latin typeface="Microsoft JhengHei UI" panose="020B0604030504040204" pitchFamily="34" charset="-120"/>
                <a:ea typeface="Microsoft JhengHei UI" panose="020B0604030504040204" pitchFamily="34" charset="-120"/>
              </a:rPr>
              <a:t>服務</a:t>
            </a:r>
          </a:p>
        </p:txBody>
      </p:sp>
      <p:sp>
        <p:nvSpPr>
          <p:cNvPr id="39" name="文字方塊 38">
            <a:extLst>
              <a:ext uri="{FF2B5EF4-FFF2-40B4-BE49-F238E27FC236}">
                <a16:creationId xmlns:a16="http://schemas.microsoft.com/office/drawing/2014/main" id="{CCF219FB-4FDA-E855-C717-F68CDA026D9B}"/>
              </a:ext>
            </a:extLst>
          </p:cNvPr>
          <p:cNvSpPr txBox="1"/>
          <p:nvPr/>
        </p:nvSpPr>
        <p:spPr>
          <a:xfrm>
            <a:off x="6958637" y="3914437"/>
            <a:ext cx="4370726" cy="954107"/>
          </a:xfrm>
          <a:prstGeom prst="rect">
            <a:avLst/>
          </a:prstGeom>
          <a:noFill/>
        </p:spPr>
        <p:txBody>
          <a:bodyPr wrap="square" rtlCol="0">
            <a:spAutoFit/>
          </a:bodyPr>
          <a:lstStyle/>
          <a:p>
            <a:pPr algn="ctr"/>
            <a:r>
              <a:rPr kumimoji="1" lang="en-US" altLang="zh-TW" sz="2800"/>
              <a:t>Thread n+1</a:t>
            </a:r>
          </a:p>
          <a:p>
            <a:pPr algn="ctr"/>
            <a:r>
              <a:rPr kumimoji="1" lang="en-US" altLang="zh-TW" sz="2800"/>
              <a:t>...</a:t>
            </a:r>
            <a:endParaRPr kumimoji="1" lang="zh-TW" altLang="en-US" sz="2800"/>
          </a:p>
        </p:txBody>
      </p:sp>
      <p:sp>
        <p:nvSpPr>
          <p:cNvPr id="53" name="圓角矩形 52">
            <a:extLst>
              <a:ext uri="{FF2B5EF4-FFF2-40B4-BE49-F238E27FC236}">
                <a16:creationId xmlns:a16="http://schemas.microsoft.com/office/drawing/2014/main" id="{52878A3C-0995-2D9E-6135-B523322C1503}"/>
              </a:ext>
            </a:extLst>
          </p:cNvPr>
          <p:cNvSpPr/>
          <p:nvPr/>
        </p:nvSpPr>
        <p:spPr>
          <a:xfrm>
            <a:off x="1059009" y="7911037"/>
            <a:ext cx="4345338" cy="751005"/>
          </a:xfrm>
          <a:prstGeom prst="round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sz="3600">
                <a:solidFill>
                  <a:schemeClr val="tx1"/>
                </a:solidFill>
                <a:latin typeface="Microsoft JhengHei UI" panose="020B0604030504040204" pitchFamily="34" charset="-120"/>
                <a:ea typeface="Microsoft JhengHei UI" panose="020B0604030504040204" pitchFamily="34" charset="-120"/>
              </a:rPr>
              <a:t>主程式</a:t>
            </a:r>
          </a:p>
        </p:txBody>
      </p:sp>
      <p:sp>
        <p:nvSpPr>
          <p:cNvPr id="54" name="圓角矩形 53">
            <a:extLst>
              <a:ext uri="{FF2B5EF4-FFF2-40B4-BE49-F238E27FC236}">
                <a16:creationId xmlns:a16="http://schemas.microsoft.com/office/drawing/2014/main" id="{341C235C-33E7-E089-D82B-34C9EC6EFF17}"/>
              </a:ext>
            </a:extLst>
          </p:cNvPr>
          <p:cNvSpPr/>
          <p:nvPr/>
        </p:nvSpPr>
        <p:spPr>
          <a:xfrm>
            <a:off x="1046314" y="6833242"/>
            <a:ext cx="4370728" cy="751005"/>
          </a:xfrm>
          <a:prstGeom prst="round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sz="3200" b="1">
                <a:solidFill>
                  <a:schemeClr val="tx1"/>
                </a:solidFill>
                <a:latin typeface="Microsoft JhengHei UI" panose="020B0604030504040204" pitchFamily="34" charset="-120"/>
                <a:ea typeface="Microsoft JhengHei UI" panose="020B0604030504040204" pitchFamily="34" charset="-120"/>
              </a:rPr>
              <a:t>上線名單</a:t>
            </a:r>
            <a:r>
              <a:rPr kumimoji="1" lang="zh-TW" altLang="en-US" sz="3200">
                <a:solidFill>
                  <a:schemeClr val="tx1"/>
                </a:solidFill>
                <a:latin typeface="Microsoft JhengHei UI" panose="020B0604030504040204" pitchFamily="34" charset="-120"/>
                <a:ea typeface="Microsoft JhengHei UI" panose="020B0604030504040204" pitchFamily="34" charset="-120"/>
              </a:rPr>
              <a:t>請求與更新</a:t>
            </a:r>
          </a:p>
        </p:txBody>
      </p:sp>
      <p:sp>
        <p:nvSpPr>
          <p:cNvPr id="55" name="文字方塊 54">
            <a:extLst>
              <a:ext uri="{FF2B5EF4-FFF2-40B4-BE49-F238E27FC236}">
                <a16:creationId xmlns:a16="http://schemas.microsoft.com/office/drawing/2014/main" id="{BE63F45D-D278-A8AC-DE54-6A9E3F465E7A}"/>
              </a:ext>
            </a:extLst>
          </p:cNvPr>
          <p:cNvSpPr txBox="1"/>
          <p:nvPr/>
        </p:nvSpPr>
        <p:spPr>
          <a:xfrm>
            <a:off x="1059009" y="8444918"/>
            <a:ext cx="4345338" cy="523220"/>
          </a:xfrm>
          <a:prstGeom prst="rect">
            <a:avLst/>
          </a:prstGeom>
          <a:noFill/>
        </p:spPr>
        <p:txBody>
          <a:bodyPr wrap="square" rtlCol="0">
            <a:spAutoFit/>
          </a:bodyPr>
          <a:lstStyle/>
          <a:p>
            <a:pPr algn="ctr"/>
            <a:r>
              <a:rPr kumimoji="1" lang="en-US" altLang="zh-TW" sz="2800"/>
              <a:t>Thread 1</a:t>
            </a:r>
            <a:endParaRPr kumimoji="1" lang="zh-TW" altLang="en-US" sz="2800"/>
          </a:p>
        </p:txBody>
      </p:sp>
      <p:sp>
        <p:nvSpPr>
          <p:cNvPr id="56" name="文字方塊 55">
            <a:extLst>
              <a:ext uri="{FF2B5EF4-FFF2-40B4-BE49-F238E27FC236}">
                <a16:creationId xmlns:a16="http://schemas.microsoft.com/office/drawing/2014/main" id="{EF99AC49-0948-30C8-CE37-28FFF78E2D3C}"/>
              </a:ext>
            </a:extLst>
          </p:cNvPr>
          <p:cNvSpPr txBox="1"/>
          <p:nvPr/>
        </p:nvSpPr>
        <p:spPr>
          <a:xfrm>
            <a:off x="1068847" y="7361576"/>
            <a:ext cx="4325662" cy="523220"/>
          </a:xfrm>
          <a:prstGeom prst="rect">
            <a:avLst/>
          </a:prstGeom>
          <a:noFill/>
        </p:spPr>
        <p:txBody>
          <a:bodyPr wrap="square" rtlCol="0">
            <a:spAutoFit/>
          </a:bodyPr>
          <a:lstStyle/>
          <a:p>
            <a:pPr algn="ctr"/>
            <a:r>
              <a:rPr kumimoji="1" lang="en-US" altLang="zh-TW" sz="2800"/>
              <a:t>Thread 2</a:t>
            </a:r>
            <a:endParaRPr kumimoji="1" lang="zh-TW" altLang="en-US" sz="2800"/>
          </a:p>
        </p:txBody>
      </p:sp>
      <p:sp>
        <p:nvSpPr>
          <p:cNvPr id="57" name="圓角矩形 56">
            <a:extLst>
              <a:ext uri="{FF2B5EF4-FFF2-40B4-BE49-F238E27FC236}">
                <a16:creationId xmlns:a16="http://schemas.microsoft.com/office/drawing/2014/main" id="{020E3E34-44AE-7B3A-56B1-C58FEAC289DB}"/>
              </a:ext>
            </a:extLst>
          </p:cNvPr>
          <p:cNvSpPr/>
          <p:nvPr/>
        </p:nvSpPr>
        <p:spPr>
          <a:xfrm>
            <a:off x="1059009" y="5771418"/>
            <a:ext cx="4345338" cy="751005"/>
          </a:xfrm>
          <a:prstGeom prst="round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sz="3200" b="1">
                <a:solidFill>
                  <a:schemeClr val="tx1"/>
                </a:solidFill>
                <a:latin typeface="Microsoft JhengHei UI" panose="020B0604030504040204" pitchFamily="34" charset="-120"/>
                <a:ea typeface="Microsoft JhengHei UI" panose="020B0604030504040204" pitchFamily="34" charset="-120"/>
              </a:rPr>
              <a:t>聆聽訊息</a:t>
            </a:r>
            <a:r>
              <a:rPr kumimoji="1" lang="zh-TW" altLang="en-US" sz="3200">
                <a:solidFill>
                  <a:schemeClr val="tx1"/>
                </a:solidFill>
                <a:latin typeface="Microsoft JhengHei UI" panose="020B0604030504040204" pitchFamily="34" charset="-120"/>
                <a:ea typeface="Microsoft JhengHei UI" panose="020B0604030504040204" pitchFamily="34" charset="-120"/>
              </a:rPr>
              <a:t>群播與更新</a:t>
            </a:r>
          </a:p>
        </p:txBody>
      </p:sp>
      <p:sp>
        <p:nvSpPr>
          <p:cNvPr id="58" name="圓角矩形 57">
            <a:extLst>
              <a:ext uri="{FF2B5EF4-FFF2-40B4-BE49-F238E27FC236}">
                <a16:creationId xmlns:a16="http://schemas.microsoft.com/office/drawing/2014/main" id="{21643C0B-7417-BB7F-B4B4-FB66FD448974}"/>
              </a:ext>
            </a:extLst>
          </p:cNvPr>
          <p:cNvSpPr/>
          <p:nvPr/>
        </p:nvSpPr>
        <p:spPr>
          <a:xfrm>
            <a:off x="1046314" y="4693623"/>
            <a:ext cx="4370728" cy="751005"/>
          </a:xfrm>
          <a:prstGeom prst="round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sz="3200" b="1">
                <a:solidFill>
                  <a:schemeClr val="tx1"/>
                </a:solidFill>
                <a:latin typeface="Microsoft JhengHei UI" panose="020B0604030504040204" pitchFamily="34" charset="-120"/>
                <a:ea typeface="Microsoft JhengHei UI" panose="020B0604030504040204" pitchFamily="34" charset="-120"/>
              </a:rPr>
              <a:t>音訊</a:t>
            </a:r>
            <a:r>
              <a:rPr kumimoji="1" lang="zh-TW" altLang="en-US" sz="3200">
                <a:solidFill>
                  <a:schemeClr val="tx1"/>
                </a:solidFill>
                <a:latin typeface="Microsoft JhengHei UI" panose="020B0604030504040204" pitchFamily="34" charset="-120"/>
                <a:ea typeface="Microsoft JhengHei UI" panose="020B0604030504040204" pitchFamily="34" charset="-120"/>
              </a:rPr>
              <a:t>錄製與傳輸</a:t>
            </a:r>
          </a:p>
        </p:txBody>
      </p:sp>
      <p:sp>
        <p:nvSpPr>
          <p:cNvPr id="59" name="文字方塊 58">
            <a:extLst>
              <a:ext uri="{FF2B5EF4-FFF2-40B4-BE49-F238E27FC236}">
                <a16:creationId xmlns:a16="http://schemas.microsoft.com/office/drawing/2014/main" id="{55ACB27D-0861-847B-774F-63436876A6FE}"/>
              </a:ext>
            </a:extLst>
          </p:cNvPr>
          <p:cNvSpPr txBox="1"/>
          <p:nvPr/>
        </p:nvSpPr>
        <p:spPr>
          <a:xfrm>
            <a:off x="1059009" y="6305299"/>
            <a:ext cx="4345338" cy="523220"/>
          </a:xfrm>
          <a:prstGeom prst="rect">
            <a:avLst/>
          </a:prstGeom>
          <a:noFill/>
        </p:spPr>
        <p:txBody>
          <a:bodyPr wrap="square" rtlCol="0">
            <a:spAutoFit/>
          </a:bodyPr>
          <a:lstStyle/>
          <a:p>
            <a:pPr algn="ctr"/>
            <a:r>
              <a:rPr kumimoji="1" lang="en-US" altLang="zh-TW" sz="2800"/>
              <a:t>Thread 3</a:t>
            </a:r>
            <a:endParaRPr kumimoji="1" lang="zh-TW" altLang="en-US" sz="2800"/>
          </a:p>
        </p:txBody>
      </p:sp>
      <p:sp>
        <p:nvSpPr>
          <p:cNvPr id="60" name="文字方塊 59">
            <a:extLst>
              <a:ext uri="{FF2B5EF4-FFF2-40B4-BE49-F238E27FC236}">
                <a16:creationId xmlns:a16="http://schemas.microsoft.com/office/drawing/2014/main" id="{018C01FC-4F61-EE6F-0ABF-862E3CD2FE7E}"/>
              </a:ext>
            </a:extLst>
          </p:cNvPr>
          <p:cNvSpPr txBox="1"/>
          <p:nvPr/>
        </p:nvSpPr>
        <p:spPr>
          <a:xfrm>
            <a:off x="1068847" y="5221957"/>
            <a:ext cx="4325662" cy="523220"/>
          </a:xfrm>
          <a:prstGeom prst="rect">
            <a:avLst/>
          </a:prstGeom>
          <a:noFill/>
        </p:spPr>
        <p:txBody>
          <a:bodyPr wrap="square" rtlCol="0">
            <a:spAutoFit/>
          </a:bodyPr>
          <a:lstStyle/>
          <a:p>
            <a:pPr algn="ctr"/>
            <a:r>
              <a:rPr kumimoji="1" lang="en-US" altLang="zh-TW" sz="2800"/>
              <a:t>Thread 4</a:t>
            </a:r>
            <a:endParaRPr kumimoji="1" lang="zh-TW" altLang="en-US" sz="2800"/>
          </a:p>
        </p:txBody>
      </p:sp>
      <p:sp>
        <p:nvSpPr>
          <p:cNvPr id="61" name="圓角矩形 60">
            <a:extLst>
              <a:ext uri="{FF2B5EF4-FFF2-40B4-BE49-F238E27FC236}">
                <a16:creationId xmlns:a16="http://schemas.microsoft.com/office/drawing/2014/main" id="{0FB5D208-BF17-AA3A-D445-2CBBBD12FE20}"/>
              </a:ext>
            </a:extLst>
          </p:cNvPr>
          <p:cNvSpPr/>
          <p:nvPr/>
        </p:nvSpPr>
        <p:spPr>
          <a:xfrm>
            <a:off x="1059009" y="3630495"/>
            <a:ext cx="4345338" cy="751005"/>
          </a:xfrm>
          <a:prstGeom prst="round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TW" altLang="en-US" sz="3200" b="1"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rPr>
              <a:t>鏡頭畫面</a:t>
            </a:r>
            <a:r>
              <a:rPr kumimoji="1" lang="zh-TW" altLang="en-US" sz="32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rPr>
              <a:t>錄製與傳輸</a:t>
            </a:r>
          </a:p>
        </p:txBody>
      </p:sp>
      <p:sp>
        <p:nvSpPr>
          <p:cNvPr id="62" name="圓角矩形 61">
            <a:extLst>
              <a:ext uri="{FF2B5EF4-FFF2-40B4-BE49-F238E27FC236}">
                <a16:creationId xmlns:a16="http://schemas.microsoft.com/office/drawing/2014/main" id="{76E1A426-FF5D-BBAB-DD9B-EA4F60452DE8}"/>
              </a:ext>
            </a:extLst>
          </p:cNvPr>
          <p:cNvSpPr/>
          <p:nvPr/>
        </p:nvSpPr>
        <p:spPr>
          <a:xfrm>
            <a:off x="1046314" y="2552700"/>
            <a:ext cx="4370728" cy="751005"/>
          </a:xfrm>
          <a:prstGeom prst="round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sz="3200" b="1">
                <a:solidFill>
                  <a:schemeClr val="tx1"/>
                </a:solidFill>
                <a:latin typeface="Microsoft JhengHei UI" panose="020B0604030504040204" pitchFamily="34" charset="-120"/>
                <a:ea typeface="Microsoft JhengHei UI" panose="020B0604030504040204" pitchFamily="34" charset="-120"/>
              </a:rPr>
              <a:t>螢幕畫面</a:t>
            </a:r>
            <a:r>
              <a:rPr kumimoji="1" lang="zh-TW" altLang="en-US" sz="32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rPr>
              <a:t>錄製與傳輸</a:t>
            </a:r>
            <a:endParaRPr kumimoji="1" lang="zh-TW" altLang="en-US" sz="3200">
              <a:solidFill>
                <a:schemeClr val="tx1"/>
              </a:solidFill>
              <a:latin typeface="Microsoft JhengHei UI" panose="020B0604030504040204" pitchFamily="34" charset="-120"/>
              <a:ea typeface="Microsoft JhengHei UI" panose="020B0604030504040204" pitchFamily="34" charset="-120"/>
            </a:endParaRPr>
          </a:p>
        </p:txBody>
      </p:sp>
      <p:sp>
        <p:nvSpPr>
          <p:cNvPr id="63" name="文字方塊 62">
            <a:extLst>
              <a:ext uri="{FF2B5EF4-FFF2-40B4-BE49-F238E27FC236}">
                <a16:creationId xmlns:a16="http://schemas.microsoft.com/office/drawing/2014/main" id="{FF20D504-4BFF-D4D4-92C2-FC21E262835F}"/>
              </a:ext>
            </a:extLst>
          </p:cNvPr>
          <p:cNvSpPr txBox="1"/>
          <p:nvPr/>
        </p:nvSpPr>
        <p:spPr>
          <a:xfrm>
            <a:off x="1059009" y="4164376"/>
            <a:ext cx="4345338" cy="523220"/>
          </a:xfrm>
          <a:prstGeom prst="rect">
            <a:avLst/>
          </a:prstGeom>
          <a:noFill/>
        </p:spPr>
        <p:txBody>
          <a:bodyPr wrap="square" rtlCol="0">
            <a:spAutoFit/>
          </a:bodyPr>
          <a:lstStyle/>
          <a:p>
            <a:pPr algn="ctr"/>
            <a:r>
              <a:rPr kumimoji="1" lang="en-US" altLang="zh-TW" sz="2800"/>
              <a:t>Thread 5</a:t>
            </a:r>
            <a:endParaRPr kumimoji="1" lang="zh-TW" altLang="en-US" sz="2800"/>
          </a:p>
        </p:txBody>
      </p:sp>
      <p:sp>
        <p:nvSpPr>
          <p:cNvPr id="64" name="文字方塊 63">
            <a:extLst>
              <a:ext uri="{FF2B5EF4-FFF2-40B4-BE49-F238E27FC236}">
                <a16:creationId xmlns:a16="http://schemas.microsoft.com/office/drawing/2014/main" id="{D02C42D1-2B82-9EE3-F811-919A22CB26B9}"/>
              </a:ext>
            </a:extLst>
          </p:cNvPr>
          <p:cNvSpPr txBox="1"/>
          <p:nvPr/>
        </p:nvSpPr>
        <p:spPr>
          <a:xfrm>
            <a:off x="1068847" y="3081034"/>
            <a:ext cx="4325662" cy="523220"/>
          </a:xfrm>
          <a:prstGeom prst="rect">
            <a:avLst/>
          </a:prstGeom>
          <a:noFill/>
        </p:spPr>
        <p:txBody>
          <a:bodyPr wrap="square" rtlCol="0">
            <a:spAutoFit/>
          </a:bodyPr>
          <a:lstStyle/>
          <a:p>
            <a:pPr algn="ctr"/>
            <a:r>
              <a:rPr kumimoji="1" lang="en-US" altLang="zh-TW" sz="2800"/>
              <a:t>Thread 6</a:t>
            </a:r>
            <a:endParaRPr kumimoji="1" lang="zh-TW" altLang="en-US" sz="2800"/>
          </a:p>
        </p:txBody>
      </p:sp>
      <p:sp>
        <p:nvSpPr>
          <p:cNvPr id="65" name="圓角矩形 64">
            <a:extLst>
              <a:ext uri="{FF2B5EF4-FFF2-40B4-BE49-F238E27FC236}">
                <a16:creationId xmlns:a16="http://schemas.microsoft.com/office/drawing/2014/main" id="{C08B48A3-D731-2313-54D4-0D237AFEE7CE}"/>
              </a:ext>
            </a:extLst>
          </p:cNvPr>
          <p:cNvSpPr/>
          <p:nvPr/>
        </p:nvSpPr>
        <p:spPr>
          <a:xfrm>
            <a:off x="12893491" y="7911037"/>
            <a:ext cx="4345338" cy="751005"/>
          </a:xfrm>
          <a:prstGeom prst="round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sz="3600">
                <a:solidFill>
                  <a:schemeClr val="tx1"/>
                </a:solidFill>
                <a:latin typeface="Microsoft JhengHei UI" panose="020B0604030504040204" pitchFamily="34" charset="-120"/>
                <a:ea typeface="Microsoft JhengHei UI" panose="020B0604030504040204" pitchFamily="34" charset="-120"/>
              </a:rPr>
              <a:t>主程式</a:t>
            </a:r>
          </a:p>
        </p:txBody>
      </p:sp>
      <p:sp>
        <p:nvSpPr>
          <p:cNvPr id="66" name="圓角矩形 65">
            <a:extLst>
              <a:ext uri="{FF2B5EF4-FFF2-40B4-BE49-F238E27FC236}">
                <a16:creationId xmlns:a16="http://schemas.microsoft.com/office/drawing/2014/main" id="{A318F3CF-5BCB-3C36-BB12-E4E25F965DEF}"/>
              </a:ext>
            </a:extLst>
          </p:cNvPr>
          <p:cNvSpPr/>
          <p:nvPr/>
        </p:nvSpPr>
        <p:spPr>
          <a:xfrm>
            <a:off x="12880796" y="6833242"/>
            <a:ext cx="4370728" cy="751005"/>
          </a:xfrm>
          <a:prstGeom prst="round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sz="3200" b="1">
                <a:solidFill>
                  <a:schemeClr val="tx1"/>
                </a:solidFill>
                <a:latin typeface="Microsoft JhengHei UI" panose="020B0604030504040204" pitchFamily="34" charset="-120"/>
                <a:ea typeface="Microsoft JhengHei UI" panose="020B0604030504040204" pitchFamily="34" charset="-120"/>
              </a:rPr>
              <a:t>上線名單</a:t>
            </a:r>
            <a:r>
              <a:rPr kumimoji="1" lang="zh-TW" altLang="en-US" sz="3200">
                <a:solidFill>
                  <a:schemeClr val="tx1"/>
                </a:solidFill>
                <a:latin typeface="Microsoft JhengHei UI" panose="020B0604030504040204" pitchFamily="34" charset="-120"/>
                <a:ea typeface="Microsoft JhengHei UI" panose="020B0604030504040204" pitchFamily="34" charset="-120"/>
              </a:rPr>
              <a:t>請求與更新</a:t>
            </a:r>
          </a:p>
        </p:txBody>
      </p:sp>
      <p:sp>
        <p:nvSpPr>
          <p:cNvPr id="67" name="文字方塊 66">
            <a:extLst>
              <a:ext uri="{FF2B5EF4-FFF2-40B4-BE49-F238E27FC236}">
                <a16:creationId xmlns:a16="http://schemas.microsoft.com/office/drawing/2014/main" id="{3A1DC60B-50AE-9E18-1DEC-2E81AF35CCFF}"/>
              </a:ext>
            </a:extLst>
          </p:cNvPr>
          <p:cNvSpPr txBox="1"/>
          <p:nvPr/>
        </p:nvSpPr>
        <p:spPr>
          <a:xfrm>
            <a:off x="12893491" y="8444918"/>
            <a:ext cx="4345338" cy="523220"/>
          </a:xfrm>
          <a:prstGeom prst="rect">
            <a:avLst/>
          </a:prstGeom>
          <a:noFill/>
        </p:spPr>
        <p:txBody>
          <a:bodyPr wrap="square" rtlCol="0">
            <a:spAutoFit/>
          </a:bodyPr>
          <a:lstStyle/>
          <a:p>
            <a:pPr algn="ctr"/>
            <a:r>
              <a:rPr kumimoji="1" lang="en-US" altLang="zh-TW" sz="2800"/>
              <a:t>Thread 1</a:t>
            </a:r>
            <a:endParaRPr kumimoji="1" lang="zh-TW" altLang="en-US" sz="2800"/>
          </a:p>
        </p:txBody>
      </p:sp>
      <p:sp>
        <p:nvSpPr>
          <p:cNvPr id="68" name="文字方塊 67">
            <a:extLst>
              <a:ext uri="{FF2B5EF4-FFF2-40B4-BE49-F238E27FC236}">
                <a16:creationId xmlns:a16="http://schemas.microsoft.com/office/drawing/2014/main" id="{A10BCA33-87D7-FB84-A014-F26D25E0EC53}"/>
              </a:ext>
            </a:extLst>
          </p:cNvPr>
          <p:cNvSpPr txBox="1"/>
          <p:nvPr/>
        </p:nvSpPr>
        <p:spPr>
          <a:xfrm>
            <a:off x="12903329" y="7361576"/>
            <a:ext cx="4325662" cy="523220"/>
          </a:xfrm>
          <a:prstGeom prst="rect">
            <a:avLst/>
          </a:prstGeom>
          <a:noFill/>
        </p:spPr>
        <p:txBody>
          <a:bodyPr wrap="square" rtlCol="0">
            <a:spAutoFit/>
          </a:bodyPr>
          <a:lstStyle/>
          <a:p>
            <a:pPr algn="ctr"/>
            <a:r>
              <a:rPr kumimoji="1" lang="en-US" altLang="zh-TW" sz="2800"/>
              <a:t>Thread 2</a:t>
            </a:r>
            <a:endParaRPr kumimoji="1" lang="zh-TW" altLang="en-US" sz="2800"/>
          </a:p>
        </p:txBody>
      </p:sp>
      <p:sp>
        <p:nvSpPr>
          <p:cNvPr id="69" name="圓角矩形 68">
            <a:extLst>
              <a:ext uri="{FF2B5EF4-FFF2-40B4-BE49-F238E27FC236}">
                <a16:creationId xmlns:a16="http://schemas.microsoft.com/office/drawing/2014/main" id="{EE57FF81-4A85-6FE9-771A-C35BC2BE94D6}"/>
              </a:ext>
            </a:extLst>
          </p:cNvPr>
          <p:cNvSpPr/>
          <p:nvPr/>
        </p:nvSpPr>
        <p:spPr>
          <a:xfrm>
            <a:off x="12893491" y="5771418"/>
            <a:ext cx="4345338" cy="751005"/>
          </a:xfrm>
          <a:prstGeom prst="round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sz="3200" b="1">
                <a:solidFill>
                  <a:schemeClr val="tx1"/>
                </a:solidFill>
                <a:latin typeface="Microsoft JhengHei UI" panose="020B0604030504040204" pitchFamily="34" charset="-120"/>
                <a:ea typeface="Microsoft JhengHei UI" panose="020B0604030504040204" pitchFamily="34" charset="-120"/>
              </a:rPr>
              <a:t>聆聽訊息</a:t>
            </a:r>
            <a:r>
              <a:rPr kumimoji="1" lang="zh-TW" altLang="en-US" sz="3200">
                <a:solidFill>
                  <a:schemeClr val="tx1"/>
                </a:solidFill>
                <a:latin typeface="Microsoft JhengHei UI" panose="020B0604030504040204" pitchFamily="34" charset="-120"/>
                <a:ea typeface="Microsoft JhengHei UI" panose="020B0604030504040204" pitchFamily="34" charset="-120"/>
              </a:rPr>
              <a:t>群播與更新</a:t>
            </a:r>
          </a:p>
        </p:txBody>
      </p:sp>
      <p:sp>
        <p:nvSpPr>
          <p:cNvPr id="70" name="圓角矩形 69">
            <a:extLst>
              <a:ext uri="{FF2B5EF4-FFF2-40B4-BE49-F238E27FC236}">
                <a16:creationId xmlns:a16="http://schemas.microsoft.com/office/drawing/2014/main" id="{05DDF22D-C3C1-58CD-F538-349060BC0CF7}"/>
              </a:ext>
            </a:extLst>
          </p:cNvPr>
          <p:cNvSpPr/>
          <p:nvPr/>
        </p:nvSpPr>
        <p:spPr>
          <a:xfrm>
            <a:off x="12880796" y="4693623"/>
            <a:ext cx="4370728" cy="751005"/>
          </a:xfrm>
          <a:prstGeom prst="round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sz="3200" b="1">
                <a:solidFill>
                  <a:schemeClr val="tx1"/>
                </a:solidFill>
                <a:latin typeface="Microsoft JhengHei UI" panose="020B0604030504040204" pitchFamily="34" charset="-120"/>
                <a:ea typeface="Microsoft JhengHei UI" panose="020B0604030504040204" pitchFamily="34" charset="-120"/>
              </a:rPr>
              <a:t>音訊</a:t>
            </a:r>
            <a:r>
              <a:rPr kumimoji="1" lang="zh-TW" altLang="en-US" sz="3200">
                <a:solidFill>
                  <a:schemeClr val="tx1"/>
                </a:solidFill>
                <a:latin typeface="Microsoft JhengHei UI" panose="020B0604030504040204" pitchFamily="34" charset="-120"/>
                <a:ea typeface="Microsoft JhengHei UI" panose="020B0604030504040204" pitchFamily="34" charset="-120"/>
              </a:rPr>
              <a:t>接收與更新</a:t>
            </a:r>
          </a:p>
        </p:txBody>
      </p:sp>
      <p:sp>
        <p:nvSpPr>
          <p:cNvPr id="71" name="文字方塊 70">
            <a:extLst>
              <a:ext uri="{FF2B5EF4-FFF2-40B4-BE49-F238E27FC236}">
                <a16:creationId xmlns:a16="http://schemas.microsoft.com/office/drawing/2014/main" id="{8FAD24ED-1C23-5D79-F2CF-DF02A88936A5}"/>
              </a:ext>
            </a:extLst>
          </p:cNvPr>
          <p:cNvSpPr txBox="1"/>
          <p:nvPr/>
        </p:nvSpPr>
        <p:spPr>
          <a:xfrm>
            <a:off x="12893491" y="6305299"/>
            <a:ext cx="4345338" cy="523220"/>
          </a:xfrm>
          <a:prstGeom prst="rect">
            <a:avLst/>
          </a:prstGeom>
          <a:noFill/>
        </p:spPr>
        <p:txBody>
          <a:bodyPr wrap="square" rtlCol="0">
            <a:spAutoFit/>
          </a:bodyPr>
          <a:lstStyle/>
          <a:p>
            <a:pPr algn="ctr"/>
            <a:r>
              <a:rPr kumimoji="1" lang="en-US" altLang="zh-TW" sz="2800"/>
              <a:t>Thread 3</a:t>
            </a:r>
            <a:endParaRPr kumimoji="1" lang="zh-TW" altLang="en-US" sz="2800"/>
          </a:p>
        </p:txBody>
      </p:sp>
      <p:sp>
        <p:nvSpPr>
          <p:cNvPr id="72" name="文字方塊 71">
            <a:extLst>
              <a:ext uri="{FF2B5EF4-FFF2-40B4-BE49-F238E27FC236}">
                <a16:creationId xmlns:a16="http://schemas.microsoft.com/office/drawing/2014/main" id="{E1B76A3C-9F27-9228-BCD1-69143C0E02E7}"/>
              </a:ext>
            </a:extLst>
          </p:cNvPr>
          <p:cNvSpPr txBox="1"/>
          <p:nvPr/>
        </p:nvSpPr>
        <p:spPr>
          <a:xfrm>
            <a:off x="12903329" y="5221957"/>
            <a:ext cx="4325662" cy="523220"/>
          </a:xfrm>
          <a:prstGeom prst="rect">
            <a:avLst/>
          </a:prstGeom>
          <a:noFill/>
        </p:spPr>
        <p:txBody>
          <a:bodyPr wrap="square" rtlCol="0">
            <a:spAutoFit/>
          </a:bodyPr>
          <a:lstStyle/>
          <a:p>
            <a:pPr algn="ctr"/>
            <a:r>
              <a:rPr kumimoji="1" lang="en-US" altLang="zh-TW" sz="2800"/>
              <a:t>Thread 4</a:t>
            </a:r>
            <a:endParaRPr kumimoji="1" lang="zh-TW" altLang="en-US" sz="2800"/>
          </a:p>
        </p:txBody>
      </p:sp>
      <p:sp>
        <p:nvSpPr>
          <p:cNvPr id="73" name="圓角矩形 72">
            <a:extLst>
              <a:ext uri="{FF2B5EF4-FFF2-40B4-BE49-F238E27FC236}">
                <a16:creationId xmlns:a16="http://schemas.microsoft.com/office/drawing/2014/main" id="{F7244A97-E815-CA10-E234-BA90C24C1457}"/>
              </a:ext>
            </a:extLst>
          </p:cNvPr>
          <p:cNvSpPr/>
          <p:nvPr/>
        </p:nvSpPr>
        <p:spPr>
          <a:xfrm>
            <a:off x="12893491" y="3630495"/>
            <a:ext cx="4345338" cy="751005"/>
          </a:xfrm>
          <a:prstGeom prst="round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TW" altLang="en-US" sz="3200" b="1"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rPr>
              <a:t>鏡頭畫面</a:t>
            </a:r>
            <a:r>
              <a:rPr kumimoji="1" lang="zh-TW" altLang="en-US" sz="3200">
                <a:solidFill>
                  <a:schemeClr val="tx1"/>
                </a:solidFill>
                <a:latin typeface="Microsoft JhengHei UI" panose="020B0604030504040204" pitchFamily="34" charset="-120"/>
                <a:ea typeface="Microsoft JhengHei UI" panose="020B0604030504040204" pitchFamily="34" charset="-120"/>
              </a:rPr>
              <a:t>接收與更新</a:t>
            </a:r>
            <a:endParaRPr kumimoji="1" lang="zh-TW" altLang="en-US" sz="32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74" name="圓角矩形 73">
            <a:extLst>
              <a:ext uri="{FF2B5EF4-FFF2-40B4-BE49-F238E27FC236}">
                <a16:creationId xmlns:a16="http://schemas.microsoft.com/office/drawing/2014/main" id="{44FB290A-6716-E96C-4482-E5FE1EA082D3}"/>
              </a:ext>
            </a:extLst>
          </p:cNvPr>
          <p:cNvSpPr/>
          <p:nvPr/>
        </p:nvSpPr>
        <p:spPr>
          <a:xfrm>
            <a:off x="12880796" y="2552700"/>
            <a:ext cx="4370728" cy="751005"/>
          </a:xfrm>
          <a:prstGeom prst="round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sz="3200" b="1">
                <a:solidFill>
                  <a:schemeClr val="tx1"/>
                </a:solidFill>
                <a:latin typeface="Microsoft JhengHei UI" panose="020B0604030504040204" pitchFamily="34" charset="-120"/>
                <a:ea typeface="Microsoft JhengHei UI" panose="020B0604030504040204" pitchFamily="34" charset="-120"/>
              </a:rPr>
              <a:t>螢幕畫面</a:t>
            </a:r>
            <a:r>
              <a:rPr kumimoji="1" lang="zh-TW" altLang="en-US" sz="3200">
                <a:solidFill>
                  <a:schemeClr val="tx1"/>
                </a:solidFill>
                <a:latin typeface="Microsoft JhengHei UI" panose="020B0604030504040204" pitchFamily="34" charset="-120"/>
                <a:ea typeface="Microsoft JhengHei UI" panose="020B0604030504040204" pitchFamily="34" charset="-120"/>
              </a:rPr>
              <a:t>接收與更新</a:t>
            </a:r>
          </a:p>
        </p:txBody>
      </p:sp>
      <p:sp>
        <p:nvSpPr>
          <p:cNvPr id="75" name="文字方塊 74">
            <a:extLst>
              <a:ext uri="{FF2B5EF4-FFF2-40B4-BE49-F238E27FC236}">
                <a16:creationId xmlns:a16="http://schemas.microsoft.com/office/drawing/2014/main" id="{669B317E-10D4-5C6B-4833-64BF0D9265D0}"/>
              </a:ext>
            </a:extLst>
          </p:cNvPr>
          <p:cNvSpPr txBox="1"/>
          <p:nvPr/>
        </p:nvSpPr>
        <p:spPr>
          <a:xfrm>
            <a:off x="12893491" y="4164376"/>
            <a:ext cx="4345338" cy="523220"/>
          </a:xfrm>
          <a:prstGeom prst="rect">
            <a:avLst/>
          </a:prstGeom>
          <a:noFill/>
        </p:spPr>
        <p:txBody>
          <a:bodyPr wrap="square" rtlCol="0">
            <a:spAutoFit/>
          </a:bodyPr>
          <a:lstStyle/>
          <a:p>
            <a:pPr algn="ctr"/>
            <a:r>
              <a:rPr kumimoji="1" lang="en-US" altLang="zh-TW" sz="2800"/>
              <a:t>Thread 5</a:t>
            </a:r>
            <a:endParaRPr kumimoji="1" lang="zh-TW" altLang="en-US" sz="2800"/>
          </a:p>
        </p:txBody>
      </p:sp>
      <p:sp>
        <p:nvSpPr>
          <p:cNvPr id="76" name="文字方塊 75">
            <a:extLst>
              <a:ext uri="{FF2B5EF4-FFF2-40B4-BE49-F238E27FC236}">
                <a16:creationId xmlns:a16="http://schemas.microsoft.com/office/drawing/2014/main" id="{C1713560-5B66-22B4-D3E1-68389FBA556C}"/>
              </a:ext>
            </a:extLst>
          </p:cNvPr>
          <p:cNvSpPr txBox="1"/>
          <p:nvPr/>
        </p:nvSpPr>
        <p:spPr>
          <a:xfrm>
            <a:off x="12903329" y="3081034"/>
            <a:ext cx="4325662" cy="523220"/>
          </a:xfrm>
          <a:prstGeom prst="rect">
            <a:avLst/>
          </a:prstGeom>
          <a:noFill/>
        </p:spPr>
        <p:txBody>
          <a:bodyPr wrap="square" rtlCol="0">
            <a:spAutoFit/>
          </a:bodyPr>
          <a:lstStyle/>
          <a:p>
            <a:pPr algn="ctr"/>
            <a:r>
              <a:rPr kumimoji="1" lang="en-US" altLang="zh-TW" sz="2800"/>
              <a:t>Thread 6</a:t>
            </a:r>
            <a:endParaRPr kumimoji="1" lang="zh-TW" altLang="en-US" sz="2800"/>
          </a:p>
        </p:txBody>
      </p:sp>
      <p:cxnSp>
        <p:nvCxnSpPr>
          <p:cNvPr id="80" name="直線箭頭接點 79">
            <a:extLst>
              <a:ext uri="{FF2B5EF4-FFF2-40B4-BE49-F238E27FC236}">
                <a16:creationId xmlns:a16="http://schemas.microsoft.com/office/drawing/2014/main" id="{4DFFA2ED-52F4-5A42-9C80-D0C66BB10814}"/>
              </a:ext>
            </a:extLst>
          </p:cNvPr>
          <p:cNvCxnSpPr/>
          <p:nvPr/>
        </p:nvCxnSpPr>
        <p:spPr>
          <a:xfrm flipV="1">
            <a:off x="5417042" y="6305299"/>
            <a:ext cx="1541594" cy="1962401"/>
          </a:xfrm>
          <a:prstGeom prst="straightConnector1">
            <a:avLst/>
          </a:prstGeom>
          <a:ln w="57150">
            <a:solidFill>
              <a:srgbClr val="604A7B">
                <a:alpha val="74118"/>
              </a:srgb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8" name="直線箭頭接點 87">
            <a:extLst>
              <a:ext uri="{FF2B5EF4-FFF2-40B4-BE49-F238E27FC236}">
                <a16:creationId xmlns:a16="http://schemas.microsoft.com/office/drawing/2014/main" id="{57DDFCE4-0E41-FBDD-C697-FC31453D51C9}"/>
              </a:ext>
            </a:extLst>
          </p:cNvPr>
          <p:cNvCxnSpPr/>
          <p:nvPr/>
        </p:nvCxnSpPr>
        <p:spPr>
          <a:xfrm>
            <a:off x="5434656" y="5072797"/>
            <a:ext cx="1491609" cy="141406"/>
          </a:xfrm>
          <a:prstGeom prst="straightConnector1">
            <a:avLst/>
          </a:prstGeom>
          <a:ln w="57150">
            <a:solidFill>
              <a:srgbClr val="31859C">
                <a:alpha val="74118"/>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箭頭接點 88">
            <a:extLst>
              <a:ext uri="{FF2B5EF4-FFF2-40B4-BE49-F238E27FC236}">
                <a16:creationId xmlns:a16="http://schemas.microsoft.com/office/drawing/2014/main" id="{3376FFB2-0F3A-C346-210D-1A70EC847355}"/>
              </a:ext>
            </a:extLst>
          </p:cNvPr>
          <p:cNvCxnSpPr>
            <a:cxnSpLocks/>
            <a:endCxn id="34" idx="1"/>
          </p:cNvCxnSpPr>
          <p:nvPr/>
        </p:nvCxnSpPr>
        <p:spPr>
          <a:xfrm>
            <a:off x="5442034" y="4042968"/>
            <a:ext cx="1516602" cy="1171235"/>
          </a:xfrm>
          <a:prstGeom prst="straightConnector1">
            <a:avLst/>
          </a:prstGeom>
          <a:ln w="57150">
            <a:solidFill>
              <a:srgbClr val="31859C">
                <a:alpha val="74118"/>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箭頭接點 91">
            <a:extLst>
              <a:ext uri="{FF2B5EF4-FFF2-40B4-BE49-F238E27FC236}">
                <a16:creationId xmlns:a16="http://schemas.microsoft.com/office/drawing/2014/main" id="{4A7282E2-4016-B018-3C79-588DED7B4B45}"/>
              </a:ext>
            </a:extLst>
          </p:cNvPr>
          <p:cNvCxnSpPr>
            <a:cxnSpLocks/>
            <a:stCxn id="62" idx="3"/>
            <a:endCxn id="34" idx="1"/>
          </p:cNvCxnSpPr>
          <p:nvPr/>
        </p:nvCxnSpPr>
        <p:spPr>
          <a:xfrm>
            <a:off x="5417042" y="2928203"/>
            <a:ext cx="1541594" cy="2286000"/>
          </a:xfrm>
          <a:prstGeom prst="straightConnector1">
            <a:avLst/>
          </a:prstGeom>
          <a:ln w="57150">
            <a:solidFill>
              <a:srgbClr val="31859C">
                <a:alpha val="74118"/>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箭頭接點 96">
            <a:extLst>
              <a:ext uri="{FF2B5EF4-FFF2-40B4-BE49-F238E27FC236}">
                <a16:creationId xmlns:a16="http://schemas.microsoft.com/office/drawing/2014/main" id="{D95C803D-5512-77A8-0504-8C7083BF4866}"/>
              </a:ext>
            </a:extLst>
          </p:cNvPr>
          <p:cNvCxnSpPr>
            <a:cxnSpLocks/>
            <a:endCxn id="74" idx="1"/>
          </p:cNvCxnSpPr>
          <p:nvPr/>
        </p:nvCxnSpPr>
        <p:spPr>
          <a:xfrm flipV="1">
            <a:off x="11351896" y="2928203"/>
            <a:ext cx="1528900" cy="2293754"/>
          </a:xfrm>
          <a:prstGeom prst="straightConnector1">
            <a:avLst/>
          </a:prstGeom>
          <a:ln w="57150">
            <a:solidFill>
              <a:srgbClr val="31859C">
                <a:alpha val="74118"/>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箭頭接點 101">
            <a:extLst>
              <a:ext uri="{FF2B5EF4-FFF2-40B4-BE49-F238E27FC236}">
                <a16:creationId xmlns:a16="http://schemas.microsoft.com/office/drawing/2014/main" id="{E52B5289-5406-6571-2CA6-A0D4C273E211}"/>
              </a:ext>
            </a:extLst>
          </p:cNvPr>
          <p:cNvCxnSpPr>
            <a:cxnSpLocks/>
            <a:endCxn id="73" idx="1"/>
          </p:cNvCxnSpPr>
          <p:nvPr/>
        </p:nvCxnSpPr>
        <p:spPr>
          <a:xfrm flipV="1">
            <a:off x="11361734" y="4005998"/>
            <a:ext cx="1531757" cy="1224176"/>
          </a:xfrm>
          <a:prstGeom prst="straightConnector1">
            <a:avLst/>
          </a:prstGeom>
          <a:ln w="57150">
            <a:solidFill>
              <a:srgbClr val="31859C">
                <a:alpha val="74118"/>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箭頭接點 104">
            <a:extLst>
              <a:ext uri="{FF2B5EF4-FFF2-40B4-BE49-F238E27FC236}">
                <a16:creationId xmlns:a16="http://schemas.microsoft.com/office/drawing/2014/main" id="{5244F676-0EB1-4C63-A695-6963A2522DB1}"/>
              </a:ext>
            </a:extLst>
          </p:cNvPr>
          <p:cNvCxnSpPr>
            <a:cxnSpLocks/>
            <a:endCxn id="70" idx="1"/>
          </p:cNvCxnSpPr>
          <p:nvPr/>
        </p:nvCxnSpPr>
        <p:spPr>
          <a:xfrm flipV="1">
            <a:off x="11361734" y="5069126"/>
            <a:ext cx="1519062" cy="174921"/>
          </a:xfrm>
          <a:prstGeom prst="straightConnector1">
            <a:avLst/>
          </a:prstGeom>
          <a:ln w="57150">
            <a:solidFill>
              <a:srgbClr val="31859C">
                <a:alpha val="74118"/>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箭頭接點 114">
            <a:extLst>
              <a:ext uri="{FF2B5EF4-FFF2-40B4-BE49-F238E27FC236}">
                <a16:creationId xmlns:a16="http://schemas.microsoft.com/office/drawing/2014/main" id="{BAB08721-890E-4197-F482-29BBB512DCAE}"/>
              </a:ext>
            </a:extLst>
          </p:cNvPr>
          <p:cNvCxnSpPr>
            <a:cxnSpLocks/>
            <a:stCxn id="65" idx="1"/>
          </p:cNvCxnSpPr>
          <p:nvPr/>
        </p:nvCxnSpPr>
        <p:spPr>
          <a:xfrm flipH="1" flipV="1">
            <a:off x="11339201" y="6260046"/>
            <a:ext cx="1554290" cy="2026494"/>
          </a:xfrm>
          <a:prstGeom prst="straightConnector1">
            <a:avLst/>
          </a:prstGeom>
          <a:ln w="57150">
            <a:solidFill>
              <a:srgbClr val="604A7B">
                <a:alpha val="74118"/>
              </a:srgb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9" name="文字方塊 118">
            <a:extLst>
              <a:ext uri="{FF2B5EF4-FFF2-40B4-BE49-F238E27FC236}">
                <a16:creationId xmlns:a16="http://schemas.microsoft.com/office/drawing/2014/main" id="{38946EB3-1610-128C-700E-9CD74950A829}"/>
              </a:ext>
            </a:extLst>
          </p:cNvPr>
          <p:cNvSpPr txBox="1"/>
          <p:nvPr/>
        </p:nvSpPr>
        <p:spPr>
          <a:xfrm>
            <a:off x="9764924" y="5359444"/>
            <a:ext cx="1491609" cy="523220"/>
          </a:xfrm>
          <a:prstGeom prst="rect">
            <a:avLst/>
          </a:prstGeom>
          <a:noFill/>
        </p:spPr>
        <p:txBody>
          <a:bodyPr wrap="square">
            <a:spAutoFit/>
          </a:bodyPr>
          <a:lstStyle/>
          <a:p>
            <a:r>
              <a:rPr kumimoji="1" lang="en-US" altLang="zh-TW" sz="2800" b="1" i="0" u="none" strike="noStrike" kern="1200" cap="none" spc="0" normalizeH="0" baseline="0" noProof="0">
                <a:ln>
                  <a:noFill/>
                </a:ln>
                <a:solidFill>
                  <a:srgbClr val="FF0000"/>
                </a:solidFill>
                <a:effectLst/>
                <a:uLnTx/>
                <a:uFillTx/>
                <a:latin typeface="Calibri"/>
                <a:ea typeface="新細明體" panose="02020500000000000000" pitchFamily="18" charset="-120"/>
              </a:rPr>
              <a:t>(Select)</a:t>
            </a:r>
            <a:endParaRPr lang="zh-TW" altLang="en-US" b="1">
              <a:solidFill>
                <a:srgbClr val="FF0000"/>
              </a:solidFill>
            </a:endParaRPr>
          </a:p>
        </p:txBody>
      </p:sp>
      <p:sp>
        <p:nvSpPr>
          <p:cNvPr id="122" name="Freeform 17">
            <a:extLst>
              <a:ext uri="{FF2B5EF4-FFF2-40B4-BE49-F238E27FC236}">
                <a16:creationId xmlns:a16="http://schemas.microsoft.com/office/drawing/2014/main" id="{633A3ECA-06B3-87B2-8F2A-65395960159C}"/>
              </a:ext>
            </a:extLst>
          </p:cNvPr>
          <p:cNvSpPr/>
          <p:nvPr/>
        </p:nvSpPr>
        <p:spPr>
          <a:xfrm>
            <a:off x="-1866298" y="8886497"/>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
        <p:nvSpPr>
          <p:cNvPr id="123" name="Freeform 17">
            <a:extLst>
              <a:ext uri="{FF2B5EF4-FFF2-40B4-BE49-F238E27FC236}">
                <a16:creationId xmlns:a16="http://schemas.microsoft.com/office/drawing/2014/main" id="{4A12C00C-96FB-9D3C-551C-9B174F7B634F}"/>
              </a:ext>
            </a:extLst>
          </p:cNvPr>
          <p:cNvSpPr/>
          <p:nvPr/>
        </p:nvSpPr>
        <p:spPr>
          <a:xfrm>
            <a:off x="16657178" y="-1264763"/>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grpSp>
        <p:nvGrpSpPr>
          <p:cNvPr id="129" name="群組 128">
            <a:extLst>
              <a:ext uri="{FF2B5EF4-FFF2-40B4-BE49-F238E27FC236}">
                <a16:creationId xmlns:a16="http://schemas.microsoft.com/office/drawing/2014/main" id="{BCE039A5-503B-85EA-9FEE-189DCB64C32E}"/>
              </a:ext>
            </a:extLst>
          </p:cNvPr>
          <p:cNvGrpSpPr/>
          <p:nvPr/>
        </p:nvGrpSpPr>
        <p:grpSpPr>
          <a:xfrm>
            <a:off x="4543721" y="687305"/>
            <a:ext cx="9200557" cy="1730229"/>
            <a:chOff x="4543721" y="687305"/>
            <a:chExt cx="9200557" cy="1730229"/>
          </a:xfrm>
        </p:grpSpPr>
        <p:grpSp>
          <p:nvGrpSpPr>
            <p:cNvPr id="130" name="Group 8">
              <a:extLst>
                <a:ext uri="{FF2B5EF4-FFF2-40B4-BE49-F238E27FC236}">
                  <a16:creationId xmlns:a16="http://schemas.microsoft.com/office/drawing/2014/main" id="{6E0397D4-7E25-4F23-1C43-75B6EBCB7706}"/>
                </a:ext>
              </a:extLst>
            </p:cNvPr>
            <p:cNvGrpSpPr/>
            <p:nvPr/>
          </p:nvGrpSpPr>
          <p:grpSpPr>
            <a:xfrm>
              <a:off x="5139012" y="687305"/>
              <a:ext cx="8009976" cy="1730229"/>
              <a:chOff x="0" y="0"/>
              <a:chExt cx="2109623" cy="455698"/>
            </a:xfrm>
          </p:grpSpPr>
          <p:sp>
            <p:nvSpPr>
              <p:cNvPr id="132" name="Freeform 9">
                <a:extLst>
                  <a:ext uri="{FF2B5EF4-FFF2-40B4-BE49-F238E27FC236}">
                    <a16:creationId xmlns:a16="http://schemas.microsoft.com/office/drawing/2014/main" id="{89A922B9-D596-29CA-961E-32559880DFB7}"/>
                  </a:ext>
                </a:extLst>
              </p:cNvPr>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zh-TW" altLang="en-US"/>
              </a:p>
            </p:txBody>
          </p:sp>
          <p:sp>
            <p:nvSpPr>
              <p:cNvPr id="133" name="TextBox 10">
                <a:extLst>
                  <a:ext uri="{FF2B5EF4-FFF2-40B4-BE49-F238E27FC236}">
                    <a16:creationId xmlns:a16="http://schemas.microsoft.com/office/drawing/2014/main" id="{64D7E0AC-6472-EB58-17E6-0F35B8CFA013}"/>
                  </a:ext>
                </a:extLst>
              </p:cNvPr>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sp>
          <p:nvSpPr>
            <p:cNvPr id="131" name="TextBox 14">
              <a:extLst>
                <a:ext uri="{FF2B5EF4-FFF2-40B4-BE49-F238E27FC236}">
                  <a16:creationId xmlns:a16="http://schemas.microsoft.com/office/drawing/2014/main" id="{2D428273-58E5-3804-3A38-DCA1CC37A6E8}"/>
                </a:ext>
              </a:extLst>
            </p:cNvPr>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zh-TW" altLang="en-US" sz="6607" b="1">
                  <a:solidFill>
                    <a:srgbClr val="000000"/>
                  </a:solidFill>
                  <a:latin typeface="Microsoft JhengHei UI" panose="020B0604030504040204" pitchFamily="34" charset="-120"/>
                  <a:ea typeface="Microsoft JhengHei UI" panose="020B0604030504040204" pitchFamily="34" charset="-120"/>
                </a:rPr>
                <a:t>符合基本條件說明</a:t>
              </a:r>
              <a:endParaRPr lang="en-US" sz="6607" b="1">
                <a:solidFill>
                  <a:srgbClr val="000000"/>
                </a:solidFill>
                <a:latin typeface="Microsoft JhengHei UI" panose="020B0604030504040204" pitchFamily="34" charset="-120"/>
                <a:ea typeface="Microsoft JhengHei UI" panose="020B0604030504040204" pitchFamily="34" charset="-120"/>
              </a:endParaRPr>
            </a:p>
          </p:txBody>
        </p:sp>
      </p:grpSp>
      <p:cxnSp>
        <p:nvCxnSpPr>
          <p:cNvPr id="138" name="直線箭頭接點 137">
            <a:extLst>
              <a:ext uri="{FF2B5EF4-FFF2-40B4-BE49-F238E27FC236}">
                <a16:creationId xmlns:a16="http://schemas.microsoft.com/office/drawing/2014/main" id="{DCC6DD82-4563-5932-048D-E5DE5C915483}"/>
              </a:ext>
            </a:extLst>
          </p:cNvPr>
          <p:cNvCxnSpPr>
            <a:cxnSpLocks/>
            <a:stCxn id="54" idx="3"/>
            <a:endCxn id="30" idx="1"/>
          </p:cNvCxnSpPr>
          <p:nvPr/>
        </p:nvCxnSpPr>
        <p:spPr>
          <a:xfrm flipV="1">
            <a:off x="5417042" y="6291998"/>
            <a:ext cx="1554289" cy="916747"/>
          </a:xfrm>
          <a:prstGeom prst="straightConnector1">
            <a:avLst/>
          </a:prstGeom>
          <a:ln w="57150">
            <a:solidFill>
              <a:srgbClr val="009C42">
                <a:alpha val="74118"/>
              </a:srgb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1" name="直線箭頭接點 140">
            <a:extLst>
              <a:ext uri="{FF2B5EF4-FFF2-40B4-BE49-F238E27FC236}">
                <a16:creationId xmlns:a16="http://schemas.microsoft.com/office/drawing/2014/main" id="{E9C6B1B4-D2E8-C5FA-7EFF-39E74C834E3E}"/>
              </a:ext>
            </a:extLst>
          </p:cNvPr>
          <p:cNvCxnSpPr>
            <a:cxnSpLocks/>
          </p:cNvCxnSpPr>
          <p:nvPr/>
        </p:nvCxnSpPr>
        <p:spPr>
          <a:xfrm flipH="1" flipV="1">
            <a:off x="11359673" y="6282136"/>
            <a:ext cx="1498590" cy="939303"/>
          </a:xfrm>
          <a:prstGeom prst="straightConnector1">
            <a:avLst/>
          </a:prstGeom>
          <a:ln w="57150">
            <a:solidFill>
              <a:srgbClr val="009C42">
                <a:alpha val="74118"/>
              </a:srgb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4" name="直線箭頭接點 143">
            <a:extLst>
              <a:ext uri="{FF2B5EF4-FFF2-40B4-BE49-F238E27FC236}">
                <a16:creationId xmlns:a16="http://schemas.microsoft.com/office/drawing/2014/main" id="{BE0913B9-1BF3-E67F-F0C4-B58049F9A4F8}"/>
              </a:ext>
            </a:extLst>
          </p:cNvPr>
          <p:cNvCxnSpPr>
            <a:cxnSpLocks/>
            <a:stCxn id="57" idx="3"/>
            <a:endCxn id="34" idx="1"/>
          </p:cNvCxnSpPr>
          <p:nvPr/>
        </p:nvCxnSpPr>
        <p:spPr>
          <a:xfrm flipV="1">
            <a:off x="5404347" y="5214203"/>
            <a:ext cx="1554289" cy="932718"/>
          </a:xfrm>
          <a:prstGeom prst="straightConnector1">
            <a:avLst/>
          </a:prstGeom>
          <a:ln w="57150">
            <a:solidFill>
              <a:srgbClr val="31859C">
                <a:alpha val="74118"/>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直線箭頭接點 147">
            <a:extLst>
              <a:ext uri="{FF2B5EF4-FFF2-40B4-BE49-F238E27FC236}">
                <a16:creationId xmlns:a16="http://schemas.microsoft.com/office/drawing/2014/main" id="{D2B180DC-0E8C-0941-C534-6EBA647E6688}"/>
              </a:ext>
            </a:extLst>
          </p:cNvPr>
          <p:cNvCxnSpPr>
            <a:cxnSpLocks/>
            <a:stCxn id="34" idx="3"/>
            <a:endCxn id="69" idx="1"/>
          </p:cNvCxnSpPr>
          <p:nvPr/>
        </p:nvCxnSpPr>
        <p:spPr>
          <a:xfrm>
            <a:off x="11329364" y="5214203"/>
            <a:ext cx="1564127" cy="932718"/>
          </a:xfrm>
          <a:prstGeom prst="straightConnector1">
            <a:avLst/>
          </a:prstGeom>
          <a:ln w="57150">
            <a:solidFill>
              <a:srgbClr val="31859C">
                <a:alpha val="74118"/>
              </a:srgb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8927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a:spLocks noGrp="1" noRot="1" noMove="1" noResize="1" noEditPoints="1" noAdjustHandles="1" noChangeArrowheads="1" noChangeShapeType="1"/>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a:spLocks noGrp="1" noRot="1" noMove="1" noResize="1" noEditPoints="1" noAdjustHandles="1" noChangeArrowheads="1" noChangeShapeType="1"/>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grpSp>
      <p:grpSp>
        <p:nvGrpSpPr>
          <p:cNvPr id="5" name="Group 5"/>
          <p:cNvGrpSpPr>
            <a:grpSpLocks noGrp="1" noUngrp="1" noRot="1" noMove="1" noResize="1"/>
          </p:cNvGrpSpPr>
          <p:nvPr/>
        </p:nvGrpSpPr>
        <p:grpSpPr>
          <a:xfrm>
            <a:off x="1028700" y="1505943"/>
            <a:ext cx="16230600" cy="8238413"/>
            <a:chOff x="0" y="0"/>
            <a:chExt cx="4274726" cy="1718953"/>
          </a:xfrm>
        </p:grpSpPr>
        <p:sp>
          <p:nvSpPr>
            <p:cNvPr id="6" name="Freeform 6"/>
            <p:cNvSpPr>
              <a:spLocks noGrp="1" noRot="1" noMove="1" noResize="1" noEditPoints="1" noAdjustHandles="1" noChangeArrowheads="1" noChangeShapeType="1"/>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zh-TW" altLang="en-US"/>
            </a:p>
          </p:txBody>
        </p:sp>
        <p:sp>
          <p:nvSpPr>
            <p:cNvPr id="7" name="TextBox 7"/>
            <p:cNvSpPr txBox="1">
              <a:spLocks noGrp="1" noRot="1" noMove="1" noResize="1" noEditPoints="1" noAdjustHandles="1" noChangeArrowheads="1" noChangeShapeType="1"/>
            </p:cNvSpPr>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sp>
        <p:nvSpPr>
          <p:cNvPr id="18" name="文字方塊 17">
            <a:extLst>
              <a:ext uri="{FF2B5EF4-FFF2-40B4-BE49-F238E27FC236}">
                <a16:creationId xmlns:a16="http://schemas.microsoft.com/office/drawing/2014/main" id="{67B383D6-0141-9F11-DDBA-C80B988BE7FB}"/>
              </a:ext>
            </a:extLst>
          </p:cNvPr>
          <p:cNvSpPr txBox="1"/>
          <p:nvPr/>
        </p:nvSpPr>
        <p:spPr>
          <a:xfrm>
            <a:off x="6303671" y="2600136"/>
            <a:ext cx="5680658" cy="646331"/>
          </a:xfrm>
          <a:prstGeom prst="rect">
            <a:avLst/>
          </a:prstGeom>
          <a:noFill/>
        </p:spPr>
        <p:txBody>
          <a:bodyPr wrap="square" rtlCol="0">
            <a:spAutoFit/>
          </a:bodyPr>
          <a:lstStyle/>
          <a:p>
            <a:pPr algn="ctr"/>
            <a:r>
              <a:rPr kumimoji="1" lang="en" altLang="zh-TW" sz="3600" b="1">
                <a:highlight>
                  <a:srgbClr val="FFFF00"/>
                </a:highlight>
                <a:latin typeface="Microsoft JhengHei UI" panose="020B0604030504040204" pitchFamily="34" charset="-120"/>
                <a:ea typeface="Microsoft JhengHei UI" panose="020B0604030504040204" pitchFamily="34" charset="-120"/>
              </a:rPr>
              <a:t>client</a:t>
            </a:r>
            <a:r>
              <a:rPr kumimoji="1" lang="zh-TW" altLang="en-US" sz="3600" b="1">
                <a:highlight>
                  <a:srgbClr val="FFFF00"/>
                </a:highlight>
                <a:latin typeface="Microsoft JhengHei UI" panose="020B0604030504040204" pitchFamily="34" charset="-120"/>
                <a:ea typeface="Microsoft JhengHei UI" panose="020B0604030504040204" pitchFamily="34" charset="-120"/>
              </a:rPr>
              <a:t>須用</a:t>
            </a:r>
            <a:r>
              <a:rPr kumimoji="1" lang="en" altLang="zh-TW" sz="3600" b="1">
                <a:highlight>
                  <a:srgbClr val="FFFF00"/>
                </a:highlight>
                <a:latin typeface="Microsoft JhengHei UI" panose="020B0604030504040204" pitchFamily="34" charset="-120"/>
                <a:ea typeface="Microsoft JhengHei UI" panose="020B0604030504040204" pitchFamily="34" charset="-120"/>
              </a:rPr>
              <a:t>GUI</a:t>
            </a:r>
            <a:endParaRPr kumimoji="1" lang="zh-TW" altLang="en-US" sz="3600" b="1">
              <a:highlight>
                <a:srgbClr val="FFFF00"/>
              </a:highlight>
              <a:latin typeface="Microsoft JhengHei UI" panose="020B0604030504040204" pitchFamily="34" charset="-120"/>
              <a:ea typeface="Microsoft JhengHei UI" panose="020B0604030504040204" pitchFamily="34" charset="-120"/>
            </a:endParaRPr>
          </a:p>
        </p:txBody>
      </p:sp>
      <p:sp>
        <p:nvSpPr>
          <p:cNvPr id="21" name="投影片編號版面配置區 20">
            <a:extLst>
              <a:ext uri="{FF2B5EF4-FFF2-40B4-BE49-F238E27FC236}">
                <a16:creationId xmlns:a16="http://schemas.microsoft.com/office/drawing/2014/main" id="{BCAC6CD2-7498-00BC-8A0B-CC478D1C244C}"/>
              </a:ext>
            </a:extLst>
          </p:cNvPr>
          <p:cNvSpPr>
            <a:spLocks noGrp="1"/>
          </p:cNvSpPr>
          <p:nvPr>
            <p:ph type="sldNum" sz="quarter" idx="12"/>
          </p:nvPr>
        </p:nvSpPr>
        <p:spPr/>
        <p:txBody>
          <a:bodyPr/>
          <a:lstStyle/>
          <a:p>
            <a:fld id="{B6F15528-21DE-4FAA-801E-634DDDAF4B2B}" type="slidenum">
              <a:rPr lang="en-US" smtClean="0"/>
              <a:pPr/>
              <a:t>23</a:t>
            </a:fld>
            <a:endParaRPr lang="en-US"/>
          </a:p>
        </p:txBody>
      </p:sp>
      <p:pic>
        <p:nvPicPr>
          <p:cNvPr id="1026" name="Picture 2">
            <a:extLst>
              <a:ext uri="{FF2B5EF4-FFF2-40B4-BE49-F238E27FC236}">
                <a16:creationId xmlns:a16="http://schemas.microsoft.com/office/drawing/2014/main" id="{586CAF5A-6E82-1BEC-EF96-996ED0B34A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3488" y="4153117"/>
            <a:ext cx="3187700" cy="3327162"/>
          </a:xfrm>
          <a:prstGeom prst="rect">
            <a:avLst/>
          </a:prstGeom>
          <a:noFill/>
          <a:extLst>
            <a:ext uri="{909E8E84-426E-40DD-AFC4-6F175D3DCCD1}">
              <a14:hiddenFill xmlns:a14="http://schemas.microsoft.com/office/drawing/2010/main">
                <a:solidFill>
                  <a:srgbClr val="FFFFFF"/>
                </a:solidFill>
              </a14:hiddenFill>
            </a:ext>
          </a:extLst>
        </p:spPr>
      </p:pic>
      <p:sp>
        <p:nvSpPr>
          <p:cNvPr id="11" name="文字方塊 10">
            <a:extLst>
              <a:ext uri="{FF2B5EF4-FFF2-40B4-BE49-F238E27FC236}">
                <a16:creationId xmlns:a16="http://schemas.microsoft.com/office/drawing/2014/main" id="{91279AA6-CB3B-3C3E-C773-4134AE3D8166}"/>
              </a:ext>
            </a:extLst>
          </p:cNvPr>
          <p:cNvSpPr txBox="1"/>
          <p:nvPr/>
        </p:nvSpPr>
        <p:spPr>
          <a:xfrm>
            <a:off x="8275954" y="7679043"/>
            <a:ext cx="1802768" cy="707886"/>
          </a:xfrm>
          <a:prstGeom prst="rect">
            <a:avLst/>
          </a:prstGeom>
          <a:noFill/>
        </p:spPr>
        <p:txBody>
          <a:bodyPr wrap="square" rtlCol="0">
            <a:spAutoFit/>
          </a:bodyPr>
          <a:lstStyle/>
          <a:p>
            <a:pPr algn="ctr"/>
            <a:r>
              <a:rPr kumimoji="1" lang="en-US" altLang="zh-TW" sz="4000" b="1">
                <a:latin typeface="Nunito" pitchFamily="2" charset="0"/>
              </a:rPr>
              <a:t>PyQt5</a:t>
            </a:r>
            <a:endParaRPr kumimoji="1" lang="zh-TW" altLang="en-US" sz="4000" b="1">
              <a:latin typeface="Nunito" pitchFamily="2" charset="0"/>
            </a:endParaRPr>
          </a:p>
        </p:txBody>
      </p:sp>
      <p:sp>
        <p:nvSpPr>
          <p:cNvPr id="12" name="Freeform 17">
            <a:extLst>
              <a:ext uri="{FF2B5EF4-FFF2-40B4-BE49-F238E27FC236}">
                <a16:creationId xmlns:a16="http://schemas.microsoft.com/office/drawing/2014/main" id="{8BD3FB5E-B835-C1B0-D574-D614B9C48CB6}"/>
              </a:ext>
            </a:extLst>
          </p:cNvPr>
          <p:cNvSpPr/>
          <p:nvPr/>
        </p:nvSpPr>
        <p:spPr>
          <a:xfrm>
            <a:off x="-1866298" y="8886497"/>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
        <p:nvSpPr>
          <p:cNvPr id="13" name="Freeform 17">
            <a:extLst>
              <a:ext uri="{FF2B5EF4-FFF2-40B4-BE49-F238E27FC236}">
                <a16:creationId xmlns:a16="http://schemas.microsoft.com/office/drawing/2014/main" id="{4450968D-0963-0976-3D0C-5889871D549A}"/>
              </a:ext>
            </a:extLst>
          </p:cNvPr>
          <p:cNvSpPr/>
          <p:nvPr/>
        </p:nvSpPr>
        <p:spPr>
          <a:xfrm>
            <a:off x="16657178" y="-1264763"/>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grpSp>
        <p:nvGrpSpPr>
          <p:cNvPr id="15" name="群組 14">
            <a:extLst>
              <a:ext uri="{FF2B5EF4-FFF2-40B4-BE49-F238E27FC236}">
                <a16:creationId xmlns:a16="http://schemas.microsoft.com/office/drawing/2014/main" id="{3C3D22FE-A398-19EB-20D5-948482007377}"/>
              </a:ext>
            </a:extLst>
          </p:cNvPr>
          <p:cNvGrpSpPr/>
          <p:nvPr/>
        </p:nvGrpSpPr>
        <p:grpSpPr>
          <a:xfrm>
            <a:off x="4543721" y="687305"/>
            <a:ext cx="9200557" cy="1730229"/>
            <a:chOff x="4543721" y="687305"/>
            <a:chExt cx="9200557" cy="1730229"/>
          </a:xfrm>
        </p:grpSpPr>
        <p:grpSp>
          <p:nvGrpSpPr>
            <p:cNvPr id="16" name="Group 8">
              <a:extLst>
                <a:ext uri="{FF2B5EF4-FFF2-40B4-BE49-F238E27FC236}">
                  <a16:creationId xmlns:a16="http://schemas.microsoft.com/office/drawing/2014/main" id="{8376FD25-7FF9-F265-6E9C-B7A35C0B2F0E}"/>
                </a:ext>
              </a:extLst>
            </p:cNvPr>
            <p:cNvGrpSpPr/>
            <p:nvPr/>
          </p:nvGrpSpPr>
          <p:grpSpPr>
            <a:xfrm>
              <a:off x="5139012" y="687305"/>
              <a:ext cx="8009976" cy="1730229"/>
              <a:chOff x="0" y="0"/>
              <a:chExt cx="2109623" cy="455698"/>
            </a:xfrm>
          </p:grpSpPr>
          <p:sp>
            <p:nvSpPr>
              <p:cNvPr id="20" name="Freeform 9">
                <a:extLst>
                  <a:ext uri="{FF2B5EF4-FFF2-40B4-BE49-F238E27FC236}">
                    <a16:creationId xmlns:a16="http://schemas.microsoft.com/office/drawing/2014/main" id="{F3A90868-9BD7-2D88-616C-ED6FAD63D453}"/>
                  </a:ext>
                </a:extLst>
              </p:cNvPr>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zh-TW" altLang="en-US"/>
              </a:p>
            </p:txBody>
          </p:sp>
          <p:sp>
            <p:nvSpPr>
              <p:cNvPr id="22" name="TextBox 10">
                <a:extLst>
                  <a:ext uri="{FF2B5EF4-FFF2-40B4-BE49-F238E27FC236}">
                    <a16:creationId xmlns:a16="http://schemas.microsoft.com/office/drawing/2014/main" id="{4D8E054D-A9CB-8DFC-A7E8-390E011E5414}"/>
                  </a:ext>
                </a:extLst>
              </p:cNvPr>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sp>
          <p:nvSpPr>
            <p:cNvPr id="19" name="TextBox 14">
              <a:extLst>
                <a:ext uri="{FF2B5EF4-FFF2-40B4-BE49-F238E27FC236}">
                  <a16:creationId xmlns:a16="http://schemas.microsoft.com/office/drawing/2014/main" id="{B919E8B3-03AD-2030-347C-2FFC368C1087}"/>
                </a:ext>
              </a:extLst>
            </p:cNvPr>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zh-TW" altLang="en-US" sz="6607" b="1">
                  <a:solidFill>
                    <a:srgbClr val="000000"/>
                  </a:solidFill>
                  <a:latin typeface="Microsoft JhengHei UI" panose="020B0604030504040204" pitchFamily="34" charset="-120"/>
                  <a:ea typeface="Microsoft JhengHei UI" panose="020B0604030504040204" pitchFamily="34" charset="-120"/>
                </a:rPr>
                <a:t>符合基本條件說明</a:t>
              </a:r>
              <a:endParaRPr lang="en-US" sz="6607" b="1">
                <a:solidFill>
                  <a:srgbClr val="000000"/>
                </a:solidFill>
                <a:latin typeface="Microsoft JhengHei UI" panose="020B0604030504040204" pitchFamily="34" charset="-120"/>
                <a:ea typeface="Microsoft JhengHei UI" panose="020B0604030504040204" pitchFamily="34" charset="-120"/>
              </a:endParaRPr>
            </a:p>
          </p:txBody>
        </p:sp>
      </p:grpSp>
    </p:spTree>
    <p:extLst>
      <p:ext uri="{BB962C8B-B14F-4D97-AF65-F5344CB8AC3E}">
        <p14:creationId xmlns:p14="http://schemas.microsoft.com/office/powerpoint/2010/main" val="19382162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a:spLocks noGrp="1" noRot="1" noMove="1" noResize="1" noEditPoints="1" noAdjustHandles="1" noChangeArrowheads="1" noChangeShapeType="1"/>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a:spLocks noGrp="1" noRot="1" noMove="1" noResize="1" noEditPoints="1" noAdjustHandles="1" noChangeArrowheads="1" noChangeShapeType="1"/>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grpSp>
      <p:sp>
        <p:nvSpPr>
          <p:cNvPr id="21" name="投影片編號版面配置區 20">
            <a:extLst>
              <a:ext uri="{FF2B5EF4-FFF2-40B4-BE49-F238E27FC236}">
                <a16:creationId xmlns:a16="http://schemas.microsoft.com/office/drawing/2014/main" id="{BCAC6CD2-7498-00BC-8A0B-CC478D1C244C}"/>
              </a:ext>
            </a:extLst>
          </p:cNvPr>
          <p:cNvSpPr>
            <a:spLocks noGrp="1"/>
          </p:cNvSpPr>
          <p:nvPr>
            <p:ph type="sldNum" sz="quarter" idx="12"/>
          </p:nvPr>
        </p:nvSpPr>
        <p:spPr/>
        <p:txBody>
          <a:bodyPr/>
          <a:lstStyle/>
          <a:p>
            <a:fld id="{B6F15528-21DE-4FAA-801E-634DDDAF4B2B}" type="slidenum">
              <a:rPr lang="en-US" smtClean="0"/>
              <a:pPr/>
              <a:t>24</a:t>
            </a:fld>
            <a:endParaRPr lang="en-US"/>
          </a:p>
        </p:txBody>
      </p:sp>
      <p:sp>
        <p:nvSpPr>
          <p:cNvPr id="12" name="Freeform 14">
            <a:extLst>
              <a:ext uri="{FF2B5EF4-FFF2-40B4-BE49-F238E27FC236}">
                <a16:creationId xmlns:a16="http://schemas.microsoft.com/office/drawing/2014/main" id="{F20FD173-986C-E898-56C6-4F170188BEC6}"/>
              </a:ext>
            </a:extLst>
          </p:cNvPr>
          <p:cNvSpPr/>
          <p:nvPr/>
        </p:nvSpPr>
        <p:spPr>
          <a:xfrm rot="-1536545" flipH="1">
            <a:off x="16487867" y="-61854"/>
            <a:ext cx="2537840" cy="2297899"/>
          </a:xfrm>
          <a:custGeom>
            <a:avLst/>
            <a:gdLst/>
            <a:ahLst/>
            <a:cxnLst/>
            <a:rect l="l" t="t" r="r" b="b"/>
            <a:pathLst>
              <a:path w="2537840" h="2297899">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
        <p:nvSpPr>
          <p:cNvPr id="16" name="Freeform 26">
            <a:extLst>
              <a:ext uri="{FF2B5EF4-FFF2-40B4-BE49-F238E27FC236}">
                <a16:creationId xmlns:a16="http://schemas.microsoft.com/office/drawing/2014/main" id="{D52251C2-5B9A-C9E0-5C9D-F5B50E28C879}"/>
              </a:ext>
            </a:extLst>
          </p:cNvPr>
          <p:cNvSpPr/>
          <p:nvPr/>
        </p:nvSpPr>
        <p:spPr>
          <a:xfrm rot="9999176" flipH="1">
            <a:off x="-1316676" y="1716564"/>
            <a:ext cx="2537840" cy="2297899"/>
          </a:xfrm>
          <a:custGeom>
            <a:avLst/>
            <a:gdLst/>
            <a:ahLst/>
            <a:cxnLst/>
            <a:rect l="l" t="t" r="r" b="b"/>
            <a:pathLst>
              <a:path w="2537840" h="2297899">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grpSp>
        <p:nvGrpSpPr>
          <p:cNvPr id="18" name="群組 17">
            <a:extLst>
              <a:ext uri="{FF2B5EF4-FFF2-40B4-BE49-F238E27FC236}">
                <a16:creationId xmlns:a16="http://schemas.microsoft.com/office/drawing/2014/main" id="{91F4F17C-FEE4-B84E-EED6-2D8C00B9BA00}"/>
              </a:ext>
            </a:extLst>
          </p:cNvPr>
          <p:cNvGrpSpPr/>
          <p:nvPr/>
        </p:nvGrpSpPr>
        <p:grpSpPr>
          <a:xfrm>
            <a:off x="4543721" y="4278386"/>
            <a:ext cx="9200557" cy="1730229"/>
            <a:chOff x="4543721" y="687305"/>
            <a:chExt cx="9200557" cy="1730229"/>
          </a:xfrm>
        </p:grpSpPr>
        <p:grpSp>
          <p:nvGrpSpPr>
            <p:cNvPr id="19" name="Group 8">
              <a:extLst>
                <a:ext uri="{FF2B5EF4-FFF2-40B4-BE49-F238E27FC236}">
                  <a16:creationId xmlns:a16="http://schemas.microsoft.com/office/drawing/2014/main" id="{FFD3B3B7-A730-8B6F-E67D-3D04BFFCAF08}"/>
                </a:ext>
              </a:extLst>
            </p:cNvPr>
            <p:cNvGrpSpPr/>
            <p:nvPr/>
          </p:nvGrpSpPr>
          <p:grpSpPr>
            <a:xfrm>
              <a:off x="5139012" y="687305"/>
              <a:ext cx="8009976" cy="1730229"/>
              <a:chOff x="0" y="0"/>
              <a:chExt cx="2109623" cy="455698"/>
            </a:xfrm>
          </p:grpSpPr>
          <p:sp>
            <p:nvSpPr>
              <p:cNvPr id="27" name="Freeform 9">
                <a:extLst>
                  <a:ext uri="{FF2B5EF4-FFF2-40B4-BE49-F238E27FC236}">
                    <a16:creationId xmlns:a16="http://schemas.microsoft.com/office/drawing/2014/main" id="{CA23E8D6-C1CB-92EC-3510-478393E8EAA5}"/>
                  </a:ext>
                </a:extLst>
              </p:cNvPr>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zh-TW" altLang="en-US"/>
              </a:p>
            </p:txBody>
          </p:sp>
          <p:sp>
            <p:nvSpPr>
              <p:cNvPr id="29" name="TextBox 10">
                <a:extLst>
                  <a:ext uri="{FF2B5EF4-FFF2-40B4-BE49-F238E27FC236}">
                    <a16:creationId xmlns:a16="http://schemas.microsoft.com/office/drawing/2014/main" id="{7E597448-3001-4C23-84AA-0BF66980156D}"/>
                  </a:ext>
                </a:extLst>
              </p:cNvPr>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sp>
          <p:nvSpPr>
            <p:cNvPr id="25" name="TextBox 14">
              <a:extLst>
                <a:ext uri="{FF2B5EF4-FFF2-40B4-BE49-F238E27FC236}">
                  <a16:creationId xmlns:a16="http://schemas.microsoft.com/office/drawing/2014/main" id="{5E454CE6-8450-F61A-C72C-3953512F259C}"/>
                </a:ext>
              </a:extLst>
            </p:cNvPr>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zh-TW" altLang="en-US" sz="6607" b="1">
                  <a:solidFill>
                    <a:srgbClr val="000000"/>
                  </a:solidFill>
                  <a:latin typeface="Microsoft JhengHei UI" panose="020B0604030504040204" pitchFamily="34" charset="-120"/>
                  <a:ea typeface="Microsoft JhengHei UI" panose="020B0604030504040204" pitchFamily="34" charset="-120"/>
                </a:rPr>
                <a:t>系統流程總整理</a:t>
              </a:r>
              <a:endParaRPr lang="en-US" sz="6607" b="1">
                <a:solidFill>
                  <a:srgbClr val="000000"/>
                </a:solidFill>
                <a:latin typeface="Microsoft JhengHei UI" panose="020B0604030504040204" pitchFamily="34" charset="-120"/>
                <a:ea typeface="Microsoft JhengHei UI" panose="020B0604030504040204" pitchFamily="34" charset="-120"/>
              </a:endParaRPr>
            </a:p>
          </p:txBody>
        </p:sp>
      </p:grpSp>
    </p:spTree>
    <p:extLst>
      <p:ext uri="{BB962C8B-B14F-4D97-AF65-F5344CB8AC3E}">
        <p14:creationId xmlns:p14="http://schemas.microsoft.com/office/powerpoint/2010/main" val="28739130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a:spLocks noGrp="1" noRot="1" noMove="1" noResize="1" noEditPoints="1" noAdjustHandles="1" noChangeArrowheads="1" noChangeShapeType="1"/>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a:spLocks noGrp="1" noRot="1" noMove="1" noResize="1" noEditPoints="1" noAdjustHandles="1" noChangeArrowheads="1" noChangeShapeType="1"/>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grpSp>
      <p:grpSp>
        <p:nvGrpSpPr>
          <p:cNvPr id="5" name="Group 5"/>
          <p:cNvGrpSpPr>
            <a:grpSpLocks noGrp="1" noUngrp="1" noRot="1" noMove="1" noResize="1"/>
          </p:cNvGrpSpPr>
          <p:nvPr/>
        </p:nvGrpSpPr>
        <p:grpSpPr>
          <a:xfrm>
            <a:off x="1028700" y="1505943"/>
            <a:ext cx="16230600" cy="8238413"/>
            <a:chOff x="0" y="0"/>
            <a:chExt cx="4274726" cy="1718953"/>
          </a:xfrm>
        </p:grpSpPr>
        <p:sp>
          <p:nvSpPr>
            <p:cNvPr id="6" name="Freeform 6"/>
            <p:cNvSpPr>
              <a:spLocks noGrp="1" noRot="1" noMove="1" noResize="1" noEditPoints="1" noAdjustHandles="1" noChangeArrowheads="1" noChangeShapeType="1"/>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zh-TW" altLang="en-US"/>
            </a:p>
          </p:txBody>
        </p:sp>
        <p:sp>
          <p:nvSpPr>
            <p:cNvPr id="7" name="TextBox 7"/>
            <p:cNvSpPr txBox="1">
              <a:spLocks noGrp="1" noRot="1" noMove="1" noResize="1" noEditPoints="1" noAdjustHandles="1" noChangeArrowheads="1" noChangeShapeType="1"/>
            </p:cNvSpPr>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grpSp>
        <p:nvGrpSpPr>
          <p:cNvPr id="42" name="群組 41">
            <a:extLst>
              <a:ext uri="{FF2B5EF4-FFF2-40B4-BE49-F238E27FC236}">
                <a16:creationId xmlns:a16="http://schemas.microsoft.com/office/drawing/2014/main" id="{E5D661A6-86D4-7C19-B7FA-DD569C1D4384}"/>
              </a:ext>
            </a:extLst>
          </p:cNvPr>
          <p:cNvGrpSpPr/>
          <p:nvPr/>
        </p:nvGrpSpPr>
        <p:grpSpPr>
          <a:xfrm>
            <a:off x="4543721" y="687305"/>
            <a:ext cx="9200557" cy="1730229"/>
            <a:chOff x="4543721" y="687305"/>
            <a:chExt cx="9200557" cy="1730229"/>
          </a:xfrm>
        </p:grpSpPr>
        <p:grpSp>
          <p:nvGrpSpPr>
            <p:cNvPr id="8" name="Group 8"/>
            <p:cNvGrpSpPr/>
            <p:nvPr/>
          </p:nvGrpSpPr>
          <p:grpSpPr>
            <a:xfrm>
              <a:off x="5139012" y="687305"/>
              <a:ext cx="8009976" cy="1730229"/>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zh-TW" altLang="en-US"/>
              </a:p>
            </p:txBody>
          </p:sp>
          <p:sp>
            <p:nvSpPr>
              <p:cNvPr id="10" name="TextBox 10"/>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zh-TW" altLang="en-US" sz="6607" b="1">
                  <a:solidFill>
                    <a:srgbClr val="000000"/>
                  </a:solidFill>
                  <a:latin typeface="Microsoft JhengHei UI" panose="020B0604030504040204" pitchFamily="34" charset="-120"/>
                  <a:ea typeface="Microsoft JhengHei UI" panose="020B0604030504040204" pitchFamily="34" charset="-120"/>
                </a:rPr>
                <a:t>系統流程總整理</a:t>
              </a:r>
              <a:endParaRPr lang="en-US" sz="6607" b="1">
                <a:solidFill>
                  <a:srgbClr val="000000"/>
                </a:solidFill>
                <a:latin typeface="Microsoft JhengHei UI" panose="020B0604030504040204" pitchFamily="34" charset="-120"/>
                <a:ea typeface="Microsoft JhengHei UI" panose="020B0604030504040204" pitchFamily="34" charset="-120"/>
              </a:endParaRPr>
            </a:p>
          </p:txBody>
        </p:sp>
      </p:grpSp>
      <p:sp>
        <p:nvSpPr>
          <p:cNvPr id="21" name="投影片編號版面配置區 20">
            <a:extLst>
              <a:ext uri="{FF2B5EF4-FFF2-40B4-BE49-F238E27FC236}">
                <a16:creationId xmlns:a16="http://schemas.microsoft.com/office/drawing/2014/main" id="{BCAC6CD2-7498-00BC-8A0B-CC478D1C244C}"/>
              </a:ext>
            </a:extLst>
          </p:cNvPr>
          <p:cNvSpPr>
            <a:spLocks noGrp="1"/>
          </p:cNvSpPr>
          <p:nvPr>
            <p:ph type="sldNum" sz="quarter" idx="12"/>
          </p:nvPr>
        </p:nvSpPr>
        <p:spPr/>
        <p:txBody>
          <a:bodyPr/>
          <a:lstStyle/>
          <a:p>
            <a:fld id="{B6F15528-21DE-4FAA-801E-634DDDAF4B2B}" type="slidenum">
              <a:rPr lang="en-US" smtClean="0"/>
              <a:pPr/>
              <a:t>25</a:t>
            </a:fld>
            <a:endParaRPr lang="en-US"/>
          </a:p>
        </p:txBody>
      </p:sp>
      <p:sp>
        <p:nvSpPr>
          <p:cNvPr id="40" name="Freeform 14">
            <a:extLst>
              <a:ext uri="{FF2B5EF4-FFF2-40B4-BE49-F238E27FC236}">
                <a16:creationId xmlns:a16="http://schemas.microsoft.com/office/drawing/2014/main" id="{C4E3E319-6BEF-D70B-1192-F09F07653C11}"/>
              </a:ext>
            </a:extLst>
          </p:cNvPr>
          <p:cNvSpPr/>
          <p:nvPr/>
        </p:nvSpPr>
        <p:spPr>
          <a:xfrm rot="-1536545" flipH="1">
            <a:off x="16487867" y="-61854"/>
            <a:ext cx="2537840" cy="2297899"/>
          </a:xfrm>
          <a:custGeom>
            <a:avLst/>
            <a:gdLst/>
            <a:ahLst/>
            <a:cxnLst/>
            <a:rect l="l" t="t" r="r" b="b"/>
            <a:pathLst>
              <a:path w="2537840" h="2297899">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
        <p:nvSpPr>
          <p:cNvPr id="41" name="Freeform 26">
            <a:extLst>
              <a:ext uri="{FF2B5EF4-FFF2-40B4-BE49-F238E27FC236}">
                <a16:creationId xmlns:a16="http://schemas.microsoft.com/office/drawing/2014/main" id="{EC5E83EE-1FAE-95A3-4A78-9FB82FA66080}"/>
              </a:ext>
            </a:extLst>
          </p:cNvPr>
          <p:cNvSpPr/>
          <p:nvPr/>
        </p:nvSpPr>
        <p:spPr>
          <a:xfrm rot="9999176" flipH="1">
            <a:off x="-1316676" y="1716564"/>
            <a:ext cx="2537840" cy="2297899"/>
          </a:xfrm>
          <a:custGeom>
            <a:avLst/>
            <a:gdLst/>
            <a:ahLst/>
            <a:cxnLst/>
            <a:rect l="l" t="t" r="r" b="b"/>
            <a:pathLst>
              <a:path w="2537840" h="2297899">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
        <p:nvSpPr>
          <p:cNvPr id="17" name="文字方塊 16">
            <a:extLst>
              <a:ext uri="{FF2B5EF4-FFF2-40B4-BE49-F238E27FC236}">
                <a16:creationId xmlns:a16="http://schemas.microsoft.com/office/drawing/2014/main" id="{7DA36917-2A02-C0B3-3766-8DF092996D98}"/>
              </a:ext>
            </a:extLst>
          </p:cNvPr>
          <p:cNvSpPr txBox="1"/>
          <p:nvPr/>
        </p:nvSpPr>
        <p:spPr>
          <a:xfrm>
            <a:off x="8241648" y="9045722"/>
            <a:ext cx="1802768" cy="707886"/>
          </a:xfrm>
          <a:prstGeom prst="rect">
            <a:avLst/>
          </a:prstGeom>
          <a:noFill/>
        </p:spPr>
        <p:txBody>
          <a:bodyPr wrap="square" rtlCol="0">
            <a:spAutoFit/>
          </a:bodyPr>
          <a:lstStyle/>
          <a:p>
            <a:pPr algn="ctr"/>
            <a:r>
              <a:rPr kumimoji="1" lang="en-US" altLang="zh-TW" sz="4000" b="1">
                <a:latin typeface="Nunito" pitchFamily="2" charset="0"/>
              </a:rPr>
              <a:t>Server</a:t>
            </a:r>
            <a:endParaRPr kumimoji="1" lang="zh-TW" altLang="en-US" sz="4000" b="1">
              <a:latin typeface="Nunito" pitchFamily="2" charset="0"/>
            </a:endParaRPr>
          </a:p>
        </p:txBody>
      </p:sp>
      <p:sp>
        <p:nvSpPr>
          <p:cNvPr id="18" name="文字方塊 17">
            <a:extLst>
              <a:ext uri="{FF2B5EF4-FFF2-40B4-BE49-F238E27FC236}">
                <a16:creationId xmlns:a16="http://schemas.microsoft.com/office/drawing/2014/main" id="{7634E605-9F09-B40F-67CF-801AB8CE05DF}"/>
              </a:ext>
            </a:extLst>
          </p:cNvPr>
          <p:cNvSpPr txBox="1"/>
          <p:nvPr/>
        </p:nvSpPr>
        <p:spPr>
          <a:xfrm>
            <a:off x="1070276" y="9007614"/>
            <a:ext cx="4322804" cy="707886"/>
          </a:xfrm>
          <a:prstGeom prst="rect">
            <a:avLst/>
          </a:prstGeom>
          <a:noFill/>
        </p:spPr>
        <p:txBody>
          <a:bodyPr wrap="square" rtlCol="0">
            <a:spAutoFit/>
          </a:bodyPr>
          <a:lstStyle/>
          <a:p>
            <a:pPr algn="ctr"/>
            <a:r>
              <a:rPr kumimoji="1" lang="en-US" altLang="zh-TW" sz="4000" b="1">
                <a:latin typeface="Nunito" pitchFamily="2" charset="0"/>
              </a:rPr>
              <a:t>Teacher</a:t>
            </a:r>
            <a:endParaRPr kumimoji="1" lang="zh-TW" altLang="en-US" sz="4000" b="1">
              <a:latin typeface="Nunito" pitchFamily="2" charset="0"/>
            </a:endParaRPr>
          </a:p>
        </p:txBody>
      </p:sp>
      <p:sp>
        <p:nvSpPr>
          <p:cNvPr id="19" name="文字方塊 18">
            <a:extLst>
              <a:ext uri="{FF2B5EF4-FFF2-40B4-BE49-F238E27FC236}">
                <a16:creationId xmlns:a16="http://schemas.microsoft.com/office/drawing/2014/main" id="{7992F11D-DD02-C084-454E-8EBA5B652B50}"/>
              </a:ext>
            </a:extLst>
          </p:cNvPr>
          <p:cNvSpPr txBox="1"/>
          <p:nvPr/>
        </p:nvSpPr>
        <p:spPr>
          <a:xfrm>
            <a:off x="12885715" y="9005589"/>
            <a:ext cx="4360890" cy="707886"/>
          </a:xfrm>
          <a:prstGeom prst="rect">
            <a:avLst/>
          </a:prstGeom>
          <a:noFill/>
        </p:spPr>
        <p:txBody>
          <a:bodyPr wrap="square" rtlCol="0">
            <a:spAutoFit/>
          </a:bodyPr>
          <a:lstStyle/>
          <a:p>
            <a:pPr algn="ctr"/>
            <a:r>
              <a:rPr kumimoji="1" lang="en-US" altLang="zh-TW" sz="4000" b="1">
                <a:latin typeface="Nunito" pitchFamily="2" charset="0"/>
              </a:rPr>
              <a:t>Students</a:t>
            </a:r>
            <a:endParaRPr kumimoji="1" lang="zh-TW" altLang="en-US" sz="4000" b="1">
              <a:latin typeface="Nunito" pitchFamily="2" charset="0"/>
            </a:endParaRPr>
          </a:p>
        </p:txBody>
      </p:sp>
      <p:sp>
        <p:nvSpPr>
          <p:cNvPr id="27" name="圓角矩形 26">
            <a:extLst>
              <a:ext uri="{FF2B5EF4-FFF2-40B4-BE49-F238E27FC236}">
                <a16:creationId xmlns:a16="http://schemas.microsoft.com/office/drawing/2014/main" id="{57097BEB-5905-A654-10E1-9FA938349BB8}"/>
              </a:ext>
            </a:extLst>
          </p:cNvPr>
          <p:cNvSpPr/>
          <p:nvPr/>
        </p:nvSpPr>
        <p:spPr>
          <a:xfrm>
            <a:off x="6971331" y="5916495"/>
            <a:ext cx="4345338" cy="751005"/>
          </a:xfrm>
          <a:prstGeom prst="round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sz="3600">
                <a:solidFill>
                  <a:schemeClr val="tx1"/>
                </a:solidFill>
                <a:latin typeface="Microsoft JhengHei UI" panose="020B0604030504040204" pitchFamily="34" charset="-120"/>
                <a:ea typeface="Microsoft JhengHei UI" panose="020B0604030504040204" pitchFamily="34" charset="-120"/>
              </a:rPr>
              <a:t>TCP </a:t>
            </a:r>
            <a:r>
              <a:rPr kumimoji="1" lang="zh-TW" altLang="en-US" sz="3600">
                <a:solidFill>
                  <a:schemeClr val="tx1"/>
                </a:solidFill>
                <a:latin typeface="Microsoft JhengHei UI" panose="020B0604030504040204" pitchFamily="34" charset="-120"/>
                <a:ea typeface="Microsoft JhengHei UI" panose="020B0604030504040204" pitchFamily="34" charset="-120"/>
              </a:rPr>
              <a:t>服務</a:t>
            </a:r>
          </a:p>
        </p:txBody>
      </p:sp>
      <p:sp>
        <p:nvSpPr>
          <p:cNvPr id="29" name="圓角矩形 28">
            <a:extLst>
              <a:ext uri="{FF2B5EF4-FFF2-40B4-BE49-F238E27FC236}">
                <a16:creationId xmlns:a16="http://schemas.microsoft.com/office/drawing/2014/main" id="{FB98A7E6-A48A-2F62-566C-C8AACE1ADEB7}"/>
              </a:ext>
            </a:extLst>
          </p:cNvPr>
          <p:cNvSpPr/>
          <p:nvPr/>
        </p:nvSpPr>
        <p:spPr>
          <a:xfrm>
            <a:off x="6958636" y="4838700"/>
            <a:ext cx="4370728" cy="751005"/>
          </a:xfrm>
          <a:prstGeom prst="round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sz="3600">
                <a:solidFill>
                  <a:schemeClr val="tx1"/>
                </a:solidFill>
                <a:latin typeface="Microsoft JhengHei UI" panose="020B0604030504040204" pitchFamily="34" charset="-120"/>
                <a:ea typeface="Microsoft JhengHei UI" panose="020B0604030504040204" pitchFamily="34" charset="-120"/>
              </a:rPr>
              <a:t>Classroom 1 </a:t>
            </a:r>
            <a:r>
              <a:rPr kumimoji="1" lang="zh-TW" altLang="en-US" sz="3600">
                <a:solidFill>
                  <a:schemeClr val="tx1"/>
                </a:solidFill>
                <a:latin typeface="Microsoft JhengHei UI" panose="020B0604030504040204" pitchFamily="34" charset="-120"/>
                <a:ea typeface="Microsoft JhengHei UI" panose="020B0604030504040204" pitchFamily="34" charset="-120"/>
              </a:rPr>
              <a:t>服務</a:t>
            </a:r>
          </a:p>
        </p:txBody>
      </p:sp>
      <p:sp>
        <p:nvSpPr>
          <p:cNvPr id="31" name="文字方塊 30">
            <a:extLst>
              <a:ext uri="{FF2B5EF4-FFF2-40B4-BE49-F238E27FC236}">
                <a16:creationId xmlns:a16="http://schemas.microsoft.com/office/drawing/2014/main" id="{0FC50BBE-6C84-1509-2379-19B51B84B1BF}"/>
              </a:ext>
            </a:extLst>
          </p:cNvPr>
          <p:cNvSpPr txBox="1"/>
          <p:nvPr/>
        </p:nvSpPr>
        <p:spPr>
          <a:xfrm>
            <a:off x="6971331" y="6450376"/>
            <a:ext cx="4345338" cy="523220"/>
          </a:xfrm>
          <a:prstGeom prst="rect">
            <a:avLst/>
          </a:prstGeom>
          <a:noFill/>
        </p:spPr>
        <p:txBody>
          <a:bodyPr wrap="square" rtlCol="0">
            <a:spAutoFit/>
          </a:bodyPr>
          <a:lstStyle/>
          <a:p>
            <a:pPr algn="ctr"/>
            <a:r>
              <a:rPr kumimoji="1" lang="en-US" altLang="zh-TW" sz="2800"/>
              <a:t>Thread 1</a:t>
            </a:r>
            <a:endParaRPr kumimoji="1" lang="zh-TW" altLang="en-US" sz="2800"/>
          </a:p>
        </p:txBody>
      </p:sp>
      <p:sp>
        <p:nvSpPr>
          <p:cNvPr id="32" name="文字方塊 31">
            <a:extLst>
              <a:ext uri="{FF2B5EF4-FFF2-40B4-BE49-F238E27FC236}">
                <a16:creationId xmlns:a16="http://schemas.microsoft.com/office/drawing/2014/main" id="{076DAE19-7006-527F-777B-7EE0ECC3238C}"/>
              </a:ext>
            </a:extLst>
          </p:cNvPr>
          <p:cNvSpPr txBox="1"/>
          <p:nvPr/>
        </p:nvSpPr>
        <p:spPr>
          <a:xfrm>
            <a:off x="6981169" y="5367034"/>
            <a:ext cx="4325662" cy="523220"/>
          </a:xfrm>
          <a:prstGeom prst="rect">
            <a:avLst/>
          </a:prstGeom>
          <a:noFill/>
        </p:spPr>
        <p:txBody>
          <a:bodyPr wrap="square" rtlCol="0">
            <a:spAutoFit/>
          </a:bodyPr>
          <a:lstStyle/>
          <a:p>
            <a:pPr algn="ctr"/>
            <a:r>
              <a:rPr kumimoji="1" lang="en-US" altLang="zh-TW" sz="2800"/>
              <a:t>Thread 2</a:t>
            </a:r>
            <a:endParaRPr kumimoji="1" lang="zh-TW" altLang="en-US" sz="2800"/>
          </a:p>
        </p:txBody>
      </p:sp>
      <p:sp>
        <p:nvSpPr>
          <p:cNvPr id="38" name="圓角矩形 37">
            <a:extLst>
              <a:ext uri="{FF2B5EF4-FFF2-40B4-BE49-F238E27FC236}">
                <a16:creationId xmlns:a16="http://schemas.microsoft.com/office/drawing/2014/main" id="{7BDB4563-60BF-95BF-7E77-7D0C53D0898B}"/>
              </a:ext>
            </a:extLst>
          </p:cNvPr>
          <p:cNvSpPr/>
          <p:nvPr/>
        </p:nvSpPr>
        <p:spPr>
          <a:xfrm>
            <a:off x="1059009" y="7911037"/>
            <a:ext cx="4345338" cy="751005"/>
          </a:xfrm>
          <a:prstGeom prst="round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sz="3600">
                <a:solidFill>
                  <a:schemeClr val="tx1"/>
                </a:solidFill>
                <a:latin typeface="Microsoft JhengHei UI" panose="020B0604030504040204" pitchFamily="34" charset="-120"/>
                <a:ea typeface="Microsoft JhengHei UI" panose="020B0604030504040204" pitchFamily="34" charset="-120"/>
              </a:rPr>
              <a:t>主程式</a:t>
            </a:r>
          </a:p>
        </p:txBody>
      </p:sp>
      <p:sp>
        <p:nvSpPr>
          <p:cNvPr id="39" name="圓角矩形 38">
            <a:extLst>
              <a:ext uri="{FF2B5EF4-FFF2-40B4-BE49-F238E27FC236}">
                <a16:creationId xmlns:a16="http://schemas.microsoft.com/office/drawing/2014/main" id="{1D6DF6AA-DD28-90E2-3E43-CE25503BFB14}"/>
              </a:ext>
            </a:extLst>
          </p:cNvPr>
          <p:cNvSpPr/>
          <p:nvPr/>
        </p:nvSpPr>
        <p:spPr>
          <a:xfrm>
            <a:off x="1046314" y="6833242"/>
            <a:ext cx="4370728" cy="751005"/>
          </a:xfrm>
          <a:prstGeom prst="round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sz="3200" b="1">
                <a:solidFill>
                  <a:schemeClr val="tx1"/>
                </a:solidFill>
                <a:latin typeface="Microsoft JhengHei UI" panose="020B0604030504040204" pitchFamily="34" charset="-120"/>
                <a:ea typeface="Microsoft JhengHei UI" panose="020B0604030504040204" pitchFamily="34" charset="-120"/>
              </a:rPr>
              <a:t>上線名單</a:t>
            </a:r>
            <a:r>
              <a:rPr kumimoji="1" lang="zh-TW" altLang="en-US" sz="3200">
                <a:solidFill>
                  <a:schemeClr val="tx1"/>
                </a:solidFill>
                <a:latin typeface="Microsoft JhengHei UI" panose="020B0604030504040204" pitchFamily="34" charset="-120"/>
                <a:ea typeface="Microsoft JhengHei UI" panose="020B0604030504040204" pitchFamily="34" charset="-120"/>
              </a:rPr>
              <a:t>請求與更新</a:t>
            </a:r>
          </a:p>
        </p:txBody>
      </p:sp>
      <p:sp>
        <p:nvSpPr>
          <p:cNvPr id="43" name="文字方塊 42">
            <a:extLst>
              <a:ext uri="{FF2B5EF4-FFF2-40B4-BE49-F238E27FC236}">
                <a16:creationId xmlns:a16="http://schemas.microsoft.com/office/drawing/2014/main" id="{0EA88180-AAE4-CF76-69E1-BD098F063F48}"/>
              </a:ext>
            </a:extLst>
          </p:cNvPr>
          <p:cNvSpPr txBox="1"/>
          <p:nvPr/>
        </p:nvSpPr>
        <p:spPr>
          <a:xfrm>
            <a:off x="1059009" y="8444918"/>
            <a:ext cx="4345338" cy="523220"/>
          </a:xfrm>
          <a:prstGeom prst="rect">
            <a:avLst/>
          </a:prstGeom>
          <a:noFill/>
        </p:spPr>
        <p:txBody>
          <a:bodyPr wrap="square" rtlCol="0">
            <a:spAutoFit/>
          </a:bodyPr>
          <a:lstStyle/>
          <a:p>
            <a:pPr algn="ctr"/>
            <a:r>
              <a:rPr kumimoji="1" lang="en-US" altLang="zh-TW" sz="2800"/>
              <a:t>Thread 1</a:t>
            </a:r>
            <a:endParaRPr kumimoji="1" lang="zh-TW" altLang="en-US" sz="2800"/>
          </a:p>
        </p:txBody>
      </p:sp>
      <p:sp>
        <p:nvSpPr>
          <p:cNvPr id="44" name="文字方塊 43">
            <a:extLst>
              <a:ext uri="{FF2B5EF4-FFF2-40B4-BE49-F238E27FC236}">
                <a16:creationId xmlns:a16="http://schemas.microsoft.com/office/drawing/2014/main" id="{55083293-5757-4E8C-0DC7-0C877F101E00}"/>
              </a:ext>
            </a:extLst>
          </p:cNvPr>
          <p:cNvSpPr txBox="1"/>
          <p:nvPr/>
        </p:nvSpPr>
        <p:spPr>
          <a:xfrm>
            <a:off x="1068847" y="7361576"/>
            <a:ext cx="4325662" cy="523220"/>
          </a:xfrm>
          <a:prstGeom prst="rect">
            <a:avLst/>
          </a:prstGeom>
          <a:noFill/>
        </p:spPr>
        <p:txBody>
          <a:bodyPr wrap="square" rtlCol="0">
            <a:spAutoFit/>
          </a:bodyPr>
          <a:lstStyle/>
          <a:p>
            <a:pPr algn="ctr"/>
            <a:r>
              <a:rPr kumimoji="1" lang="en-US" altLang="zh-TW" sz="2800"/>
              <a:t>Thread 2</a:t>
            </a:r>
            <a:endParaRPr kumimoji="1" lang="zh-TW" altLang="en-US" sz="2800"/>
          </a:p>
        </p:txBody>
      </p:sp>
      <p:sp>
        <p:nvSpPr>
          <p:cNvPr id="45" name="圓角矩形 44">
            <a:extLst>
              <a:ext uri="{FF2B5EF4-FFF2-40B4-BE49-F238E27FC236}">
                <a16:creationId xmlns:a16="http://schemas.microsoft.com/office/drawing/2014/main" id="{0945B767-5F5E-8411-05D8-EDFD99A843BA}"/>
              </a:ext>
            </a:extLst>
          </p:cNvPr>
          <p:cNvSpPr/>
          <p:nvPr/>
        </p:nvSpPr>
        <p:spPr>
          <a:xfrm>
            <a:off x="1059009" y="5771418"/>
            <a:ext cx="4345338" cy="751005"/>
          </a:xfrm>
          <a:prstGeom prst="round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sz="3200" b="1">
                <a:solidFill>
                  <a:schemeClr val="tx1"/>
                </a:solidFill>
                <a:latin typeface="Microsoft JhengHei UI" panose="020B0604030504040204" pitchFamily="34" charset="-120"/>
                <a:ea typeface="Microsoft JhengHei UI" panose="020B0604030504040204" pitchFamily="34" charset="-120"/>
              </a:rPr>
              <a:t>聆聽訊息</a:t>
            </a:r>
            <a:r>
              <a:rPr kumimoji="1" lang="zh-TW" altLang="en-US" sz="3200">
                <a:solidFill>
                  <a:schemeClr val="tx1"/>
                </a:solidFill>
                <a:latin typeface="Microsoft JhengHei UI" panose="020B0604030504040204" pitchFamily="34" charset="-120"/>
                <a:ea typeface="Microsoft JhengHei UI" panose="020B0604030504040204" pitchFamily="34" charset="-120"/>
              </a:rPr>
              <a:t>群播與更新</a:t>
            </a:r>
          </a:p>
        </p:txBody>
      </p:sp>
      <p:sp>
        <p:nvSpPr>
          <p:cNvPr id="46" name="圓角矩形 45">
            <a:extLst>
              <a:ext uri="{FF2B5EF4-FFF2-40B4-BE49-F238E27FC236}">
                <a16:creationId xmlns:a16="http://schemas.microsoft.com/office/drawing/2014/main" id="{8308321B-285E-5791-5BC2-B022D2A1F6B8}"/>
              </a:ext>
            </a:extLst>
          </p:cNvPr>
          <p:cNvSpPr/>
          <p:nvPr/>
        </p:nvSpPr>
        <p:spPr>
          <a:xfrm>
            <a:off x="1046314" y="4693623"/>
            <a:ext cx="4370728" cy="751005"/>
          </a:xfrm>
          <a:prstGeom prst="round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sz="3200" b="1">
                <a:solidFill>
                  <a:schemeClr val="tx1"/>
                </a:solidFill>
                <a:latin typeface="Microsoft JhengHei UI" panose="020B0604030504040204" pitchFamily="34" charset="-120"/>
                <a:ea typeface="Microsoft JhengHei UI" panose="020B0604030504040204" pitchFamily="34" charset="-120"/>
              </a:rPr>
              <a:t>音訊</a:t>
            </a:r>
            <a:r>
              <a:rPr kumimoji="1" lang="zh-TW" altLang="en-US" sz="3200">
                <a:solidFill>
                  <a:schemeClr val="tx1"/>
                </a:solidFill>
                <a:latin typeface="Microsoft JhengHei UI" panose="020B0604030504040204" pitchFamily="34" charset="-120"/>
                <a:ea typeface="Microsoft JhengHei UI" panose="020B0604030504040204" pitchFamily="34" charset="-120"/>
              </a:rPr>
              <a:t>錄製與傳輸</a:t>
            </a:r>
          </a:p>
        </p:txBody>
      </p:sp>
      <p:sp>
        <p:nvSpPr>
          <p:cNvPr id="47" name="文字方塊 46">
            <a:extLst>
              <a:ext uri="{FF2B5EF4-FFF2-40B4-BE49-F238E27FC236}">
                <a16:creationId xmlns:a16="http://schemas.microsoft.com/office/drawing/2014/main" id="{E8F21A90-1560-11D4-768F-768D097B18CD}"/>
              </a:ext>
            </a:extLst>
          </p:cNvPr>
          <p:cNvSpPr txBox="1"/>
          <p:nvPr/>
        </p:nvSpPr>
        <p:spPr>
          <a:xfrm>
            <a:off x="1059009" y="6305299"/>
            <a:ext cx="4345338" cy="523220"/>
          </a:xfrm>
          <a:prstGeom prst="rect">
            <a:avLst/>
          </a:prstGeom>
          <a:noFill/>
        </p:spPr>
        <p:txBody>
          <a:bodyPr wrap="square" rtlCol="0">
            <a:spAutoFit/>
          </a:bodyPr>
          <a:lstStyle/>
          <a:p>
            <a:pPr algn="ctr"/>
            <a:r>
              <a:rPr kumimoji="1" lang="en-US" altLang="zh-TW" sz="2800"/>
              <a:t>Thread 3</a:t>
            </a:r>
            <a:endParaRPr kumimoji="1" lang="zh-TW" altLang="en-US" sz="2800"/>
          </a:p>
        </p:txBody>
      </p:sp>
      <p:sp>
        <p:nvSpPr>
          <p:cNvPr id="48" name="文字方塊 47">
            <a:extLst>
              <a:ext uri="{FF2B5EF4-FFF2-40B4-BE49-F238E27FC236}">
                <a16:creationId xmlns:a16="http://schemas.microsoft.com/office/drawing/2014/main" id="{9AE40EEA-D544-2235-3977-2EC0019ACF59}"/>
              </a:ext>
            </a:extLst>
          </p:cNvPr>
          <p:cNvSpPr txBox="1"/>
          <p:nvPr/>
        </p:nvSpPr>
        <p:spPr>
          <a:xfrm>
            <a:off x="1068847" y="5221957"/>
            <a:ext cx="4325662" cy="523220"/>
          </a:xfrm>
          <a:prstGeom prst="rect">
            <a:avLst/>
          </a:prstGeom>
          <a:noFill/>
        </p:spPr>
        <p:txBody>
          <a:bodyPr wrap="square" rtlCol="0">
            <a:spAutoFit/>
          </a:bodyPr>
          <a:lstStyle/>
          <a:p>
            <a:pPr algn="ctr"/>
            <a:r>
              <a:rPr kumimoji="1" lang="en-US" altLang="zh-TW" sz="2800"/>
              <a:t>Thread 4</a:t>
            </a:r>
            <a:endParaRPr kumimoji="1" lang="zh-TW" altLang="en-US" sz="2800"/>
          </a:p>
        </p:txBody>
      </p:sp>
      <p:sp>
        <p:nvSpPr>
          <p:cNvPr id="49" name="圓角矩形 48">
            <a:extLst>
              <a:ext uri="{FF2B5EF4-FFF2-40B4-BE49-F238E27FC236}">
                <a16:creationId xmlns:a16="http://schemas.microsoft.com/office/drawing/2014/main" id="{9880F472-74BD-5162-6F07-5CD1657EB7FA}"/>
              </a:ext>
            </a:extLst>
          </p:cNvPr>
          <p:cNvSpPr/>
          <p:nvPr/>
        </p:nvSpPr>
        <p:spPr>
          <a:xfrm>
            <a:off x="1059009" y="3630495"/>
            <a:ext cx="4345338" cy="751005"/>
          </a:xfrm>
          <a:prstGeom prst="round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TW" altLang="en-US" sz="3200" b="1"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rPr>
              <a:t>鏡頭畫面</a:t>
            </a:r>
            <a:r>
              <a:rPr kumimoji="1" lang="zh-TW" altLang="en-US" sz="32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rPr>
              <a:t>錄製與傳輸</a:t>
            </a:r>
          </a:p>
        </p:txBody>
      </p:sp>
      <p:sp>
        <p:nvSpPr>
          <p:cNvPr id="50" name="圓角矩形 49">
            <a:extLst>
              <a:ext uri="{FF2B5EF4-FFF2-40B4-BE49-F238E27FC236}">
                <a16:creationId xmlns:a16="http://schemas.microsoft.com/office/drawing/2014/main" id="{8B189258-B517-4FF2-EF89-761E1611E158}"/>
              </a:ext>
            </a:extLst>
          </p:cNvPr>
          <p:cNvSpPr/>
          <p:nvPr/>
        </p:nvSpPr>
        <p:spPr>
          <a:xfrm>
            <a:off x="1046314" y="2552700"/>
            <a:ext cx="4370728" cy="751005"/>
          </a:xfrm>
          <a:prstGeom prst="round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sz="3200" b="1">
                <a:solidFill>
                  <a:schemeClr val="tx1"/>
                </a:solidFill>
                <a:latin typeface="Microsoft JhengHei UI" panose="020B0604030504040204" pitchFamily="34" charset="-120"/>
                <a:ea typeface="Microsoft JhengHei UI" panose="020B0604030504040204" pitchFamily="34" charset="-120"/>
              </a:rPr>
              <a:t>螢幕畫面</a:t>
            </a:r>
            <a:r>
              <a:rPr kumimoji="1" lang="zh-TW" altLang="en-US" sz="32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rPr>
              <a:t>錄製與傳輸</a:t>
            </a:r>
            <a:endParaRPr kumimoji="1" lang="zh-TW" altLang="en-US" sz="3200">
              <a:solidFill>
                <a:schemeClr val="tx1"/>
              </a:solidFill>
              <a:latin typeface="Microsoft JhengHei UI" panose="020B0604030504040204" pitchFamily="34" charset="-120"/>
              <a:ea typeface="Microsoft JhengHei UI" panose="020B0604030504040204" pitchFamily="34" charset="-120"/>
            </a:endParaRPr>
          </a:p>
        </p:txBody>
      </p:sp>
      <p:sp>
        <p:nvSpPr>
          <p:cNvPr id="51" name="文字方塊 50">
            <a:extLst>
              <a:ext uri="{FF2B5EF4-FFF2-40B4-BE49-F238E27FC236}">
                <a16:creationId xmlns:a16="http://schemas.microsoft.com/office/drawing/2014/main" id="{D129CB1D-83C4-28FC-65B9-06C45C734B34}"/>
              </a:ext>
            </a:extLst>
          </p:cNvPr>
          <p:cNvSpPr txBox="1"/>
          <p:nvPr/>
        </p:nvSpPr>
        <p:spPr>
          <a:xfrm>
            <a:off x="1059009" y="4164376"/>
            <a:ext cx="4345338" cy="523220"/>
          </a:xfrm>
          <a:prstGeom prst="rect">
            <a:avLst/>
          </a:prstGeom>
          <a:noFill/>
        </p:spPr>
        <p:txBody>
          <a:bodyPr wrap="square" rtlCol="0">
            <a:spAutoFit/>
          </a:bodyPr>
          <a:lstStyle/>
          <a:p>
            <a:pPr algn="ctr"/>
            <a:r>
              <a:rPr kumimoji="1" lang="en-US" altLang="zh-TW" sz="2800"/>
              <a:t>Thread 5</a:t>
            </a:r>
            <a:endParaRPr kumimoji="1" lang="zh-TW" altLang="en-US" sz="2800"/>
          </a:p>
        </p:txBody>
      </p:sp>
      <p:sp>
        <p:nvSpPr>
          <p:cNvPr id="52" name="文字方塊 51">
            <a:extLst>
              <a:ext uri="{FF2B5EF4-FFF2-40B4-BE49-F238E27FC236}">
                <a16:creationId xmlns:a16="http://schemas.microsoft.com/office/drawing/2014/main" id="{F88281DC-9175-FBD7-C63E-6EFDE167EF78}"/>
              </a:ext>
            </a:extLst>
          </p:cNvPr>
          <p:cNvSpPr txBox="1"/>
          <p:nvPr/>
        </p:nvSpPr>
        <p:spPr>
          <a:xfrm>
            <a:off x="1068847" y="3081034"/>
            <a:ext cx="4325662" cy="523220"/>
          </a:xfrm>
          <a:prstGeom prst="rect">
            <a:avLst/>
          </a:prstGeom>
          <a:noFill/>
        </p:spPr>
        <p:txBody>
          <a:bodyPr wrap="square" rtlCol="0">
            <a:spAutoFit/>
          </a:bodyPr>
          <a:lstStyle/>
          <a:p>
            <a:pPr algn="ctr"/>
            <a:r>
              <a:rPr kumimoji="1" lang="en-US" altLang="zh-TW" sz="2800"/>
              <a:t>Thread 6</a:t>
            </a:r>
            <a:endParaRPr kumimoji="1" lang="zh-TW" altLang="en-US" sz="2800"/>
          </a:p>
        </p:txBody>
      </p:sp>
      <p:sp>
        <p:nvSpPr>
          <p:cNvPr id="77" name="圓角矩形 76">
            <a:extLst>
              <a:ext uri="{FF2B5EF4-FFF2-40B4-BE49-F238E27FC236}">
                <a16:creationId xmlns:a16="http://schemas.microsoft.com/office/drawing/2014/main" id="{D86B193B-C54A-5175-4097-97EDA4E852F6}"/>
              </a:ext>
            </a:extLst>
          </p:cNvPr>
          <p:cNvSpPr/>
          <p:nvPr/>
        </p:nvSpPr>
        <p:spPr>
          <a:xfrm>
            <a:off x="12893491" y="7911037"/>
            <a:ext cx="4345338" cy="751005"/>
          </a:xfrm>
          <a:prstGeom prst="round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sz="3600">
                <a:solidFill>
                  <a:schemeClr val="tx1"/>
                </a:solidFill>
                <a:latin typeface="Microsoft JhengHei UI" panose="020B0604030504040204" pitchFamily="34" charset="-120"/>
                <a:ea typeface="Microsoft JhengHei UI" panose="020B0604030504040204" pitchFamily="34" charset="-120"/>
              </a:rPr>
              <a:t>主程式</a:t>
            </a:r>
          </a:p>
        </p:txBody>
      </p:sp>
      <p:sp>
        <p:nvSpPr>
          <p:cNvPr id="78" name="圓角矩形 77">
            <a:extLst>
              <a:ext uri="{FF2B5EF4-FFF2-40B4-BE49-F238E27FC236}">
                <a16:creationId xmlns:a16="http://schemas.microsoft.com/office/drawing/2014/main" id="{4C8C5CD7-7A64-FCCE-48BB-377FD00C6CEB}"/>
              </a:ext>
            </a:extLst>
          </p:cNvPr>
          <p:cNvSpPr/>
          <p:nvPr/>
        </p:nvSpPr>
        <p:spPr>
          <a:xfrm>
            <a:off x="12880796" y="6833242"/>
            <a:ext cx="4370728" cy="751005"/>
          </a:xfrm>
          <a:prstGeom prst="round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sz="3200" b="1">
                <a:solidFill>
                  <a:schemeClr val="tx1"/>
                </a:solidFill>
                <a:latin typeface="Microsoft JhengHei UI" panose="020B0604030504040204" pitchFamily="34" charset="-120"/>
                <a:ea typeface="Microsoft JhengHei UI" panose="020B0604030504040204" pitchFamily="34" charset="-120"/>
              </a:rPr>
              <a:t>上線名單</a:t>
            </a:r>
            <a:r>
              <a:rPr kumimoji="1" lang="zh-TW" altLang="en-US" sz="3200">
                <a:solidFill>
                  <a:schemeClr val="tx1"/>
                </a:solidFill>
                <a:latin typeface="Microsoft JhengHei UI" panose="020B0604030504040204" pitchFamily="34" charset="-120"/>
                <a:ea typeface="Microsoft JhengHei UI" panose="020B0604030504040204" pitchFamily="34" charset="-120"/>
              </a:rPr>
              <a:t>請求與更新</a:t>
            </a:r>
          </a:p>
        </p:txBody>
      </p:sp>
      <p:sp>
        <p:nvSpPr>
          <p:cNvPr id="79" name="文字方塊 78">
            <a:extLst>
              <a:ext uri="{FF2B5EF4-FFF2-40B4-BE49-F238E27FC236}">
                <a16:creationId xmlns:a16="http://schemas.microsoft.com/office/drawing/2014/main" id="{7193F0F5-268B-8010-1155-93D0BF8F3A90}"/>
              </a:ext>
            </a:extLst>
          </p:cNvPr>
          <p:cNvSpPr txBox="1"/>
          <p:nvPr/>
        </p:nvSpPr>
        <p:spPr>
          <a:xfrm>
            <a:off x="12893491" y="8444918"/>
            <a:ext cx="4345338" cy="523220"/>
          </a:xfrm>
          <a:prstGeom prst="rect">
            <a:avLst/>
          </a:prstGeom>
          <a:noFill/>
        </p:spPr>
        <p:txBody>
          <a:bodyPr wrap="square" rtlCol="0">
            <a:spAutoFit/>
          </a:bodyPr>
          <a:lstStyle/>
          <a:p>
            <a:pPr algn="ctr"/>
            <a:r>
              <a:rPr kumimoji="1" lang="en-US" altLang="zh-TW" sz="2800"/>
              <a:t>Thread 1</a:t>
            </a:r>
            <a:endParaRPr kumimoji="1" lang="zh-TW" altLang="en-US" sz="2800"/>
          </a:p>
        </p:txBody>
      </p:sp>
      <p:sp>
        <p:nvSpPr>
          <p:cNvPr id="81" name="文字方塊 80">
            <a:extLst>
              <a:ext uri="{FF2B5EF4-FFF2-40B4-BE49-F238E27FC236}">
                <a16:creationId xmlns:a16="http://schemas.microsoft.com/office/drawing/2014/main" id="{404461B0-6DCC-B498-D9F6-6F8251AC7FC8}"/>
              </a:ext>
            </a:extLst>
          </p:cNvPr>
          <p:cNvSpPr txBox="1"/>
          <p:nvPr/>
        </p:nvSpPr>
        <p:spPr>
          <a:xfrm>
            <a:off x="12903329" y="7361576"/>
            <a:ext cx="4325662" cy="523220"/>
          </a:xfrm>
          <a:prstGeom prst="rect">
            <a:avLst/>
          </a:prstGeom>
          <a:noFill/>
        </p:spPr>
        <p:txBody>
          <a:bodyPr wrap="square" rtlCol="0">
            <a:spAutoFit/>
          </a:bodyPr>
          <a:lstStyle/>
          <a:p>
            <a:pPr algn="ctr"/>
            <a:r>
              <a:rPr kumimoji="1" lang="en-US" altLang="zh-TW" sz="2800"/>
              <a:t>Thread 2</a:t>
            </a:r>
            <a:endParaRPr kumimoji="1" lang="zh-TW" altLang="en-US" sz="2800"/>
          </a:p>
        </p:txBody>
      </p:sp>
      <p:sp>
        <p:nvSpPr>
          <p:cNvPr id="82" name="圓角矩形 81">
            <a:extLst>
              <a:ext uri="{FF2B5EF4-FFF2-40B4-BE49-F238E27FC236}">
                <a16:creationId xmlns:a16="http://schemas.microsoft.com/office/drawing/2014/main" id="{33280E0A-C6CF-BF0E-6834-D4C89814B3B5}"/>
              </a:ext>
            </a:extLst>
          </p:cNvPr>
          <p:cNvSpPr/>
          <p:nvPr/>
        </p:nvSpPr>
        <p:spPr>
          <a:xfrm>
            <a:off x="12893491" y="5771418"/>
            <a:ext cx="4345338" cy="751005"/>
          </a:xfrm>
          <a:prstGeom prst="round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sz="3200" b="1">
                <a:solidFill>
                  <a:schemeClr val="tx1"/>
                </a:solidFill>
                <a:latin typeface="Microsoft JhengHei UI" panose="020B0604030504040204" pitchFamily="34" charset="-120"/>
                <a:ea typeface="Microsoft JhengHei UI" panose="020B0604030504040204" pitchFamily="34" charset="-120"/>
              </a:rPr>
              <a:t>聆聽訊息</a:t>
            </a:r>
            <a:r>
              <a:rPr kumimoji="1" lang="zh-TW" altLang="en-US" sz="3200">
                <a:solidFill>
                  <a:schemeClr val="tx1"/>
                </a:solidFill>
                <a:latin typeface="Microsoft JhengHei UI" panose="020B0604030504040204" pitchFamily="34" charset="-120"/>
                <a:ea typeface="Microsoft JhengHei UI" panose="020B0604030504040204" pitchFamily="34" charset="-120"/>
              </a:rPr>
              <a:t>群播與更新</a:t>
            </a:r>
          </a:p>
        </p:txBody>
      </p:sp>
      <p:sp>
        <p:nvSpPr>
          <p:cNvPr id="83" name="圓角矩形 82">
            <a:extLst>
              <a:ext uri="{FF2B5EF4-FFF2-40B4-BE49-F238E27FC236}">
                <a16:creationId xmlns:a16="http://schemas.microsoft.com/office/drawing/2014/main" id="{1F5046AB-DA6B-8F3B-2709-38FECE050B58}"/>
              </a:ext>
            </a:extLst>
          </p:cNvPr>
          <p:cNvSpPr/>
          <p:nvPr/>
        </p:nvSpPr>
        <p:spPr>
          <a:xfrm>
            <a:off x="12880796" y="4693623"/>
            <a:ext cx="4370728" cy="751005"/>
          </a:xfrm>
          <a:prstGeom prst="round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sz="3200" b="1">
                <a:solidFill>
                  <a:schemeClr val="tx1"/>
                </a:solidFill>
                <a:latin typeface="Microsoft JhengHei UI" panose="020B0604030504040204" pitchFamily="34" charset="-120"/>
                <a:ea typeface="Microsoft JhengHei UI" panose="020B0604030504040204" pitchFamily="34" charset="-120"/>
              </a:rPr>
              <a:t>音訊</a:t>
            </a:r>
            <a:r>
              <a:rPr kumimoji="1" lang="zh-TW" altLang="en-US" sz="3200">
                <a:solidFill>
                  <a:schemeClr val="tx1"/>
                </a:solidFill>
                <a:latin typeface="Microsoft JhengHei UI" panose="020B0604030504040204" pitchFamily="34" charset="-120"/>
                <a:ea typeface="Microsoft JhengHei UI" panose="020B0604030504040204" pitchFamily="34" charset="-120"/>
              </a:rPr>
              <a:t>接收與更新</a:t>
            </a:r>
          </a:p>
        </p:txBody>
      </p:sp>
      <p:sp>
        <p:nvSpPr>
          <p:cNvPr id="85" name="文字方塊 84">
            <a:extLst>
              <a:ext uri="{FF2B5EF4-FFF2-40B4-BE49-F238E27FC236}">
                <a16:creationId xmlns:a16="http://schemas.microsoft.com/office/drawing/2014/main" id="{92EA2073-390F-EB40-4275-A8402CD7E415}"/>
              </a:ext>
            </a:extLst>
          </p:cNvPr>
          <p:cNvSpPr txBox="1"/>
          <p:nvPr/>
        </p:nvSpPr>
        <p:spPr>
          <a:xfrm>
            <a:off x="12893491" y="6305299"/>
            <a:ext cx="4345338" cy="523220"/>
          </a:xfrm>
          <a:prstGeom prst="rect">
            <a:avLst/>
          </a:prstGeom>
          <a:noFill/>
        </p:spPr>
        <p:txBody>
          <a:bodyPr wrap="square" rtlCol="0">
            <a:spAutoFit/>
          </a:bodyPr>
          <a:lstStyle/>
          <a:p>
            <a:pPr algn="ctr"/>
            <a:r>
              <a:rPr kumimoji="1" lang="en-US" altLang="zh-TW" sz="2800"/>
              <a:t>Thread 3</a:t>
            </a:r>
            <a:endParaRPr kumimoji="1" lang="zh-TW" altLang="en-US" sz="2800"/>
          </a:p>
        </p:txBody>
      </p:sp>
      <p:sp>
        <p:nvSpPr>
          <p:cNvPr id="86" name="文字方塊 85">
            <a:extLst>
              <a:ext uri="{FF2B5EF4-FFF2-40B4-BE49-F238E27FC236}">
                <a16:creationId xmlns:a16="http://schemas.microsoft.com/office/drawing/2014/main" id="{21D21F23-A368-9281-81FE-91A087677A8C}"/>
              </a:ext>
            </a:extLst>
          </p:cNvPr>
          <p:cNvSpPr txBox="1"/>
          <p:nvPr/>
        </p:nvSpPr>
        <p:spPr>
          <a:xfrm>
            <a:off x="12903329" y="5221957"/>
            <a:ext cx="4325662" cy="523220"/>
          </a:xfrm>
          <a:prstGeom prst="rect">
            <a:avLst/>
          </a:prstGeom>
          <a:noFill/>
        </p:spPr>
        <p:txBody>
          <a:bodyPr wrap="square" rtlCol="0">
            <a:spAutoFit/>
          </a:bodyPr>
          <a:lstStyle/>
          <a:p>
            <a:pPr algn="ctr"/>
            <a:r>
              <a:rPr kumimoji="1" lang="en-US" altLang="zh-TW" sz="2800"/>
              <a:t>Thread 4</a:t>
            </a:r>
            <a:endParaRPr kumimoji="1" lang="zh-TW" altLang="en-US" sz="2800"/>
          </a:p>
        </p:txBody>
      </p:sp>
      <p:sp>
        <p:nvSpPr>
          <p:cNvPr id="87" name="圓角矩形 86">
            <a:extLst>
              <a:ext uri="{FF2B5EF4-FFF2-40B4-BE49-F238E27FC236}">
                <a16:creationId xmlns:a16="http://schemas.microsoft.com/office/drawing/2014/main" id="{14361BDA-27D2-4E85-3EF1-D21EC3F6C1EB}"/>
              </a:ext>
            </a:extLst>
          </p:cNvPr>
          <p:cNvSpPr/>
          <p:nvPr/>
        </p:nvSpPr>
        <p:spPr>
          <a:xfrm>
            <a:off x="12893491" y="3630495"/>
            <a:ext cx="4345338" cy="751005"/>
          </a:xfrm>
          <a:prstGeom prst="round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TW" altLang="en-US" sz="3200" b="1"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rPr>
              <a:t>鏡頭畫面</a:t>
            </a:r>
            <a:r>
              <a:rPr kumimoji="1" lang="zh-TW" altLang="en-US" sz="3200">
                <a:solidFill>
                  <a:schemeClr val="tx1"/>
                </a:solidFill>
                <a:latin typeface="Microsoft JhengHei UI" panose="020B0604030504040204" pitchFamily="34" charset="-120"/>
                <a:ea typeface="Microsoft JhengHei UI" panose="020B0604030504040204" pitchFamily="34" charset="-120"/>
              </a:rPr>
              <a:t>接收與更新</a:t>
            </a:r>
            <a:endParaRPr kumimoji="1" lang="zh-TW" altLang="en-US" sz="32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90" name="圓角矩形 89">
            <a:extLst>
              <a:ext uri="{FF2B5EF4-FFF2-40B4-BE49-F238E27FC236}">
                <a16:creationId xmlns:a16="http://schemas.microsoft.com/office/drawing/2014/main" id="{96843ED4-B8A4-CB2B-480A-36EA889F5821}"/>
              </a:ext>
            </a:extLst>
          </p:cNvPr>
          <p:cNvSpPr/>
          <p:nvPr/>
        </p:nvSpPr>
        <p:spPr>
          <a:xfrm>
            <a:off x="12880796" y="2552700"/>
            <a:ext cx="4370728" cy="751005"/>
          </a:xfrm>
          <a:prstGeom prst="round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sz="3200" b="1">
                <a:solidFill>
                  <a:schemeClr val="tx1"/>
                </a:solidFill>
                <a:latin typeface="Microsoft JhengHei UI" panose="020B0604030504040204" pitchFamily="34" charset="-120"/>
                <a:ea typeface="Microsoft JhengHei UI" panose="020B0604030504040204" pitchFamily="34" charset="-120"/>
              </a:rPr>
              <a:t>螢幕畫面</a:t>
            </a:r>
            <a:r>
              <a:rPr kumimoji="1" lang="zh-TW" altLang="en-US" sz="3200">
                <a:solidFill>
                  <a:schemeClr val="tx1"/>
                </a:solidFill>
                <a:latin typeface="Microsoft JhengHei UI" panose="020B0604030504040204" pitchFamily="34" charset="-120"/>
                <a:ea typeface="Microsoft JhengHei UI" panose="020B0604030504040204" pitchFamily="34" charset="-120"/>
              </a:rPr>
              <a:t>接收與更新</a:t>
            </a:r>
          </a:p>
        </p:txBody>
      </p:sp>
      <p:sp>
        <p:nvSpPr>
          <p:cNvPr id="91" name="文字方塊 90">
            <a:extLst>
              <a:ext uri="{FF2B5EF4-FFF2-40B4-BE49-F238E27FC236}">
                <a16:creationId xmlns:a16="http://schemas.microsoft.com/office/drawing/2014/main" id="{2E0949A9-8C65-CE54-8B3E-F72A2A6E8349}"/>
              </a:ext>
            </a:extLst>
          </p:cNvPr>
          <p:cNvSpPr txBox="1"/>
          <p:nvPr/>
        </p:nvSpPr>
        <p:spPr>
          <a:xfrm>
            <a:off x="12893491" y="4164376"/>
            <a:ext cx="4345338" cy="523220"/>
          </a:xfrm>
          <a:prstGeom prst="rect">
            <a:avLst/>
          </a:prstGeom>
          <a:noFill/>
        </p:spPr>
        <p:txBody>
          <a:bodyPr wrap="square" rtlCol="0">
            <a:spAutoFit/>
          </a:bodyPr>
          <a:lstStyle/>
          <a:p>
            <a:pPr algn="ctr"/>
            <a:r>
              <a:rPr kumimoji="1" lang="en-US" altLang="zh-TW" sz="2800"/>
              <a:t>Thread 5</a:t>
            </a:r>
            <a:endParaRPr kumimoji="1" lang="zh-TW" altLang="en-US" sz="2800"/>
          </a:p>
        </p:txBody>
      </p:sp>
      <p:sp>
        <p:nvSpPr>
          <p:cNvPr id="93" name="文字方塊 92">
            <a:extLst>
              <a:ext uri="{FF2B5EF4-FFF2-40B4-BE49-F238E27FC236}">
                <a16:creationId xmlns:a16="http://schemas.microsoft.com/office/drawing/2014/main" id="{8F87FA16-A73E-24E4-25B1-9BAD80FD5739}"/>
              </a:ext>
            </a:extLst>
          </p:cNvPr>
          <p:cNvSpPr txBox="1"/>
          <p:nvPr/>
        </p:nvSpPr>
        <p:spPr>
          <a:xfrm>
            <a:off x="12903329" y="3081034"/>
            <a:ext cx="4325662" cy="523220"/>
          </a:xfrm>
          <a:prstGeom prst="rect">
            <a:avLst/>
          </a:prstGeom>
          <a:noFill/>
        </p:spPr>
        <p:txBody>
          <a:bodyPr wrap="square" rtlCol="0">
            <a:spAutoFit/>
          </a:bodyPr>
          <a:lstStyle/>
          <a:p>
            <a:pPr algn="ctr"/>
            <a:r>
              <a:rPr kumimoji="1" lang="en-US" altLang="zh-TW" sz="2800"/>
              <a:t>Thread 6</a:t>
            </a:r>
            <a:endParaRPr kumimoji="1" lang="zh-TW" altLang="en-US" sz="2800"/>
          </a:p>
        </p:txBody>
      </p:sp>
      <p:cxnSp>
        <p:nvCxnSpPr>
          <p:cNvPr id="94" name="直線箭頭接點 93">
            <a:extLst>
              <a:ext uri="{FF2B5EF4-FFF2-40B4-BE49-F238E27FC236}">
                <a16:creationId xmlns:a16="http://schemas.microsoft.com/office/drawing/2014/main" id="{E3EF85C3-6D4D-3F19-C695-6C6AA950A2B2}"/>
              </a:ext>
            </a:extLst>
          </p:cNvPr>
          <p:cNvCxnSpPr/>
          <p:nvPr/>
        </p:nvCxnSpPr>
        <p:spPr>
          <a:xfrm flipV="1">
            <a:off x="5417042" y="6305299"/>
            <a:ext cx="1541594" cy="1962401"/>
          </a:xfrm>
          <a:prstGeom prst="straightConnector1">
            <a:avLst/>
          </a:prstGeom>
          <a:ln w="57150">
            <a:solidFill>
              <a:srgbClr val="604A7B">
                <a:alpha val="74118"/>
              </a:srgb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5" name="直線箭頭接點 94">
            <a:extLst>
              <a:ext uri="{FF2B5EF4-FFF2-40B4-BE49-F238E27FC236}">
                <a16:creationId xmlns:a16="http://schemas.microsoft.com/office/drawing/2014/main" id="{A1E457D7-1E20-D911-13E2-0C4F80377577}"/>
              </a:ext>
            </a:extLst>
          </p:cNvPr>
          <p:cNvCxnSpPr/>
          <p:nvPr/>
        </p:nvCxnSpPr>
        <p:spPr>
          <a:xfrm>
            <a:off x="5434656" y="5072797"/>
            <a:ext cx="1491609" cy="141406"/>
          </a:xfrm>
          <a:prstGeom prst="straightConnector1">
            <a:avLst/>
          </a:prstGeom>
          <a:ln w="57150">
            <a:solidFill>
              <a:srgbClr val="31859C">
                <a:alpha val="74118"/>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箭頭接點 95">
            <a:extLst>
              <a:ext uri="{FF2B5EF4-FFF2-40B4-BE49-F238E27FC236}">
                <a16:creationId xmlns:a16="http://schemas.microsoft.com/office/drawing/2014/main" id="{234C2A16-BA97-D4D7-3846-AFE6BD5BABB2}"/>
              </a:ext>
            </a:extLst>
          </p:cNvPr>
          <p:cNvCxnSpPr>
            <a:cxnSpLocks/>
            <a:endCxn id="29" idx="1"/>
          </p:cNvCxnSpPr>
          <p:nvPr/>
        </p:nvCxnSpPr>
        <p:spPr>
          <a:xfrm>
            <a:off x="5442034" y="4042968"/>
            <a:ext cx="1516602" cy="1171235"/>
          </a:xfrm>
          <a:prstGeom prst="straightConnector1">
            <a:avLst/>
          </a:prstGeom>
          <a:ln w="57150">
            <a:solidFill>
              <a:srgbClr val="31859C">
                <a:alpha val="74118"/>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箭頭接點 97">
            <a:extLst>
              <a:ext uri="{FF2B5EF4-FFF2-40B4-BE49-F238E27FC236}">
                <a16:creationId xmlns:a16="http://schemas.microsoft.com/office/drawing/2014/main" id="{ED12056E-5B7B-030B-FD57-228E4E226B60}"/>
              </a:ext>
            </a:extLst>
          </p:cNvPr>
          <p:cNvCxnSpPr>
            <a:cxnSpLocks/>
            <a:stCxn id="50" idx="3"/>
            <a:endCxn id="29" idx="1"/>
          </p:cNvCxnSpPr>
          <p:nvPr/>
        </p:nvCxnSpPr>
        <p:spPr>
          <a:xfrm>
            <a:off x="5417042" y="2928203"/>
            <a:ext cx="1541594" cy="2286000"/>
          </a:xfrm>
          <a:prstGeom prst="straightConnector1">
            <a:avLst/>
          </a:prstGeom>
          <a:ln w="57150">
            <a:solidFill>
              <a:srgbClr val="31859C">
                <a:alpha val="74118"/>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BE31A4CE-FE29-D947-0136-3BD0238B7F35}"/>
              </a:ext>
            </a:extLst>
          </p:cNvPr>
          <p:cNvCxnSpPr>
            <a:cxnSpLocks/>
            <a:endCxn id="90" idx="1"/>
          </p:cNvCxnSpPr>
          <p:nvPr/>
        </p:nvCxnSpPr>
        <p:spPr>
          <a:xfrm flipV="1">
            <a:off x="11351896" y="2928203"/>
            <a:ext cx="1528900" cy="2293754"/>
          </a:xfrm>
          <a:prstGeom prst="straightConnector1">
            <a:avLst/>
          </a:prstGeom>
          <a:ln w="57150">
            <a:solidFill>
              <a:srgbClr val="31859C">
                <a:alpha val="74118"/>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箭頭接點 99">
            <a:extLst>
              <a:ext uri="{FF2B5EF4-FFF2-40B4-BE49-F238E27FC236}">
                <a16:creationId xmlns:a16="http://schemas.microsoft.com/office/drawing/2014/main" id="{0C1865A7-5513-8F2D-1F46-08ABB202A551}"/>
              </a:ext>
            </a:extLst>
          </p:cNvPr>
          <p:cNvCxnSpPr>
            <a:cxnSpLocks/>
            <a:endCxn id="87" idx="1"/>
          </p:cNvCxnSpPr>
          <p:nvPr/>
        </p:nvCxnSpPr>
        <p:spPr>
          <a:xfrm flipV="1">
            <a:off x="11361734" y="4005998"/>
            <a:ext cx="1531757" cy="1224176"/>
          </a:xfrm>
          <a:prstGeom prst="straightConnector1">
            <a:avLst/>
          </a:prstGeom>
          <a:ln w="57150">
            <a:solidFill>
              <a:srgbClr val="31859C">
                <a:alpha val="74118"/>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箭頭接點 100">
            <a:extLst>
              <a:ext uri="{FF2B5EF4-FFF2-40B4-BE49-F238E27FC236}">
                <a16:creationId xmlns:a16="http://schemas.microsoft.com/office/drawing/2014/main" id="{466A4EFA-DD8D-3DA3-B0E4-3108C4751C88}"/>
              </a:ext>
            </a:extLst>
          </p:cNvPr>
          <p:cNvCxnSpPr>
            <a:cxnSpLocks/>
            <a:endCxn id="83" idx="1"/>
          </p:cNvCxnSpPr>
          <p:nvPr/>
        </p:nvCxnSpPr>
        <p:spPr>
          <a:xfrm flipV="1">
            <a:off x="11361734" y="5069126"/>
            <a:ext cx="1519062" cy="174921"/>
          </a:xfrm>
          <a:prstGeom prst="straightConnector1">
            <a:avLst/>
          </a:prstGeom>
          <a:ln w="57150">
            <a:solidFill>
              <a:srgbClr val="31859C">
                <a:alpha val="74118"/>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箭頭接點 102">
            <a:extLst>
              <a:ext uri="{FF2B5EF4-FFF2-40B4-BE49-F238E27FC236}">
                <a16:creationId xmlns:a16="http://schemas.microsoft.com/office/drawing/2014/main" id="{70FCA7F5-0F3C-0694-3289-4C14E5A31B60}"/>
              </a:ext>
            </a:extLst>
          </p:cNvPr>
          <p:cNvCxnSpPr>
            <a:cxnSpLocks/>
            <a:stCxn id="77" idx="1"/>
          </p:cNvCxnSpPr>
          <p:nvPr/>
        </p:nvCxnSpPr>
        <p:spPr>
          <a:xfrm flipH="1" flipV="1">
            <a:off x="11339201" y="6260046"/>
            <a:ext cx="1554290" cy="2026494"/>
          </a:xfrm>
          <a:prstGeom prst="straightConnector1">
            <a:avLst/>
          </a:prstGeom>
          <a:ln w="57150">
            <a:solidFill>
              <a:srgbClr val="604A7B">
                <a:alpha val="74118"/>
              </a:srgb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 name="文字方塊 103">
            <a:extLst>
              <a:ext uri="{FF2B5EF4-FFF2-40B4-BE49-F238E27FC236}">
                <a16:creationId xmlns:a16="http://schemas.microsoft.com/office/drawing/2014/main" id="{0EE44610-C24B-E156-30B9-AE0730612480}"/>
              </a:ext>
            </a:extLst>
          </p:cNvPr>
          <p:cNvSpPr txBox="1"/>
          <p:nvPr/>
        </p:nvSpPr>
        <p:spPr>
          <a:xfrm>
            <a:off x="9764924" y="5359444"/>
            <a:ext cx="1491609" cy="523220"/>
          </a:xfrm>
          <a:prstGeom prst="rect">
            <a:avLst/>
          </a:prstGeom>
          <a:noFill/>
        </p:spPr>
        <p:txBody>
          <a:bodyPr wrap="square">
            <a:spAutoFit/>
          </a:bodyPr>
          <a:lstStyle/>
          <a:p>
            <a:r>
              <a:rPr kumimoji="1" lang="en-US" altLang="zh-TW" sz="2800" b="1" i="0" u="none" strike="noStrike" kern="1200" cap="none" spc="0" normalizeH="0" baseline="0" noProof="0">
                <a:ln>
                  <a:noFill/>
                </a:ln>
                <a:solidFill>
                  <a:srgbClr val="FF0000"/>
                </a:solidFill>
                <a:effectLst/>
                <a:uLnTx/>
                <a:uFillTx/>
                <a:latin typeface="Calibri"/>
                <a:ea typeface="新細明體" panose="02020500000000000000" pitchFamily="18" charset="-120"/>
              </a:rPr>
              <a:t>(Select)</a:t>
            </a:r>
            <a:endParaRPr lang="zh-TW" altLang="en-US" b="1">
              <a:solidFill>
                <a:srgbClr val="FF0000"/>
              </a:solidFill>
            </a:endParaRPr>
          </a:p>
        </p:txBody>
      </p:sp>
      <p:cxnSp>
        <p:nvCxnSpPr>
          <p:cNvPr id="110" name="直線箭頭接點 109">
            <a:extLst>
              <a:ext uri="{FF2B5EF4-FFF2-40B4-BE49-F238E27FC236}">
                <a16:creationId xmlns:a16="http://schemas.microsoft.com/office/drawing/2014/main" id="{ED845287-9E2C-457B-2B9A-6565E80D41DE}"/>
              </a:ext>
            </a:extLst>
          </p:cNvPr>
          <p:cNvCxnSpPr>
            <a:cxnSpLocks/>
            <a:stCxn id="39" idx="3"/>
            <a:endCxn id="27" idx="1"/>
          </p:cNvCxnSpPr>
          <p:nvPr/>
        </p:nvCxnSpPr>
        <p:spPr>
          <a:xfrm flipV="1">
            <a:off x="5417042" y="6291998"/>
            <a:ext cx="1554289" cy="916747"/>
          </a:xfrm>
          <a:prstGeom prst="straightConnector1">
            <a:avLst/>
          </a:prstGeom>
          <a:ln w="57150">
            <a:solidFill>
              <a:srgbClr val="009C42">
                <a:alpha val="74118"/>
              </a:srgb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1" name="直線箭頭接點 110">
            <a:extLst>
              <a:ext uri="{FF2B5EF4-FFF2-40B4-BE49-F238E27FC236}">
                <a16:creationId xmlns:a16="http://schemas.microsoft.com/office/drawing/2014/main" id="{8A6D39C3-AFF8-5C4A-4B06-8189EE3E2BA0}"/>
              </a:ext>
            </a:extLst>
          </p:cNvPr>
          <p:cNvCxnSpPr>
            <a:cxnSpLocks/>
          </p:cNvCxnSpPr>
          <p:nvPr/>
        </p:nvCxnSpPr>
        <p:spPr>
          <a:xfrm flipH="1" flipV="1">
            <a:off x="11359673" y="6282136"/>
            <a:ext cx="1498590" cy="939303"/>
          </a:xfrm>
          <a:prstGeom prst="straightConnector1">
            <a:avLst/>
          </a:prstGeom>
          <a:ln w="57150">
            <a:solidFill>
              <a:srgbClr val="009C42">
                <a:alpha val="74118"/>
              </a:srgb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直線箭頭接點 111">
            <a:extLst>
              <a:ext uri="{FF2B5EF4-FFF2-40B4-BE49-F238E27FC236}">
                <a16:creationId xmlns:a16="http://schemas.microsoft.com/office/drawing/2014/main" id="{B9CECF25-CE4A-94AA-92E9-A1F135BBEBC3}"/>
              </a:ext>
            </a:extLst>
          </p:cNvPr>
          <p:cNvCxnSpPr>
            <a:cxnSpLocks/>
            <a:stCxn id="45" idx="3"/>
            <a:endCxn id="29" idx="1"/>
          </p:cNvCxnSpPr>
          <p:nvPr/>
        </p:nvCxnSpPr>
        <p:spPr>
          <a:xfrm flipV="1">
            <a:off x="5404347" y="5214203"/>
            <a:ext cx="1554289" cy="932718"/>
          </a:xfrm>
          <a:prstGeom prst="straightConnector1">
            <a:avLst/>
          </a:prstGeom>
          <a:ln w="57150">
            <a:solidFill>
              <a:srgbClr val="31859C">
                <a:alpha val="74118"/>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箭頭接點 112">
            <a:extLst>
              <a:ext uri="{FF2B5EF4-FFF2-40B4-BE49-F238E27FC236}">
                <a16:creationId xmlns:a16="http://schemas.microsoft.com/office/drawing/2014/main" id="{0E49ACFE-EA5E-ABD5-3F51-133A3DCEF2BC}"/>
              </a:ext>
            </a:extLst>
          </p:cNvPr>
          <p:cNvCxnSpPr>
            <a:cxnSpLocks/>
            <a:stCxn id="29" idx="3"/>
            <a:endCxn id="82" idx="1"/>
          </p:cNvCxnSpPr>
          <p:nvPr/>
        </p:nvCxnSpPr>
        <p:spPr>
          <a:xfrm>
            <a:off x="11329364" y="5214203"/>
            <a:ext cx="1564127" cy="932718"/>
          </a:xfrm>
          <a:prstGeom prst="straightConnector1">
            <a:avLst/>
          </a:prstGeom>
          <a:ln w="57150">
            <a:solidFill>
              <a:srgbClr val="31859C">
                <a:alpha val="74118"/>
              </a:srgbClr>
            </a:solidFill>
            <a:tailEnd type="triangle"/>
          </a:ln>
        </p:spPr>
        <p:style>
          <a:lnRef idx="1">
            <a:schemeClr val="accent1"/>
          </a:lnRef>
          <a:fillRef idx="0">
            <a:schemeClr val="accent1"/>
          </a:fillRef>
          <a:effectRef idx="0">
            <a:schemeClr val="accent1"/>
          </a:effectRef>
          <a:fontRef idx="minor">
            <a:schemeClr val="tx1"/>
          </a:fontRef>
        </p:style>
      </p:cxnSp>
      <p:sp>
        <p:nvSpPr>
          <p:cNvPr id="106" name="文字方塊 105">
            <a:extLst>
              <a:ext uri="{FF2B5EF4-FFF2-40B4-BE49-F238E27FC236}">
                <a16:creationId xmlns:a16="http://schemas.microsoft.com/office/drawing/2014/main" id="{F6763075-CD75-5520-76E7-B3D9BB23972C}"/>
              </a:ext>
            </a:extLst>
          </p:cNvPr>
          <p:cNvSpPr txBox="1"/>
          <p:nvPr/>
        </p:nvSpPr>
        <p:spPr>
          <a:xfrm>
            <a:off x="4062095" y="8369318"/>
            <a:ext cx="2021803" cy="523220"/>
          </a:xfrm>
          <a:prstGeom prst="rect">
            <a:avLst/>
          </a:prstGeom>
          <a:noFill/>
        </p:spPr>
        <p:txBody>
          <a:bodyPr wrap="square">
            <a:spAutoFit/>
          </a:bodyPr>
          <a:lstStyle/>
          <a:p>
            <a:r>
              <a:rPr kumimoji="1" lang="en-US" altLang="zh-TW" sz="2800" b="1" i="0" u="none" strike="noStrike" kern="1200" cap="none" spc="0" normalizeH="0" baseline="0" noProof="0">
                <a:ln>
                  <a:noFill/>
                </a:ln>
                <a:solidFill>
                  <a:srgbClr val="7030A0"/>
                </a:solidFill>
                <a:effectLst/>
                <a:uLnTx/>
                <a:uFillTx/>
                <a:latin typeface="Calibri"/>
                <a:ea typeface="新細明體" panose="02020500000000000000" pitchFamily="18" charset="-120"/>
              </a:rPr>
              <a:t>(Port: 7777)</a:t>
            </a:r>
            <a:endParaRPr lang="zh-TW" altLang="en-US" b="1">
              <a:solidFill>
                <a:srgbClr val="7030A0"/>
              </a:solidFill>
            </a:endParaRPr>
          </a:p>
        </p:txBody>
      </p:sp>
      <p:sp>
        <p:nvSpPr>
          <p:cNvPr id="107" name="文字方塊 106">
            <a:extLst>
              <a:ext uri="{FF2B5EF4-FFF2-40B4-BE49-F238E27FC236}">
                <a16:creationId xmlns:a16="http://schemas.microsoft.com/office/drawing/2014/main" id="{168A04E5-62EF-E749-5C28-89E9D667CB87}"/>
              </a:ext>
            </a:extLst>
          </p:cNvPr>
          <p:cNvSpPr txBox="1"/>
          <p:nvPr/>
        </p:nvSpPr>
        <p:spPr>
          <a:xfrm>
            <a:off x="4059054" y="7367123"/>
            <a:ext cx="2027885" cy="523220"/>
          </a:xfrm>
          <a:prstGeom prst="rect">
            <a:avLst/>
          </a:prstGeom>
          <a:noFill/>
        </p:spPr>
        <p:txBody>
          <a:bodyPr wrap="square">
            <a:spAutoFit/>
          </a:bodyPr>
          <a:lstStyle/>
          <a:p>
            <a:r>
              <a:rPr kumimoji="1" lang="en-US" altLang="zh-TW" sz="2800" b="1" i="0" u="none" strike="noStrike" kern="1200" cap="none" spc="0" normalizeH="0" baseline="0" noProof="0">
                <a:ln>
                  <a:noFill/>
                </a:ln>
                <a:solidFill>
                  <a:srgbClr val="009C42"/>
                </a:solidFill>
                <a:effectLst/>
                <a:uLnTx/>
                <a:uFillTx/>
                <a:latin typeface="Calibri"/>
                <a:ea typeface="新細明體" panose="02020500000000000000" pitchFamily="18" charset="-120"/>
              </a:rPr>
              <a:t>(Port: 7777)</a:t>
            </a:r>
            <a:endParaRPr lang="zh-TW" altLang="en-US" b="1">
              <a:solidFill>
                <a:srgbClr val="009C42"/>
              </a:solidFill>
            </a:endParaRPr>
          </a:p>
        </p:txBody>
      </p:sp>
      <p:sp>
        <p:nvSpPr>
          <p:cNvPr id="109" name="文字方塊 108">
            <a:extLst>
              <a:ext uri="{FF2B5EF4-FFF2-40B4-BE49-F238E27FC236}">
                <a16:creationId xmlns:a16="http://schemas.microsoft.com/office/drawing/2014/main" id="{B93B2355-7675-8530-F9BF-8B727CBB0A9E}"/>
              </a:ext>
            </a:extLst>
          </p:cNvPr>
          <p:cNvSpPr txBox="1"/>
          <p:nvPr/>
        </p:nvSpPr>
        <p:spPr>
          <a:xfrm>
            <a:off x="4059054" y="6304692"/>
            <a:ext cx="2027885" cy="523220"/>
          </a:xfrm>
          <a:prstGeom prst="rect">
            <a:avLst/>
          </a:prstGeom>
          <a:noFill/>
        </p:spPr>
        <p:txBody>
          <a:bodyPr wrap="square">
            <a:spAutoFit/>
          </a:bodyPr>
          <a:lstStyle/>
          <a:p>
            <a:r>
              <a:rPr kumimoji="1" lang="en-US" altLang="zh-TW" sz="2800" b="1" i="0" u="none" strike="noStrike" kern="1200" cap="none" spc="0" normalizeH="0" baseline="0" noProof="0">
                <a:ln>
                  <a:noFill/>
                </a:ln>
                <a:solidFill>
                  <a:schemeClr val="accent6">
                    <a:lumMod val="75000"/>
                  </a:schemeClr>
                </a:solidFill>
                <a:effectLst/>
                <a:uLnTx/>
                <a:uFillTx/>
                <a:latin typeface="Calibri"/>
                <a:ea typeface="新細明體" panose="02020500000000000000" pitchFamily="18" charset="-120"/>
              </a:rPr>
              <a:t>(Port: R + 3)</a:t>
            </a:r>
            <a:endParaRPr lang="zh-TW" altLang="en-US" b="1">
              <a:solidFill>
                <a:schemeClr val="accent6">
                  <a:lumMod val="75000"/>
                </a:schemeClr>
              </a:solidFill>
            </a:endParaRPr>
          </a:p>
        </p:txBody>
      </p:sp>
      <p:sp>
        <p:nvSpPr>
          <p:cNvPr id="168" name="文字方塊 167">
            <a:extLst>
              <a:ext uri="{FF2B5EF4-FFF2-40B4-BE49-F238E27FC236}">
                <a16:creationId xmlns:a16="http://schemas.microsoft.com/office/drawing/2014/main" id="{F3702E50-29AB-17F5-CCA6-CEE95D9F4C1F}"/>
              </a:ext>
            </a:extLst>
          </p:cNvPr>
          <p:cNvSpPr txBox="1"/>
          <p:nvPr/>
        </p:nvSpPr>
        <p:spPr>
          <a:xfrm>
            <a:off x="4059054" y="5226134"/>
            <a:ext cx="2027885" cy="523220"/>
          </a:xfrm>
          <a:prstGeom prst="rect">
            <a:avLst/>
          </a:prstGeom>
          <a:noFill/>
        </p:spPr>
        <p:txBody>
          <a:bodyPr wrap="square">
            <a:spAutoFit/>
          </a:bodyPr>
          <a:lstStyle/>
          <a:p>
            <a:r>
              <a:rPr kumimoji="1" lang="en-US" altLang="zh-TW" sz="2800" b="1" i="0" u="none" strike="noStrike" kern="1200" cap="none" spc="0" normalizeH="0" baseline="0" noProof="0">
                <a:ln>
                  <a:noFill/>
                </a:ln>
                <a:solidFill>
                  <a:schemeClr val="accent6">
                    <a:lumMod val="75000"/>
                  </a:schemeClr>
                </a:solidFill>
                <a:effectLst/>
                <a:uLnTx/>
                <a:uFillTx/>
                <a:latin typeface="Calibri"/>
                <a:ea typeface="新細明體" panose="02020500000000000000" pitchFamily="18" charset="-120"/>
              </a:rPr>
              <a:t>(Port: R + 2)</a:t>
            </a:r>
            <a:endParaRPr lang="zh-TW" altLang="en-US" b="1">
              <a:solidFill>
                <a:schemeClr val="accent6">
                  <a:lumMod val="75000"/>
                </a:schemeClr>
              </a:solidFill>
            </a:endParaRPr>
          </a:p>
        </p:txBody>
      </p:sp>
      <p:sp>
        <p:nvSpPr>
          <p:cNvPr id="169" name="文字方塊 168">
            <a:extLst>
              <a:ext uri="{FF2B5EF4-FFF2-40B4-BE49-F238E27FC236}">
                <a16:creationId xmlns:a16="http://schemas.microsoft.com/office/drawing/2014/main" id="{640A86BA-F807-D8EF-CE87-7D0AB3173D00}"/>
              </a:ext>
            </a:extLst>
          </p:cNvPr>
          <p:cNvSpPr txBox="1"/>
          <p:nvPr/>
        </p:nvSpPr>
        <p:spPr>
          <a:xfrm>
            <a:off x="4059054" y="4224318"/>
            <a:ext cx="2027885" cy="523220"/>
          </a:xfrm>
          <a:prstGeom prst="rect">
            <a:avLst/>
          </a:prstGeom>
          <a:noFill/>
        </p:spPr>
        <p:txBody>
          <a:bodyPr wrap="square">
            <a:spAutoFit/>
          </a:bodyPr>
          <a:lstStyle/>
          <a:p>
            <a:r>
              <a:rPr kumimoji="1" lang="en-US" altLang="zh-TW" sz="2800" b="1" i="0" u="none" strike="noStrike" kern="1200" cap="none" spc="0" normalizeH="0" baseline="0" noProof="0">
                <a:ln>
                  <a:noFill/>
                </a:ln>
                <a:solidFill>
                  <a:schemeClr val="accent6">
                    <a:lumMod val="75000"/>
                  </a:schemeClr>
                </a:solidFill>
                <a:effectLst/>
                <a:uLnTx/>
                <a:uFillTx/>
                <a:latin typeface="Calibri"/>
                <a:ea typeface="新細明體" panose="02020500000000000000" pitchFamily="18" charset="-120"/>
              </a:rPr>
              <a:t>(Port: R + 1)</a:t>
            </a:r>
            <a:endParaRPr lang="zh-TW" altLang="en-US" b="1">
              <a:solidFill>
                <a:schemeClr val="accent6">
                  <a:lumMod val="75000"/>
                </a:schemeClr>
              </a:solidFill>
            </a:endParaRPr>
          </a:p>
        </p:txBody>
      </p:sp>
      <p:sp>
        <p:nvSpPr>
          <p:cNvPr id="170" name="文字方塊 169">
            <a:extLst>
              <a:ext uri="{FF2B5EF4-FFF2-40B4-BE49-F238E27FC236}">
                <a16:creationId xmlns:a16="http://schemas.microsoft.com/office/drawing/2014/main" id="{D9F11392-DD22-E908-B4B4-73BC5F35EB36}"/>
              </a:ext>
            </a:extLst>
          </p:cNvPr>
          <p:cNvSpPr txBox="1"/>
          <p:nvPr/>
        </p:nvSpPr>
        <p:spPr>
          <a:xfrm>
            <a:off x="4059054" y="3126242"/>
            <a:ext cx="2027885" cy="523220"/>
          </a:xfrm>
          <a:prstGeom prst="rect">
            <a:avLst/>
          </a:prstGeom>
          <a:noFill/>
        </p:spPr>
        <p:txBody>
          <a:bodyPr wrap="square">
            <a:spAutoFit/>
          </a:bodyPr>
          <a:lstStyle/>
          <a:p>
            <a:r>
              <a:rPr kumimoji="1" lang="en-US" altLang="zh-TW" sz="2800" b="1" i="0" u="none" strike="noStrike" kern="1200" cap="none" spc="0" normalizeH="0" baseline="0" noProof="0">
                <a:ln>
                  <a:noFill/>
                </a:ln>
                <a:solidFill>
                  <a:schemeClr val="accent6">
                    <a:lumMod val="75000"/>
                  </a:schemeClr>
                </a:solidFill>
                <a:effectLst/>
                <a:uLnTx/>
                <a:uFillTx/>
                <a:latin typeface="Calibri"/>
                <a:ea typeface="新細明體" panose="02020500000000000000" pitchFamily="18" charset="-120"/>
              </a:rPr>
              <a:t>(Port: R )</a:t>
            </a:r>
            <a:endParaRPr lang="zh-TW" altLang="en-US" b="1">
              <a:solidFill>
                <a:schemeClr val="accent6">
                  <a:lumMod val="75000"/>
                </a:schemeClr>
              </a:solidFill>
            </a:endParaRPr>
          </a:p>
        </p:txBody>
      </p:sp>
      <p:sp>
        <p:nvSpPr>
          <p:cNvPr id="171" name="文字方塊 170">
            <a:extLst>
              <a:ext uri="{FF2B5EF4-FFF2-40B4-BE49-F238E27FC236}">
                <a16:creationId xmlns:a16="http://schemas.microsoft.com/office/drawing/2014/main" id="{D3C8F15D-45F6-C415-0F8E-D934A003CA14}"/>
              </a:ext>
            </a:extLst>
          </p:cNvPr>
          <p:cNvSpPr txBox="1"/>
          <p:nvPr/>
        </p:nvSpPr>
        <p:spPr>
          <a:xfrm>
            <a:off x="12352437" y="8369318"/>
            <a:ext cx="2021803" cy="523220"/>
          </a:xfrm>
          <a:prstGeom prst="rect">
            <a:avLst/>
          </a:prstGeom>
          <a:noFill/>
        </p:spPr>
        <p:txBody>
          <a:bodyPr wrap="square">
            <a:spAutoFit/>
          </a:bodyPr>
          <a:lstStyle/>
          <a:p>
            <a:pPr algn="r"/>
            <a:r>
              <a:rPr kumimoji="1" lang="en-US" altLang="zh-TW" sz="2800" b="1" i="0" u="none" strike="noStrike" kern="1200" cap="none" spc="0" normalizeH="0" baseline="0" noProof="0">
                <a:ln>
                  <a:noFill/>
                </a:ln>
                <a:solidFill>
                  <a:srgbClr val="7030A0"/>
                </a:solidFill>
                <a:effectLst/>
                <a:uLnTx/>
                <a:uFillTx/>
                <a:latin typeface="Calibri"/>
                <a:ea typeface="新細明體" panose="02020500000000000000" pitchFamily="18" charset="-120"/>
              </a:rPr>
              <a:t>(Port: 7777)</a:t>
            </a:r>
            <a:endParaRPr lang="zh-TW" altLang="en-US" b="1">
              <a:solidFill>
                <a:srgbClr val="7030A0"/>
              </a:solidFill>
            </a:endParaRPr>
          </a:p>
        </p:txBody>
      </p:sp>
      <p:sp>
        <p:nvSpPr>
          <p:cNvPr id="172" name="文字方塊 171">
            <a:extLst>
              <a:ext uri="{FF2B5EF4-FFF2-40B4-BE49-F238E27FC236}">
                <a16:creationId xmlns:a16="http://schemas.microsoft.com/office/drawing/2014/main" id="{421B3B5C-2C69-A8CA-AF06-BB37E512930B}"/>
              </a:ext>
            </a:extLst>
          </p:cNvPr>
          <p:cNvSpPr txBox="1"/>
          <p:nvPr/>
        </p:nvSpPr>
        <p:spPr>
          <a:xfrm>
            <a:off x="12349396" y="7367123"/>
            <a:ext cx="2027885" cy="523220"/>
          </a:xfrm>
          <a:prstGeom prst="rect">
            <a:avLst/>
          </a:prstGeom>
          <a:noFill/>
        </p:spPr>
        <p:txBody>
          <a:bodyPr wrap="square">
            <a:spAutoFit/>
          </a:bodyPr>
          <a:lstStyle/>
          <a:p>
            <a:pPr algn="r"/>
            <a:r>
              <a:rPr kumimoji="1" lang="en-US" altLang="zh-TW" sz="2800" b="1" i="0" u="none" strike="noStrike" kern="1200" cap="none" spc="0" normalizeH="0" baseline="0" noProof="0">
                <a:ln>
                  <a:noFill/>
                </a:ln>
                <a:solidFill>
                  <a:srgbClr val="009C42"/>
                </a:solidFill>
                <a:effectLst/>
                <a:uLnTx/>
                <a:uFillTx/>
                <a:latin typeface="Calibri"/>
                <a:ea typeface="新細明體" panose="02020500000000000000" pitchFamily="18" charset="-120"/>
              </a:rPr>
              <a:t>(Port: 7777)</a:t>
            </a:r>
            <a:endParaRPr lang="zh-TW" altLang="en-US" b="1">
              <a:solidFill>
                <a:srgbClr val="009C42"/>
              </a:solidFill>
            </a:endParaRPr>
          </a:p>
        </p:txBody>
      </p:sp>
      <p:sp>
        <p:nvSpPr>
          <p:cNvPr id="173" name="文字方塊 172">
            <a:extLst>
              <a:ext uri="{FF2B5EF4-FFF2-40B4-BE49-F238E27FC236}">
                <a16:creationId xmlns:a16="http://schemas.microsoft.com/office/drawing/2014/main" id="{8565256E-1604-988E-586F-F6DF4AD29A42}"/>
              </a:ext>
            </a:extLst>
          </p:cNvPr>
          <p:cNvSpPr txBox="1"/>
          <p:nvPr/>
        </p:nvSpPr>
        <p:spPr>
          <a:xfrm>
            <a:off x="12349396" y="6304692"/>
            <a:ext cx="2027885" cy="523220"/>
          </a:xfrm>
          <a:prstGeom prst="rect">
            <a:avLst/>
          </a:prstGeom>
          <a:noFill/>
        </p:spPr>
        <p:txBody>
          <a:bodyPr wrap="square">
            <a:spAutoFit/>
          </a:bodyPr>
          <a:lstStyle/>
          <a:p>
            <a:pPr algn="r"/>
            <a:r>
              <a:rPr kumimoji="1" lang="en-US" altLang="zh-TW" sz="2800" b="1" i="0" u="none" strike="noStrike" kern="1200" cap="none" spc="0" normalizeH="0" baseline="0" noProof="0">
                <a:ln>
                  <a:noFill/>
                </a:ln>
                <a:solidFill>
                  <a:schemeClr val="accent6">
                    <a:lumMod val="75000"/>
                  </a:schemeClr>
                </a:solidFill>
                <a:effectLst/>
                <a:uLnTx/>
                <a:uFillTx/>
                <a:latin typeface="Calibri"/>
                <a:ea typeface="新細明體" panose="02020500000000000000" pitchFamily="18" charset="-120"/>
              </a:rPr>
              <a:t>(Port: R + 3)</a:t>
            </a:r>
            <a:endParaRPr lang="zh-TW" altLang="en-US" b="1">
              <a:solidFill>
                <a:schemeClr val="accent6">
                  <a:lumMod val="75000"/>
                </a:schemeClr>
              </a:solidFill>
            </a:endParaRPr>
          </a:p>
        </p:txBody>
      </p:sp>
      <p:sp>
        <p:nvSpPr>
          <p:cNvPr id="174" name="文字方塊 173">
            <a:extLst>
              <a:ext uri="{FF2B5EF4-FFF2-40B4-BE49-F238E27FC236}">
                <a16:creationId xmlns:a16="http://schemas.microsoft.com/office/drawing/2014/main" id="{56713DC5-2569-7505-FA27-437CE1F2D481}"/>
              </a:ext>
            </a:extLst>
          </p:cNvPr>
          <p:cNvSpPr txBox="1"/>
          <p:nvPr/>
        </p:nvSpPr>
        <p:spPr>
          <a:xfrm>
            <a:off x="12349396" y="5226134"/>
            <a:ext cx="2027885" cy="523220"/>
          </a:xfrm>
          <a:prstGeom prst="rect">
            <a:avLst/>
          </a:prstGeom>
          <a:noFill/>
        </p:spPr>
        <p:txBody>
          <a:bodyPr wrap="square">
            <a:spAutoFit/>
          </a:bodyPr>
          <a:lstStyle/>
          <a:p>
            <a:pPr algn="r"/>
            <a:r>
              <a:rPr kumimoji="1" lang="en-US" altLang="zh-TW" sz="2800" b="1" i="0" u="none" strike="noStrike" kern="1200" cap="none" spc="0" normalizeH="0" baseline="0" noProof="0">
                <a:ln>
                  <a:noFill/>
                </a:ln>
                <a:solidFill>
                  <a:schemeClr val="accent6">
                    <a:lumMod val="75000"/>
                  </a:schemeClr>
                </a:solidFill>
                <a:effectLst/>
                <a:uLnTx/>
                <a:uFillTx/>
                <a:latin typeface="Calibri"/>
                <a:ea typeface="新細明體" panose="02020500000000000000" pitchFamily="18" charset="-120"/>
              </a:rPr>
              <a:t>(Port: R + 2)</a:t>
            </a:r>
            <a:endParaRPr lang="zh-TW" altLang="en-US" b="1">
              <a:solidFill>
                <a:schemeClr val="accent6">
                  <a:lumMod val="75000"/>
                </a:schemeClr>
              </a:solidFill>
            </a:endParaRPr>
          </a:p>
        </p:txBody>
      </p:sp>
      <p:sp>
        <p:nvSpPr>
          <p:cNvPr id="175" name="文字方塊 174">
            <a:extLst>
              <a:ext uri="{FF2B5EF4-FFF2-40B4-BE49-F238E27FC236}">
                <a16:creationId xmlns:a16="http://schemas.microsoft.com/office/drawing/2014/main" id="{F878D29E-583C-8BCF-4BB4-BDE7E09358A8}"/>
              </a:ext>
            </a:extLst>
          </p:cNvPr>
          <p:cNvSpPr txBox="1"/>
          <p:nvPr/>
        </p:nvSpPr>
        <p:spPr>
          <a:xfrm>
            <a:off x="12349396" y="4224318"/>
            <a:ext cx="2027885" cy="523220"/>
          </a:xfrm>
          <a:prstGeom prst="rect">
            <a:avLst/>
          </a:prstGeom>
          <a:noFill/>
        </p:spPr>
        <p:txBody>
          <a:bodyPr wrap="square">
            <a:spAutoFit/>
          </a:bodyPr>
          <a:lstStyle/>
          <a:p>
            <a:pPr algn="r"/>
            <a:r>
              <a:rPr kumimoji="1" lang="en-US" altLang="zh-TW" sz="2800" b="1" i="0" u="none" strike="noStrike" kern="1200" cap="none" spc="0" normalizeH="0" baseline="0" noProof="0">
                <a:ln>
                  <a:noFill/>
                </a:ln>
                <a:solidFill>
                  <a:schemeClr val="accent6">
                    <a:lumMod val="75000"/>
                  </a:schemeClr>
                </a:solidFill>
                <a:effectLst/>
                <a:uLnTx/>
                <a:uFillTx/>
                <a:latin typeface="Calibri"/>
                <a:ea typeface="新細明體" panose="02020500000000000000" pitchFamily="18" charset="-120"/>
              </a:rPr>
              <a:t>(Port: R + 1)</a:t>
            </a:r>
            <a:endParaRPr lang="zh-TW" altLang="en-US" b="1">
              <a:solidFill>
                <a:schemeClr val="accent6">
                  <a:lumMod val="75000"/>
                </a:schemeClr>
              </a:solidFill>
            </a:endParaRPr>
          </a:p>
        </p:txBody>
      </p:sp>
      <p:sp>
        <p:nvSpPr>
          <p:cNvPr id="176" name="文字方塊 175">
            <a:extLst>
              <a:ext uri="{FF2B5EF4-FFF2-40B4-BE49-F238E27FC236}">
                <a16:creationId xmlns:a16="http://schemas.microsoft.com/office/drawing/2014/main" id="{9CDBBC58-F9CC-54F0-52F0-8D7FD23DBBAD}"/>
              </a:ext>
            </a:extLst>
          </p:cNvPr>
          <p:cNvSpPr txBox="1"/>
          <p:nvPr/>
        </p:nvSpPr>
        <p:spPr>
          <a:xfrm>
            <a:off x="12349396" y="3126242"/>
            <a:ext cx="2027885" cy="523220"/>
          </a:xfrm>
          <a:prstGeom prst="rect">
            <a:avLst/>
          </a:prstGeom>
          <a:noFill/>
        </p:spPr>
        <p:txBody>
          <a:bodyPr wrap="square">
            <a:spAutoFit/>
          </a:bodyPr>
          <a:lstStyle/>
          <a:p>
            <a:pPr algn="r"/>
            <a:r>
              <a:rPr kumimoji="1" lang="en-US" altLang="zh-TW" sz="2800" b="1" i="0" u="none" strike="noStrike" kern="1200" cap="none" spc="0" normalizeH="0" baseline="0" noProof="0">
                <a:ln>
                  <a:noFill/>
                </a:ln>
                <a:solidFill>
                  <a:schemeClr val="accent6">
                    <a:lumMod val="75000"/>
                  </a:schemeClr>
                </a:solidFill>
                <a:effectLst/>
                <a:uLnTx/>
                <a:uFillTx/>
                <a:latin typeface="Calibri"/>
                <a:ea typeface="新細明體" panose="02020500000000000000" pitchFamily="18" charset="-120"/>
              </a:rPr>
              <a:t>(Port: R )</a:t>
            </a:r>
            <a:endParaRPr lang="zh-TW" altLang="en-US" b="1">
              <a:solidFill>
                <a:schemeClr val="accent6">
                  <a:lumMod val="75000"/>
                </a:schemeClr>
              </a:solidFill>
            </a:endParaRPr>
          </a:p>
        </p:txBody>
      </p:sp>
      <p:sp>
        <p:nvSpPr>
          <p:cNvPr id="13" name="文字方塊 12">
            <a:extLst>
              <a:ext uri="{FF2B5EF4-FFF2-40B4-BE49-F238E27FC236}">
                <a16:creationId xmlns:a16="http://schemas.microsoft.com/office/drawing/2014/main" id="{A2DD30A0-1ED3-166D-257C-E1654CAB0728}"/>
              </a:ext>
            </a:extLst>
          </p:cNvPr>
          <p:cNvSpPr txBox="1"/>
          <p:nvPr/>
        </p:nvSpPr>
        <p:spPr>
          <a:xfrm>
            <a:off x="7691055" y="6941541"/>
            <a:ext cx="3096593" cy="1569660"/>
          </a:xfrm>
          <a:prstGeom prst="rect">
            <a:avLst/>
          </a:prstGeom>
          <a:noFill/>
        </p:spPr>
        <p:txBody>
          <a:bodyPr wrap="square">
            <a:spAutoFit/>
          </a:bodyPr>
          <a:lstStyle/>
          <a:p>
            <a:pPr algn="ctr"/>
            <a:r>
              <a:rPr kumimoji="1" lang="en-US" altLang="zh-TW" sz="2400" b="1">
                <a:latin typeface="Microsoft JhengHei UI" panose="020B0604030504040204" pitchFamily="34" charset="-120"/>
                <a:ea typeface="Microsoft JhengHei UI" panose="020B0604030504040204" pitchFamily="34" charset="-120"/>
              </a:rPr>
              <a:t>TCP</a:t>
            </a:r>
            <a:r>
              <a:rPr kumimoji="1" lang="zh-TW" altLang="en-US" sz="2400" b="1">
                <a:latin typeface="Microsoft JhengHei UI" panose="020B0604030504040204" pitchFamily="34" charset="-120"/>
                <a:ea typeface="Microsoft JhengHei UI" panose="020B0604030504040204" pitchFamily="34" charset="-120"/>
              </a:rPr>
              <a:t>服務</a:t>
            </a:r>
            <a:endParaRPr kumimoji="1" lang="en-US" altLang="zh-TW" sz="2400" b="1">
              <a:latin typeface="Microsoft JhengHei UI" panose="020B0604030504040204" pitchFamily="34" charset="-120"/>
              <a:ea typeface="Microsoft JhengHei UI" panose="020B0604030504040204" pitchFamily="34" charset="-120"/>
            </a:endParaRPr>
          </a:p>
          <a:p>
            <a:pPr marL="342900" indent="-342900">
              <a:buFont typeface="+mj-lt"/>
              <a:buAutoNum type="arabicPeriod"/>
            </a:pPr>
            <a:r>
              <a:rPr kumimoji="1" lang="zh-TW" altLang="en-US" sz="2400">
                <a:latin typeface="Microsoft JhengHei UI" panose="020B0604030504040204" pitchFamily="34" charset="-120"/>
                <a:ea typeface="Microsoft JhengHei UI" panose="020B0604030504040204" pitchFamily="34" charset="-120"/>
              </a:rPr>
              <a:t>建立、加入教室</a:t>
            </a:r>
            <a:endParaRPr kumimoji="1" lang="en-US" altLang="zh-TW" sz="2400">
              <a:latin typeface="Microsoft JhengHei UI" panose="020B0604030504040204" pitchFamily="34" charset="-120"/>
              <a:ea typeface="Microsoft JhengHei UI" panose="020B0604030504040204" pitchFamily="34" charset="-120"/>
            </a:endParaRPr>
          </a:p>
          <a:p>
            <a:pPr marL="342900" indent="-342900">
              <a:buFont typeface="+mj-lt"/>
              <a:buAutoNum type="arabicPeriod"/>
            </a:pPr>
            <a:r>
              <a:rPr kumimoji="1" lang="zh-TW" altLang="en-US" sz="2400">
                <a:latin typeface="Microsoft JhengHei UI" panose="020B0604030504040204" pitchFamily="34" charset="-120"/>
                <a:ea typeface="Microsoft JhengHei UI" panose="020B0604030504040204" pitchFamily="34" charset="-120"/>
              </a:rPr>
              <a:t>傳輸上線名單</a:t>
            </a:r>
            <a:endParaRPr kumimoji="1" lang="en-US" altLang="zh-TW" sz="2400">
              <a:latin typeface="Microsoft JhengHei UI" panose="020B0604030504040204" pitchFamily="34" charset="-120"/>
              <a:ea typeface="Microsoft JhengHei UI" panose="020B0604030504040204" pitchFamily="34" charset="-120"/>
            </a:endParaRPr>
          </a:p>
          <a:p>
            <a:pPr marL="342900" indent="-342900">
              <a:buFont typeface="+mj-lt"/>
              <a:buAutoNum type="arabicPeriod"/>
            </a:pPr>
            <a:r>
              <a:rPr kumimoji="1" lang="zh-TW" altLang="en-US" sz="2400">
                <a:latin typeface="Microsoft JhengHei UI" panose="020B0604030504040204" pitchFamily="34" charset="-120"/>
                <a:ea typeface="Microsoft JhengHei UI" panose="020B0604030504040204" pitchFamily="34" charset="-120"/>
              </a:rPr>
              <a:t>傳送訊息至聊天室</a:t>
            </a:r>
            <a:endParaRPr kumimoji="1" lang="en-US" altLang="zh-TW" sz="240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2502845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a:spLocks noGrp="1" noRot="1" noMove="1" noResize="1" noEditPoints="1" noAdjustHandles="1" noChangeArrowheads="1" noChangeShapeType="1"/>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a:spLocks noGrp="1" noRot="1" noMove="1" noResize="1" noEditPoints="1" noAdjustHandles="1" noChangeArrowheads="1" noChangeShapeType="1"/>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grpSp>
      <p:grpSp>
        <p:nvGrpSpPr>
          <p:cNvPr id="5" name="Group 5"/>
          <p:cNvGrpSpPr>
            <a:grpSpLocks noGrp="1" noUngrp="1" noRot="1" noMove="1" noResize="1"/>
          </p:cNvGrpSpPr>
          <p:nvPr/>
        </p:nvGrpSpPr>
        <p:grpSpPr>
          <a:xfrm>
            <a:off x="1028700" y="1505943"/>
            <a:ext cx="16230600" cy="8238413"/>
            <a:chOff x="0" y="0"/>
            <a:chExt cx="4274726" cy="1718953"/>
          </a:xfrm>
        </p:grpSpPr>
        <p:sp>
          <p:nvSpPr>
            <p:cNvPr id="6" name="Freeform 6"/>
            <p:cNvSpPr>
              <a:spLocks noGrp="1" noRot="1" noMove="1" noResize="1" noEditPoints="1" noAdjustHandles="1" noChangeArrowheads="1" noChangeShapeType="1"/>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zh-TW" altLang="en-US"/>
            </a:p>
          </p:txBody>
        </p:sp>
        <p:sp>
          <p:nvSpPr>
            <p:cNvPr id="7" name="TextBox 7"/>
            <p:cNvSpPr txBox="1">
              <a:spLocks noGrp="1" noRot="1" noMove="1" noResize="1" noEditPoints="1" noAdjustHandles="1" noChangeArrowheads="1" noChangeShapeType="1"/>
            </p:cNvSpPr>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群組 10">
            <a:extLst>
              <a:ext uri="{FF2B5EF4-FFF2-40B4-BE49-F238E27FC236}">
                <a16:creationId xmlns:a16="http://schemas.microsoft.com/office/drawing/2014/main" id="{7AB46B0C-76B7-0A2D-2AEE-95AD25400627}"/>
              </a:ext>
            </a:extLst>
          </p:cNvPr>
          <p:cNvGrpSpPr/>
          <p:nvPr/>
        </p:nvGrpSpPr>
        <p:grpSpPr>
          <a:xfrm>
            <a:off x="6377125" y="2635104"/>
            <a:ext cx="5531812" cy="5117552"/>
            <a:chOff x="5562600" y="1133299"/>
            <a:chExt cx="7162800" cy="6626401"/>
          </a:xfrm>
        </p:grpSpPr>
        <p:sp>
          <p:nvSpPr>
            <p:cNvPr id="12" name="換頁連接器 11">
              <a:extLst>
                <a:ext uri="{FF2B5EF4-FFF2-40B4-BE49-F238E27FC236}">
                  <a16:creationId xmlns:a16="http://schemas.microsoft.com/office/drawing/2014/main" id="{764EFB54-EEA2-6D87-5F00-7D6530097079}"/>
                </a:ext>
              </a:extLst>
            </p:cNvPr>
            <p:cNvSpPr/>
            <p:nvPr/>
          </p:nvSpPr>
          <p:spPr>
            <a:xfrm>
              <a:off x="5562600" y="1133299"/>
              <a:ext cx="7162800" cy="6626401"/>
            </a:xfrm>
            <a:prstGeom prst="flowChartOffpageConnector">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3" name="圖片 12" descr="一張含有 椅子, 傢俱, 螢幕擷取畫面, 設計 的圖片&#10;&#10;自動產生的描述">
              <a:extLst>
                <a:ext uri="{FF2B5EF4-FFF2-40B4-BE49-F238E27FC236}">
                  <a16:creationId xmlns:a16="http://schemas.microsoft.com/office/drawing/2014/main" id="{5491A5D6-B5C7-8F5A-A74A-704856E0FD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2000" y="2146300"/>
              <a:ext cx="4064000" cy="4064000"/>
            </a:xfrm>
            <a:prstGeom prst="rect">
              <a:avLst/>
            </a:prstGeom>
          </p:spPr>
        </p:pic>
        <p:sp>
          <p:nvSpPr>
            <p:cNvPr id="15" name="文字方塊 14">
              <a:extLst>
                <a:ext uri="{FF2B5EF4-FFF2-40B4-BE49-F238E27FC236}">
                  <a16:creationId xmlns:a16="http://schemas.microsoft.com/office/drawing/2014/main" id="{8D89E76B-7FE5-F6F7-EEBF-DE94960C6173}"/>
                </a:ext>
              </a:extLst>
            </p:cNvPr>
            <p:cNvSpPr txBox="1"/>
            <p:nvPr/>
          </p:nvSpPr>
          <p:spPr>
            <a:xfrm>
              <a:off x="5562600" y="1206972"/>
              <a:ext cx="7162800" cy="707886"/>
            </a:xfrm>
            <a:prstGeom prst="rect">
              <a:avLst/>
            </a:prstGeom>
            <a:noFill/>
          </p:spPr>
          <p:txBody>
            <a:bodyPr wrap="square" rtlCol="0">
              <a:spAutoFit/>
            </a:bodyPr>
            <a:lstStyle/>
            <a:p>
              <a:pPr algn="ctr"/>
              <a:r>
                <a:rPr kumimoji="1" lang="en-US" altLang="zh-TW" sz="4000" b="1">
                  <a:latin typeface="Nunito" pitchFamily="2" charset="0"/>
                </a:rPr>
                <a:t>Classroom</a:t>
              </a:r>
              <a:endParaRPr kumimoji="1" lang="zh-TW" altLang="en-US" sz="4000" b="1">
                <a:latin typeface="Nunito" pitchFamily="2" charset="0"/>
              </a:endParaRPr>
            </a:p>
          </p:txBody>
        </p:sp>
      </p:grpSp>
      <p:grpSp>
        <p:nvGrpSpPr>
          <p:cNvPr id="16" name="群組 15">
            <a:extLst>
              <a:ext uri="{FF2B5EF4-FFF2-40B4-BE49-F238E27FC236}">
                <a16:creationId xmlns:a16="http://schemas.microsoft.com/office/drawing/2014/main" id="{88281A21-D494-5927-BD8C-E4BC52DE3D13}"/>
              </a:ext>
            </a:extLst>
          </p:cNvPr>
          <p:cNvGrpSpPr/>
          <p:nvPr/>
        </p:nvGrpSpPr>
        <p:grpSpPr>
          <a:xfrm>
            <a:off x="8241647" y="7041258"/>
            <a:ext cx="1804704" cy="2712350"/>
            <a:chOff x="7975600" y="6816901"/>
            <a:chExt cx="2336800" cy="3512055"/>
          </a:xfrm>
        </p:grpSpPr>
        <p:pic>
          <p:nvPicPr>
            <p:cNvPr id="19" name="圖片 18" descr="一張含有 螢幕擷取畫面, 鮮豔, 圖形, 行 的圖片&#10;&#10;自動產生的描述">
              <a:extLst>
                <a:ext uri="{FF2B5EF4-FFF2-40B4-BE49-F238E27FC236}">
                  <a16:creationId xmlns:a16="http://schemas.microsoft.com/office/drawing/2014/main" id="{CE91CAAD-6FB8-9050-4C49-8EB120EC72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5600" y="6816901"/>
              <a:ext cx="2336800" cy="2336800"/>
            </a:xfrm>
            <a:prstGeom prst="rect">
              <a:avLst/>
            </a:prstGeom>
          </p:spPr>
        </p:pic>
        <p:sp>
          <p:nvSpPr>
            <p:cNvPr id="20" name="文字方塊 19">
              <a:extLst>
                <a:ext uri="{FF2B5EF4-FFF2-40B4-BE49-F238E27FC236}">
                  <a16:creationId xmlns:a16="http://schemas.microsoft.com/office/drawing/2014/main" id="{8D554033-CAC0-782A-8A43-3031B815F766}"/>
                </a:ext>
              </a:extLst>
            </p:cNvPr>
            <p:cNvSpPr txBox="1"/>
            <p:nvPr/>
          </p:nvSpPr>
          <p:spPr>
            <a:xfrm>
              <a:off x="7975600" y="9412358"/>
              <a:ext cx="2334293" cy="916598"/>
            </a:xfrm>
            <a:prstGeom prst="rect">
              <a:avLst/>
            </a:prstGeom>
            <a:noFill/>
          </p:spPr>
          <p:txBody>
            <a:bodyPr wrap="square" rtlCol="0">
              <a:spAutoFit/>
            </a:bodyPr>
            <a:lstStyle/>
            <a:p>
              <a:pPr algn="ctr"/>
              <a:r>
                <a:rPr kumimoji="1" lang="en-US" altLang="zh-TW" sz="4000" b="1">
                  <a:latin typeface="Nunito" pitchFamily="2" charset="0"/>
                </a:rPr>
                <a:t>Server</a:t>
              </a:r>
              <a:endParaRPr kumimoji="1" lang="zh-TW" altLang="en-US" sz="4000" b="1">
                <a:latin typeface="Nunito" pitchFamily="2" charset="0"/>
              </a:endParaRPr>
            </a:p>
          </p:txBody>
        </p:sp>
      </p:grpSp>
      <p:grpSp>
        <p:nvGrpSpPr>
          <p:cNvPr id="44" name="群組 43">
            <a:extLst>
              <a:ext uri="{FF2B5EF4-FFF2-40B4-BE49-F238E27FC236}">
                <a16:creationId xmlns:a16="http://schemas.microsoft.com/office/drawing/2014/main" id="{DA340FDB-2859-5962-058D-7CFE7B9E830D}"/>
              </a:ext>
            </a:extLst>
          </p:cNvPr>
          <p:cNvGrpSpPr/>
          <p:nvPr/>
        </p:nvGrpSpPr>
        <p:grpSpPr>
          <a:xfrm>
            <a:off x="1026762" y="4617446"/>
            <a:ext cx="2081019" cy="5099381"/>
            <a:chOff x="1026762" y="4617446"/>
            <a:chExt cx="2081019" cy="5099381"/>
          </a:xfrm>
        </p:grpSpPr>
        <p:pic>
          <p:nvPicPr>
            <p:cNvPr id="22" name="圖片 21" descr="一張含有 美工圖案, 卡通, 動畫卡通 的圖片&#10;&#10;自動產生的描述">
              <a:extLst>
                <a:ext uri="{FF2B5EF4-FFF2-40B4-BE49-F238E27FC236}">
                  <a16:creationId xmlns:a16="http://schemas.microsoft.com/office/drawing/2014/main" id="{23B772FE-6221-300D-9904-85437D7227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4919" y="4617446"/>
              <a:ext cx="1804704" cy="1804704"/>
            </a:xfrm>
            <a:prstGeom prst="rect">
              <a:avLst/>
            </a:prstGeom>
          </p:spPr>
        </p:pic>
        <p:sp>
          <p:nvSpPr>
            <p:cNvPr id="23" name="文字方塊 22">
              <a:extLst>
                <a:ext uri="{FF2B5EF4-FFF2-40B4-BE49-F238E27FC236}">
                  <a16:creationId xmlns:a16="http://schemas.microsoft.com/office/drawing/2014/main" id="{2A5A406B-42D4-02D4-CD1E-103762D6FB5C}"/>
                </a:ext>
              </a:extLst>
            </p:cNvPr>
            <p:cNvSpPr txBox="1"/>
            <p:nvPr/>
          </p:nvSpPr>
          <p:spPr>
            <a:xfrm>
              <a:off x="1026762" y="9008941"/>
              <a:ext cx="2081019" cy="707886"/>
            </a:xfrm>
            <a:prstGeom prst="rect">
              <a:avLst/>
            </a:prstGeom>
            <a:noFill/>
          </p:spPr>
          <p:txBody>
            <a:bodyPr wrap="none" rtlCol="0">
              <a:spAutoFit/>
            </a:bodyPr>
            <a:lstStyle/>
            <a:p>
              <a:pPr algn="ctr"/>
              <a:r>
                <a:rPr kumimoji="1" lang="en-US" altLang="zh-TW" sz="4000" b="1">
                  <a:latin typeface="Nunito" pitchFamily="2" charset="0"/>
                </a:rPr>
                <a:t>Teacher</a:t>
              </a:r>
              <a:endParaRPr kumimoji="1" lang="zh-TW" altLang="en-US" sz="4000" b="1">
                <a:latin typeface="Nunito" pitchFamily="2" charset="0"/>
              </a:endParaRPr>
            </a:p>
          </p:txBody>
        </p:sp>
      </p:grpSp>
      <p:grpSp>
        <p:nvGrpSpPr>
          <p:cNvPr id="45" name="群組 44">
            <a:extLst>
              <a:ext uri="{FF2B5EF4-FFF2-40B4-BE49-F238E27FC236}">
                <a16:creationId xmlns:a16="http://schemas.microsoft.com/office/drawing/2014/main" id="{2409DB39-EABB-9198-73F3-33A245EBC0DA}"/>
              </a:ext>
            </a:extLst>
          </p:cNvPr>
          <p:cNvGrpSpPr/>
          <p:nvPr/>
        </p:nvGrpSpPr>
        <p:grpSpPr>
          <a:xfrm>
            <a:off x="14898410" y="2486532"/>
            <a:ext cx="2358952" cy="7254379"/>
            <a:chOff x="14898410" y="2486532"/>
            <a:chExt cx="2358952" cy="7254379"/>
          </a:xfrm>
        </p:grpSpPr>
        <p:grpSp>
          <p:nvGrpSpPr>
            <p:cNvPr id="25" name="群組 24">
              <a:extLst>
                <a:ext uri="{FF2B5EF4-FFF2-40B4-BE49-F238E27FC236}">
                  <a16:creationId xmlns:a16="http://schemas.microsoft.com/office/drawing/2014/main" id="{43BF561E-B3A2-24FD-241D-8F7AFC72AE7A}"/>
                </a:ext>
              </a:extLst>
            </p:cNvPr>
            <p:cNvGrpSpPr/>
            <p:nvPr/>
          </p:nvGrpSpPr>
          <p:grpSpPr>
            <a:xfrm>
              <a:off x="15180220" y="2486532"/>
              <a:ext cx="1804704" cy="6277233"/>
              <a:chOff x="14093215" y="952500"/>
              <a:chExt cx="2336800" cy="8128000"/>
            </a:xfrm>
          </p:grpSpPr>
          <p:pic>
            <p:nvPicPr>
              <p:cNvPr id="27" name="圖片 26" descr="一張含有 美工圖案, 圖畫, 圖解, 動畫卡通 的圖片&#10;&#10;自動產生的描述">
                <a:extLst>
                  <a:ext uri="{FF2B5EF4-FFF2-40B4-BE49-F238E27FC236}">
                    <a16:creationId xmlns:a16="http://schemas.microsoft.com/office/drawing/2014/main" id="{142929B8-3B23-F5C8-41EC-590BC28F02C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093215" y="3848100"/>
                <a:ext cx="2336800" cy="2336800"/>
              </a:xfrm>
              <a:prstGeom prst="rect">
                <a:avLst/>
              </a:prstGeom>
            </p:spPr>
          </p:pic>
          <p:pic>
            <p:nvPicPr>
              <p:cNvPr id="28" name="圖片 27" descr="一張含有 美工圖案, 圖畫, 圖解, 動畫卡通 的圖片&#10;&#10;自動產生的描述">
                <a:extLst>
                  <a:ext uri="{FF2B5EF4-FFF2-40B4-BE49-F238E27FC236}">
                    <a16:creationId xmlns:a16="http://schemas.microsoft.com/office/drawing/2014/main" id="{B126F1F3-4279-78D9-3074-CCAE4356B85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093215" y="952500"/>
                <a:ext cx="2336800" cy="2336800"/>
              </a:xfrm>
              <a:prstGeom prst="rect">
                <a:avLst/>
              </a:prstGeom>
            </p:spPr>
          </p:pic>
          <p:pic>
            <p:nvPicPr>
              <p:cNvPr id="29" name="圖片 28" descr="一張含有 美工圖案, 圖解, 卡通, 圖畫 的圖片&#10;&#10;自動產生的描述">
                <a:extLst>
                  <a:ext uri="{FF2B5EF4-FFF2-40B4-BE49-F238E27FC236}">
                    <a16:creationId xmlns:a16="http://schemas.microsoft.com/office/drawing/2014/main" id="{E74A8F67-FD85-6564-D585-57FC75C2357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093215" y="6743700"/>
                <a:ext cx="2336800" cy="2336800"/>
              </a:xfrm>
              <a:prstGeom prst="rect">
                <a:avLst/>
              </a:prstGeom>
            </p:spPr>
          </p:pic>
        </p:grpSp>
        <p:sp>
          <p:nvSpPr>
            <p:cNvPr id="26" name="文字方塊 25">
              <a:extLst>
                <a:ext uri="{FF2B5EF4-FFF2-40B4-BE49-F238E27FC236}">
                  <a16:creationId xmlns:a16="http://schemas.microsoft.com/office/drawing/2014/main" id="{25D8C0A6-2C36-5BBA-9BB2-480E0FB05923}"/>
                </a:ext>
              </a:extLst>
            </p:cNvPr>
            <p:cNvSpPr txBox="1"/>
            <p:nvPr/>
          </p:nvSpPr>
          <p:spPr>
            <a:xfrm>
              <a:off x="14898410" y="9033025"/>
              <a:ext cx="2358952" cy="707886"/>
            </a:xfrm>
            <a:prstGeom prst="rect">
              <a:avLst/>
            </a:prstGeom>
            <a:noFill/>
          </p:spPr>
          <p:txBody>
            <a:bodyPr wrap="square" rtlCol="0">
              <a:spAutoFit/>
            </a:bodyPr>
            <a:lstStyle/>
            <a:p>
              <a:pPr algn="ctr"/>
              <a:r>
                <a:rPr kumimoji="1" lang="en-US" altLang="zh-TW" sz="4000" b="1">
                  <a:latin typeface="Nunito" pitchFamily="2" charset="0"/>
                </a:rPr>
                <a:t>Students</a:t>
              </a:r>
              <a:endParaRPr kumimoji="1" lang="zh-TW" altLang="en-US" sz="4000" b="1">
                <a:latin typeface="Nunito" pitchFamily="2" charset="0"/>
              </a:endParaRPr>
            </a:p>
          </p:txBody>
        </p:sp>
      </p:grpSp>
      <p:grpSp>
        <p:nvGrpSpPr>
          <p:cNvPr id="32" name="群組 31">
            <a:extLst>
              <a:ext uri="{FF2B5EF4-FFF2-40B4-BE49-F238E27FC236}">
                <a16:creationId xmlns:a16="http://schemas.microsoft.com/office/drawing/2014/main" id="{9049CF20-30D2-F7BD-DE1C-E5B56840E68C}"/>
              </a:ext>
            </a:extLst>
          </p:cNvPr>
          <p:cNvGrpSpPr/>
          <p:nvPr/>
        </p:nvGrpSpPr>
        <p:grpSpPr>
          <a:xfrm>
            <a:off x="3349256" y="2615250"/>
            <a:ext cx="2649130" cy="1797774"/>
            <a:chOff x="3349256" y="2615250"/>
            <a:chExt cx="2649130" cy="1797774"/>
          </a:xfrm>
        </p:grpSpPr>
        <p:sp>
          <p:nvSpPr>
            <p:cNvPr id="47" name="向右箭號 46">
              <a:extLst>
                <a:ext uri="{FF2B5EF4-FFF2-40B4-BE49-F238E27FC236}">
                  <a16:creationId xmlns:a16="http://schemas.microsoft.com/office/drawing/2014/main" id="{575B3844-6E64-E301-4C61-996D7EB0D772}"/>
                </a:ext>
              </a:extLst>
            </p:cNvPr>
            <p:cNvSpPr/>
            <p:nvPr/>
          </p:nvSpPr>
          <p:spPr>
            <a:xfrm>
              <a:off x="3349256" y="2659241"/>
              <a:ext cx="2649130" cy="1228954"/>
            </a:xfrm>
            <a:prstGeom prst="rightArrow">
              <a:avLst>
                <a:gd name="adj1" fmla="val 56255"/>
                <a:gd name="adj2" fmla="val 63649"/>
              </a:avLst>
            </a:prstGeom>
            <a:solidFill>
              <a:srgbClr val="B7DEE8">
                <a:alpha val="61961"/>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65" name="群組 64">
              <a:extLst>
                <a:ext uri="{FF2B5EF4-FFF2-40B4-BE49-F238E27FC236}">
                  <a16:creationId xmlns:a16="http://schemas.microsoft.com/office/drawing/2014/main" id="{A82081B9-87D9-CEBF-CA9D-13FF8B473555}"/>
                </a:ext>
              </a:extLst>
            </p:cNvPr>
            <p:cNvGrpSpPr/>
            <p:nvPr/>
          </p:nvGrpSpPr>
          <p:grpSpPr>
            <a:xfrm>
              <a:off x="3733839" y="2615250"/>
              <a:ext cx="1620957" cy="1797774"/>
              <a:chOff x="3733839" y="2598436"/>
              <a:chExt cx="1620957" cy="1797774"/>
            </a:xfrm>
          </p:grpSpPr>
          <p:pic>
            <p:nvPicPr>
              <p:cNvPr id="21" name="圖片 20" descr="一張含有 螢幕擷取畫面, 陳列, 文字, Rectangle 的圖片&#10;&#10;自動產生的描述">
                <a:extLst>
                  <a:ext uri="{FF2B5EF4-FFF2-40B4-BE49-F238E27FC236}">
                    <a16:creationId xmlns:a16="http://schemas.microsoft.com/office/drawing/2014/main" id="{626CCE29-CBAF-6F35-4708-48A966B27CE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59385" y="2598436"/>
                <a:ext cx="1369865" cy="1369865"/>
              </a:xfrm>
              <a:prstGeom prst="rect">
                <a:avLst/>
              </a:prstGeom>
            </p:spPr>
          </p:pic>
          <p:sp>
            <p:nvSpPr>
              <p:cNvPr id="62" name="文字方塊 61">
                <a:extLst>
                  <a:ext uri="{FF2B5EF4-FFF2-40B4-BE49-F238E27FC236}">
                    <a16:creationId xmlns:a16="http://schemas.microsoft.com/office/drawing/2014/main" id="{1E08562B-FE85-698E-2427-ADC8165B621E}"/>
                  </a:ext>
                </a:extLst>
              </p:cNvPr>
              <p:cNvSpPr txBox="1"/>
              <p:nvPr/>
            </p:nvSpPr>
            <p:spPr>
              <a:xfrm>
                <a:off x="3733839" y="3872990"/>
                <a:ext cx="1620957" cy="523220"/>
              </a:xfrm>
              <a:prstGeom prst="rect">
                <a:avLst/>
              </a:prstGeom>
              <a:noFill/>
            </p:spPr>
            <p:txBody>
              <a:bodyPr wrap="none" rtlCol="0">
                <a:spAutoFit/>
              </a:bodyPr>
              <a:lstStyle/>
              <a:p>
                <a:r>
                  <a:rPr kumimoji="1" lang="zh-TW" altLang="en-US" sz="2800">
                    <a:solidFill>
                      <a:schemeClr val="accent4">
                        <a:lumMod val="75000"/>
                      </a:schemeClr>
                    </a:solidFill>
                    <a:latin typeface="Microsoft JhengHei UI" panose="020B0604030504040204" pitchFamily="34" charset="-120"/>
                    <a:ea typeface="Microsoft JhengHei UI" panose="020B0604030504040204" pitchFamily="34" charset="-120"/>
                  </a:rPr>
                  <a:t>螢幕畫面</a:t>
                </a:r>
              </a:p>
            </p:txBody>
          </p:sp>
        </p:grpSp>
      </p:grpSp>
      <p:sp>
        <p:nvSpPr>
          <p:cNvPr id="71" name="向右箭號 70">
            <a:extLst>
              <a:ext uri="{FF2B5EF4-FFF2-40B4-BE49-F238E27FC236}">
                <a16:creationId xmlns:a16="http://schemas.microsoft.com/office/drawing/2014/main" id="{71B6EB46-1B47-B0F4-9444-D80D1A20E5D8}"/>
              </a:ext>
            </a:extLst>
          </p:cNvPr>
          <p:cNvSpPr/>
          <p:nvPr/>
        </p:nvSpPr>
        <p:spPr>
          <a:xfrm>
            <a:off x="12284400" y="4936701"/>
            <a:ext cx="2649130" cy="1228954"/>
          </a:xfrm>
          <a:prstGeom prst="rightArrow">
            <a:avLst>
              <a:gd name="adj1" fmla="val 56255"/>
              <a:gd name="adj2" fmla="val 63649"/>
            </a:avLst>
          </a:prstGeom>
          <a:solidFill>
            <a:srgbClr val="B7DEE8">
              <a:alpha val="61961"/>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2" name="向右箭號 71">
            <a:extLst>
              <a:ext uri="{FF2B5EF4-FFF2-40B4-BE49-F238E27FC236}">
                <a16:creationId xmlns:a16="http://schemas.microsoft.com/office/drawing/2014/main" id="{BF123B7E-AC6E-2121-7B6C-D2DE46C26831}"/>
              </a:ext>
            </a:extLst>
          </p:cNvPr>
          <p:cNvSpPr/>
          <p:nvPr/>
        </p:nvSpPr>
        <p:spPr>
          <a:xfrm>
            <a:off x="12249727" y="2659241"/>
            <a:ext cx="2649130" cy="1228954"/>
          </a:xfrm>
          <a:prstGeom prst="rightArrow">
            <a:avLst>
              <a:gd name="adj1" fmla="val 56255"/>
              <a:gd name="adj2" fmla="val 63649"/>
            </a:avLst>
          </a:prstGeom>
          <a:solidFill>
            <a:srgbClr val="B7DEE8">
              <a:alpha val="61961"/>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3" name="向右箭號 72">
            <a:extLst>
              <a:ext uri="{FF2B5EF4-FFF2-40B4-BE49-F238E27FC236}">
                <a16:creationId xmlns:a16="http://schemas.microsoft.com/office/drawing/2014/main" id="{521DDDD9-376D-0B77-1237-B39C9F861554}"/>
              </a:ext>
            </a:extLst>
          </p:cNvPr>
          <p:cNvSpPr/>
          <p:nvPr/>
        </p:nvSpPr>
        <p:spPr>
          <a:xfrm>
            <a:off x="12249280" y="7214161"/>
            <a:ext cx="2649130" cy="1228954"/>
          </a:xfrm>
          <a:prstGeom prst="rightArrow">
            <a:avLst>
              <a:gd name="adj1" fmla="val 56255"/>
              <a:gd name="adj2" fmla="val 63649"/>
            </a:avLst>
          </a:prstGeom>
          <a:solidFill>
            <a:srgbClr val="B7DEE8">
              <a:alpha val="61961"/>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6" name="投影片編號版面配置區 85">
            <a:extLst>
              <a:ext uri="{FF2B5EF4-FFF2-40B4-BE49-F238E27FC236}">
                <a16:creationId xmlns:a16="http://schemas.microsoft.com/office/drawing/2014/main" id="{30B20501-B526-0855-3DE9-F380EEEC900B}"/>
              </a:ext>
            </a:extLst>
          </p:cNvPr>
          <p:cNvSpPr>
            <a:spLocks noGrp="1"/>
          </p:cNvSpPr>
          <p:nvPr>
            <p:ph type="sldNum" sz="quarter" idx="12"/>
          </p:nvPr>
        </p:nvSpPr>
        <p:spPr/>
        <p:txBody>
          <a:bodyPr/>
          <a:lstStyle/>
          <a:p>
            <a:fld id="{B6F15528-21DE-4FAA-801E-634DDDAF4B2B}" type="slidenum">
              <a:rPr lang="en-US" smtClean="0"/>
              <a:pPr/>
              <a:t>26</a:t>
            </a:fld>
            <a:endParaRPr lang="en-US"/>
          </a:p>
        </p:txBody>
      </p:sp>
      <p:sp>
        <p:nvSpPr>
          <p:cNvPr id="30" name="文字方塊 29">
            <a:extLst>
              <a:ext uri="{FF2B5EF4-FFF2-40B4-BE49-F238E27FC236}">
                <a16:creationId xmlns:a16="http://schemas.microsoft.com/office/drawing/2014/main" id="{DA502B96-2082-CF10-20C8-7043A02C13EA}"/>
              </a:ext>
            </a:extLst>
          </p:cNvPr>
          <p:cNvSpPr txBox="1"/>
          <p:nvPr/>
        </p:nvSpPr>
        <p:spPr>
          <a:xfrm>
            <a:off x="12208968" y="8708222"/>
            <a:ext cx="2649130" cy="707886"/>
          </a:xfrm>
          <a:prstGeom prst="rect">
            <a:avLst/>
          </a:prstGeom>
          <a:noFill/>
        </p:spPr>
        <p:txBody>
          <a:bodyPr wrap="square" rtlCol="0">
            <a:spAutoFit/>
          </a:bodyPr>
          <a:lstStyle/>
          <a:p>
            <a:pPr algn="ctr"/>
            <a:r>
              <a:rPr kumimoji="1" lang="en-US" altLang="zh-TW" sz="4000" b="1">
                <a:solidFill>
                  <a:schemeClr val="accent5">
                    <a:lumMod val="75000"/>
                  </a:schemeClr>
                </a:solidFill>
                <a:latin typeface="Microsoft JhengHei UI" panose="020B0604030504040204" pitchFamily="34" charset="-120"/>
                <a:ea typeface="Microsoft JhengHei UI" panose="020B0604030504040204" pitchFamily="34" charset="-120"/>
              </a:rPr>
              <a:t>UDP</a:t>
            </a:r>
            <a:r>
              <a:rPr kumimoji="1" lang="zh-TW" altLang="en-US" sz="4000" b="1">
                <a:solidFill>
                  <a:schemeClr val="accent5">
                    <a:lumMod val="75000"/>
                  </a:schemeClr>
                </a:solidFill>
                <a:latin typeface="Microsoft JhengHei UI" panose="020B0604030504040204" pitchFamily="34" charset="-120"/>
                <a:ea typeface="Microsoft JhengHei UI" panose="020B0604030504040204" pitchFamily="34" charset="-120"/>
              </a:rPr>
              <a:t>群播</a:t>
            </a:r>
          </a:p>
        </p:txBody>
      </p:sp>
      <p:sp>
        <p:nvSpPr>
          <p:cNvPr id="31" name="文字方塊 30">
            <a:extLst>
              <a:ext uri="{FF2B5EF4-FFF2-40B4-BE49-F238E27FC236}">
                <a16:creationId xmlns:a16="http://schemas.microsoft.com/office/drawing/2014/main" id="{71410210-C55E-7E5D-D4A1-FC0DA83F7F6E}"/>
              </a:ext>
            </a:extLst>
          </p:cNvPr>
          <p:cNvSpPr txBox="1"/>
          <p:nvPr/>
        </p:nvSpPr>
        <p:spPr>
          <a:xfrm>
            <a:off x="3219156" y="8708222"/>
            <a:ext cx="2649130" cy="707886"/>
          </a:xfrm>
          <a:prstGeom prst="rect">
            <a:avLst/>
          </a:prstGeom>
          <a:noFill/>
        </p:spPr>
        <p:txBody>
          <a:bodyPr wrap="square" rtlCol="0">
            <a:spAutoFit/>
          </a:bodyPr>
          <a:lstStyle/>
          <a:p>
            <a:pPr algn="ctr"/>
            <a:r>
              <a:rPr kumimoji="1" lang="en-US" altLang="zh-TW" sz="4000" b="1">
                <a:solidFill>
                  <a:schemeClr val="accent5">
                    <a:lumMod val="75000"/>
                  </a:schemeClr>
                </a:solidFill>
                <a:latin typeface="Microsoft JhengHei UI" panose="020B0604030504040204" pitchFamily="34" charset="-120"/>
                <a:ea typeface="Microsoft JhengHei UI" panose="020B0604030504040204" pitchFamily="34" charset="-120"/>
              </a:rPr>
              <a:t>UDP</a:t>
            </a:r>
            <a:r>
              <a:rPr kumimoji="1" lang="zh-TW" altLang="en-US" sz="4000" b="1">
                <a:solidFill>
                  <a:schemeClr val="accent5">
                    <a:lumMod val="75000"/>
                  </a:schemeClr>
                </a:solidFill>
                <a:latin typeface="Microsoft JhengHei UI" panose="020B0604030504040204" pitchFamily="34" charset="-120"/>
                <a:ea typeface="Microsoft JhengHei UI" panose="020B0604030504040204" pitchFamily="34" charset="-120"/>
              </a:rPr>
              <a:t>單播</a:t>
            </a:r>
          </a:p>
        </p:txBody>
      </p:sp>
      <p:sp>
        <p:nvSpPr>
          <p:cNvPr id="34" name="Freeform 14">
            <a:extLst>
              <a:ext uri="{FF2B5EF4-FFF2-40B4-BE49-F238E27FC236}">
                <a16:creationId xmlns:a16="http://schemas.microsoft.com/office/drawing/2014/main" id="{3087549A-E7AF-6239-D75F-00888DEF0697}"/>
              </a:ext>
            </a:extLst>
          </p:cNvPr>
          <p:cNvSpPr/>
          <p:nvPr/>
        </p:nvSpPr>
        <p:spPr>
          <a:xfrm rot="-1536545" flipH="1">
            <a:off x="16487867" y="-61854"/>
            <a:ext cx="2537840" cy="2297899"/>
          </a:xfrm>
          <a:custGeom>
            <a:avLst/>
            <a:gdLst/>
            <a:ahLst/>
            <a:cxnLst/>
            <a:rect l="l" t="t" r="r" b="b"/>
            <a:pathLst>
              <a:path w="2537840" h="2297899">
                <a:moveTo>
                  <a:pt x="2537840" y="0"/>
                </a:moveTo>
                <a:lnTo>
                  <a:pt x="0" y="0"/>
                </a:lnTo>
                <a:lnTo>
                  <a:pt x="0" y="2297898"/>
                </a:lnTo>
                <a:lnTo>
                  <a:pt x="2537840" y="2297898"/>
                </a:lnTo>
                <a:lnTo>
                  <a:pt x="253784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zh-TW" altLang="en-US"/>
          </a:p>
        </p:txBody>
      </p:sp>
      <p:sp>
        <p:nvSpPr>
          <p:cNvPr id="35" name="Freeform 26">
            <a:extLst>
              <a:ext uri="{FF2B5EF4-FFF2-40B4-BE49-F238E27FC236}">
                <a16:creationId xmlns:a16="http://schemas.microsoft.com/office/drawing/2014/main" id="{ABD4899A-F6BD-F8EA-A0C0-FFAB0804D30E}"/>
              </a:ext>
            </a:extLst>
          </p:cNvPr>
          <p:cNvSpPr/>
          <p:nvPr/>
        </p:nvSpPr>
        <p:spPr>
          <a:xfrm rot="9999176" flipH="1">
            <a:off x="-1316676" y="1716564"/>
            <a:ext cx="2537840" cy="2297899"/>
          </a:xfrm>
          <a:custGeom>
            <a:avLst/>
            <a:gdLst/>
            <a:ahLst/>
            <a:cxnLst/>
            <a:rect l="l" t="t" r="r" b="b"/>
            <a:pathLst>
              <a:path w="2537840" h="2297899">
                <a:moveTo>
                  <a:pt x="2537840" y="0"/>
                </a:moveTo>
                <a:lnTo>
                  <a:pt x="0" y="0"/>
                </a:lnTo>
                <a:lnTo>
                  <a:pt x="0" y="2297898"/>
                </a:lnTo>
                <a:lnTo>
                  <a:pt x="2537840" y="2297898"/>
                </a:lnTo>
                <a:lnTo>
                  <a:pt x="253784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zh-TW" altLang="en-US"/>
          </a:p>
        </p:txBody>
      </p:sp>
      <p:grpSp>
        <p:nvGrpSpPr>
          <p:cNvPr id="36" name="群組 35">
            <a:extLst>
              <a:ext uri="{FF2B5EF4-FFF2-40B4-BE49-F238E27FC236}">
                <a16:creationId xmlns:a16="http://schemas.microsoft.com/office/drawing/2014/main" id="{414AF33E-37DA-6022-EA3A-611E29C1CCF0}"/>
              </a:ext>
            </a:extLst>
          </p:cNvPr>
          <p:cNvGrpSpPr/>
          <p:nvPr/>
        </p:nvGrpSpPr>
        <p:grpSpPr>
          <a:xfrm>
            <a:off x="4543721" y="687305"/>
            <a:ext cx="9200557" cy="1730229"/>
            <a:chOff x="4543721" y="687305"/>
            <a:chExt cx="9200557" cy="1730229"/>
          </a:xfrm>
        </p:grpSpPr>
        <p:grpSp>
          <p:nvGrpSpPr>
            <p:cNvPr id="37" name="Group 8">
              <a:extLst>
                <a:ext uri="{FF2B5EF4-FFF2-40B4-BE49-F238E27FC236}">
                  <a16:creationId xmlns:a16="http://schemas.microsoft.com/office/drawing/2014/main" id="{108177F8-449F-73B2-0FC7-142F50771327}"/>
                </a:ext>
              </a:extLst>
            </p:cNvPr>
            <p:cNvGrpSpPr/>
            <p:nvPr/>
          </p:nvGrpSpPr>
          <p:grpSpPr>
            <a:xfrm>
              <a:off x="5139012" y="687305"/>
              <a:ext cx="8009976" cy="1730229"/>
              <a:chOff x="0" y="0"/>
              <a:chExt cx="2109623" cy="455698"/>
            </a:xfrm>
          </p:grpSpPr>
          <p:sp>
            <p:nvSpPr>
              <p:cNvPr id="39" name="Freeform 9">
                <a:extLst>
                  <a:ext uri="{FF2B5EF4-FFF2-40B4-BE49-F238E27FC236}">
                    <a16:creationId xmlns:a16="http://schemas.microsoft.com/office/drawing/2014/main" id="{9B91FD41-F9D4-B993-A10C-ADBC6E082AB4}"/>
                  </a:ext>
                </a:extLst>
              </p:cNvPr>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zh-TW" altLang="en-US"/>
              </a:p>
            </p:txBody>
          </p:sp>
          <p:sp>
            <p:nvSpPr>
              <p:cNvPr id="40" name="TextBox 10">
                <a:extLst>
                  <a:ext uri="{FF2B5EF4-FFF2-40B4-BE49-F238E27FC236}">
                    <a16:creationId xmlns:a16="http://schemas.microsoft.com/office/drawing/2014/main" id="{381A88D4-C3C0-379F-3B6D-E649D5BA7792}"/>
                  </a:ext>
                </a:extLst>
              </p:cNvPr>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sp>
          <p:nvSpPr>
            <p:cNvPr id="38" name="TextBox 14">
              <a:extLst>
                <a:ext uri="{FF2B5EF4-FFF2-40B4-BE49-F238E27FC236}">
                  <a16:creationId xmlns:a16="http://schemas.microsoft.com/office/drawing/2014/main" id="{4C4A8D9E-D73E-D898-9D19-BC666D817BE0}"/>
                </a:ext>
              </a:extLst>
            </p:cNvPr>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zh-TW" altLang="en-US" sz="6607" b="1">
                  <a:solidFill>
                    <a:srgbClr val="000000"/>
                  </a:solidFill>
                  <a:latin typeface="Microsoft JhengHei UI" panose="020B0604030504040204" pitchFamily="34" charset="-120"/>
                  <a:ea typeface="Microsoft JhengHei UI" panose="020B0604030504040204" pitchFamily="34" charset="-120"/>
                </a:rPr>
                <a:t>系統流程總整理</a:t>
              </a:r>
              <a:endParaRPr lang="en-US" sz="6607" b="1">
                <a:solidFill>
                  <a:srgbClr val="000000"/>
                </a:solidFill>
                <a:latin typeface="Microsoft JhengHei UI" panose="020B0604030504040204" pitchFamily="34" charset="-120"/>
                <a:ea typeface="Microsoft JhengHei UI" panose="020B0604030504040204" pitchFamily="34" charset="-120"/>
              </a:endParaRPr>
            </a:p>
          </p:txBody>
        </p:sp>
      </p:grpSp>
    </p:spTree>
    <p:extLst>
      <p:ext uri="{BB962C8B-B14F-4D97-AF65-F5344CB8AC3E}">
        <p14:creationId xmlns:p14="http://schemas.microsoft.com/office/powerpoint/2010/main" val="41162723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fade">
                                      <p:cBhvr>
                                        <p:cTn id="15" dur="500"/>
                                        <p:tgtEl>
                                          <p:spTgt spid="7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1"/>
                                        </p:tgtEl>
                                        <p:attrNameLst>
                                          <p:attrName>style.visibility</p:attrName>
                                        </p:attrNameLst>
                                      </p:cBhvr>
                                      <p:to>
                                        <p:strVal val="visible"/>
                                      </p:to>
                                    </p:set>
                                    <p:animEffect transition="in" filter="fade">
                                      <p:cBhvr>
                                        <p:cTn id="18" dur="500"/>
                                        <p:tgtEl>
                                          <p:spTgt spid="7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3"/>
                                        </p:tgtEl>
                                        <p:attrNameLst>
                                          <p:attrName>style.visibility</p:attrName>
                                        </p:attrNameLst>
                                      </p:cBhvr>
                                      <p:to>
                                        <p:strVal val="visible"/>
                                      </p:to>
                                    </p:set>
                                    <p:animEffect transition="in" filter="fade">
                                      <p:cBhvr>
                                        <p:cTn id="21" dur="500"/>
                                        <p:tgtEl>
                                          <p:spTgt spid="7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2" grpId="0" animBg="1"/>
      <p:bldP spid="73" grpId="0" animBg="1"/>
      <p:bldP spid="30" grpId="0"/>
      <p:bldP spid="3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a:spLocks noGrp="1" noRot="1" noMove="1" noResize="1" noEditPoints="1" noAdjustHandles="1" noChangeArrowheads="1" noChangeShapeType="1"/>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a:spLocks noGrp="1" noRot="1" noMove="1" noResize="1" noEditPoints="1" noAdjustHandles="1" noChangeArrowheads="1" noChangeShapeType="1"/>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grpSp>
      <p:grpSp>
        <p:nvGrpSpPr>
          <p:cNvPr id="5" name="Group 5"/>
          <p:cNvGrpSpPr>
            <a:grpSpLocks noGrp="1" noUngrp="1" noRot="1" noMove="1" noResize="1"/>
          </p:cNvGrpSpPr>
          <p:nvPr/>
        </p:nvGrpSpPr>
        <p:grpSpPr>
          <a:xfrm>
            <a:off x="1028700" y="1505943"/>
            <a:ext cx="16230600" cy="8238413"/>
            <a:chOff x="0" y="0"/>
            <a:chExt cx="4274726" cy="1718953"/>
          </a:xfrm>
        </p:grpSpPr>
        <p:sp>
          <p:nvSpPr>
            <p:cNvPr id="6" name="Freeform 6"/>
            <p:cNvSpPr>
              <a:spLocks noGrp="1" noRot="1" noMove="1" noResize="1" noEditPoints="1" noAdjustHandles="1" noChangeArrowheads="1" noChangeShapeType="1"/>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zh-TW" altLang="en-US"/>
            </a:p>
          </p:txBody>
        </p:sp>
        <p:sp>
          <p:nvSpPr>
            <p:cNvPr id="7" name="TextBox 7"/>
            <p:cNvSpPr txBox="1">
              <a:spLocks noGrp="1" noRot="1" noMove="1" noResize="1" noEditPoints="1" noAdjustHandles="1" noChangeArrowheads="1" noChangeShapeType="1"/>
            </p:cNvSpPr>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群組 10">
            <a:extLst>
              <a:ext uri="{FF2B5EF4-FFF2-40B4-BE49-F238E27FC236}">
                <a16:creationId xmlns:a16="http://schemas.microsoft.com/office/drawing/2014/main" id="{7AB46B0C-76B7-0A2D-2AEE-95AD25400627}"/>
              </a:ext>
            </a:extLst>
          </p:cNvPr>
          <p:cNvGrpSpPr/>
          <p:nvPr/>
        </p:nvGrpSpPr>
        <p:grpSpPr>
          <a:xfrm>
            <a:off x="6377125" y="2635104"/>
            <a:ext cx="5531812" cy="5117552"/>
            <a:chOff x="5562600" y="1133299"/>
            <a:chExt cx="7162800" cy="6626401"/>
          </a:xfrm>
        </p:grpSpPr>
        <p:sp>
          <p:nvSpPr>
            <p:cNvPr id="12" name="換頁連接器 11">
              <a:extLst>
                <a:ext uri="{FF2B5EF4-FFF2-40B4-BE49-F238E27FC236}">
                  <a16:creationId xmlns:a16="http://schemas.microsoft.com/office/drawing/2014/main" id="{764EFB54-EEA2-6D87-5F00-7D6530097079}"/>
                </a:ext>
              </a:extLst>
            </p:cNvPr>
            <p:cNvSpPr/>
            <p:nvPr/>
          </p:nvSpPr>
          <p:spPr>
            <a:xfrm>
              <a:off x="5562600" y="1133299"/>
              <a:ext cx="7162800" cy="6626401"/>
            </a:xfrm>
            <a:prstGeom prst="flowChartOffpageConnector">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3" name="圖片 12" descr="一張含有 椅子, 傢俱, 螢幕擷取畫面, 設計 的圖片&#10;&#10;自動產生的描述">
              <a:extLst>
                <a:ext uri="{FF2B5EF4-FFF2-40B4-BE49-F238E27FC236}">
                  <a16:creationId xmlns:a16="http://schemas.microsoft.com/office/drawing/2014/main" id="{5491A5D6-B5C7-8F5A-A74A-704856E0FD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2000" y="2146300"/>
              <a:ext cx="4064000" cy="4064000"/>
            </a:xfrm>
            <a:prstGeom prst="rect">
              <a:avLst/>
            </a:prstGeom>
          </p:spPr>
        </p:pic>
        <p:sp>
          <p:nvSpPr>
            <p:cNvPr id="15" name="文字方塊 14">
              <a:extLst>
                <a:ext uri="{FF2B5EF4-FFF2-40B4-BE49-F238E27FC236}">
                  <a16:creationId xmlns:a16="http://schemas.microsoft.com/office/drawing/2014/main" id="{8D89E76B-7FE5-F6F7-EEBF-DE94960C6173}"/>
                </a:ext>
              </a:extLst>
            </p:cNvPr>
            <p:cNvSpPr txBox="1"/>
            <p:nvPr/>
          </p:nvSpPr>
          <p:spPr>
            <a:xfrm>
              <a:off x="5562600" y="1206972"/>
              <a:ext cx="7162800" cy="707886"/>
            </a:xfrm>
            <a:prstGeom prst="rect">
              <a:avLst/>
            </a:prstGeom>
            <a:noFill/>
          </p:spPr>
          <p:txBody>
            <a:bodyPr wrap="square" rtlCol="0">
              <a:spAutoFit/>
            </a:bodyPr>
            <a:lstStyle/>
            <a:p>
              <a:pPr algn="ctr"/>
              <a:r>
                <a:rPr kumimoji="1" lang="en-US" altLang="zh-TW" sz="4000" b="1">
                  <a:latin typeface="Nunito" pitchFamily="2" charset="0"/>
                </a:rPr>
                <a:t>Classroom</a:t>
              </a:r>
              <a:endParaRPr kumimoji="1" lang="zh-TW" altLang="en-US" sz="4000" b="1">
                <a:latin typeface="Nunito" pitchFamily="2" charset="0"/>
              </a:endParaRPr>
            </a:p>
          </p:txBody>
        </p:sp>
      </p:grpSp>
      <p:grpSp>
        <p:nvGrpSpPr>
          <p:cNvPr id="16" name="群組 15">
            <a:extLst>
              <a:ext uri="{FF2B5EF4-FFF2-40B4-BE49-F238E27FC236}">
                <a16:creationId xmlns:a16="http://schemas.microsoft.com/office/drawing/2014/main" id="{88281A21-D494-5927-BD8C-E4BC52DE3D13}"/>
              </a:ext>
            </a:extLst>
          </p:cNvPr>
          <p:cNvGrpSpPr/>
          <p:nvPr/>
        </p:nvGrpSpPr>
        <p:grpSpPr>
          <a:xfrm>
            <a:off x="8241647" y="7041258"/>
            <a:ext cx="1804704" cy="2712350"/>
            <a:chOff x="7975600" y="6816901"/>
            <a:chExt cx="2336800" cy="3512055"/>
          </a:xfrm>
        </p:grpSpPr>
        <p:pic>
          <p:nvPicPr>
            <p:cNvPr id="19" name="圖片 18" descr="一張含有 螢幕擷取畫面, 鮮豔, 圖形, 行 的圖片&#10;&#10;自動產生的描述">
              <a:extLst>
                <a:ext uri="{FF2B5EF4-FFF2-40B4-BE49-F238E27FC236}">
                  <a16:creationId xmlns:a16="http://schemas.microsoft.com/office/drawing/2014/main" id="{CE91CAAD-6FB8-9050-4C49-8EB120EC72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5600" y="6816901"/>
              <a:ext cx="2336800" cy="2336800"/>
            </a:xfrm>
            <a:prstGeom prst="rect">
              <a:avLst/>
            </a:prstGeom>
          </p:spPr>
        </p:pic>
        <p:sp>
          <p:nvSpPr>
            <p:cNvPr id="20" name="文字方塊 19">
              <a:extLst>
                <a:ext uri="{FF2B5EF4-FFF2-40B4-BE49-F238E27FC236}">
                  <a16:creationId xmlns:a16="http://schemas.microsoft.com/office/drawing/2014/main" id="{8D554033-CAC0-782A-8A43-3031B815F766}"/>
                </a:ext>
              </a:extLst>
            </p:cNvPr>
            <p:cNvSpPr txBox="1"/>
            <p:nvPr/>
          </p:nvSpPr>
          <p:spPr>
            <a:xfrm>
              <a:off x="7975600" y="9412358"/>
              <a:ext cx="2334293" cy="916598"/>
            </a:xfrm>
            <a:prstGeom prst="rect">
              <a:avLst/>
            </a:prstGeom>
            <a:noFill/>
          </p:spPr>
          <p:txBody>
            <a:bodyPr wrap="square" rtlCol="0">
              <a:spAutoFit/>
            </a:bodyPr>
            <a:lstStyle/>
            <a:p>
              <a:pPr algn="ctr"/>
              <a:r>
                <a:rPr kumimoji="1" lang="en-US" altLang="zh-TW" sz="4000" b="1">
                  <a:latin typeface="Nunito" pitchFamily="2" charset="0"/>
                </a:rPr>
                <a:t>Server</a:t>
              </a:r>
              <a:endParaRPr kumimoji="1" lang="zh-TW" altLang="en-US" sz="4000" b="1">
                <a:latin typeface="Nunito" pitchFamily="2" charset="0"/>
              </a:endParaRPr>
            </a:p>
          </p:txBody>
        </p:sp>
      </p:grpSp>
      <p:grpSp>
        <p:nvGrpSpPr>
          <p:cNvPr id="44" name="群組 43">
            <a:extLst>
              <a:ext uri="{FF2B5EF4-FFF2-40B4-BE49-F238E27FC236}">
                <a16:creationId xmlns:a16="http://schemas.microsoft.com/office/drawing/2014/main" id="{DA340FDB-2859-5962-058D-7CFE7B9E830D}"/>
              </a:ext>
            </a:extLst>
          </p:cNvPr>
          <p:cNvGrpSpPr/>
          <p:nvPr/>
        </p:nvGrpSpPr>
        <p:grpSpPr>
          <a:xfrm>
            <a:off x="1026762" y="4617446"/>
            <a:ext cx="2081019" cy="5099381"/>
            <a:chOff x="1026762" y="4617446"/>
            <a:chExt cx="2081019" cy="5099381"/>
          </a:xfrm>
        </p:grpSpPr>
        <p:pic>
          <p:nvPicPr>
            <p:cNvPr id="22" name="圖片 21" descr="一張含有 美工圖案, 卡通, 動畫卡通 的圖片&#10;&#10;自動產生的描述">
              <a:extLst>
                <a:ext uri="{FF2B5EF4-FFF2-40B4-BE49-F238E27FC236}">
                  <a16:creationId xmlns:a16="http://schemas.microsoft.com/office/drawing/2014/main" id="{23B772FE-6221-300D-9904-85437D7227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4919" y="4617446"/>
              <a:ext cx="1804704" cy="1804704"/>
            </a:xfrm>
            <a:prstGeom prst="rect">
              <a:avLst/>
            </a:prstGeom>
          </p:spPr>
        </p:pic>
        <p:sp>
          <p:nvSpPr>
            <p:cNvPr id="23" name="文字方塊 22">
              <a:extLst>
                <a:ext uri="{FF2B5EF4-FFF2-40B4-BE49-F238E27FC236}">
                  <a16:creationId xmlns:a16="http://schemas.microsoft.com/office/drawing/2014/main" id="{2A5A406B-42D4-02D4-CD1E-103762D6FB5C}"/>
                </a:ext>
              </a:extLst>
            </p:cNvPr>
            <p:cNvSpPr txBox="1"/>
            <p:nvPr/>
          </p:nvSpPr>
          <p:spPr>
            <a:xfrm>
              <a:off x="1026762" y="9008941"/>
              <a:ext cx="2081019" cy="707886"/>
            </a:xfrm>
            <a:prstGeom prst="rect">
              <a:avLst/>
            </a:prstGeom>
            <a:noFill/>
          </p:spPr>
          <p:txBody>
            <a:bodyPr wrap="none" rtlCol="0">
              <a:spAutoFit/>
            </a:bodyPr>
            <a:lstStyle/>
            <a:p>
              <a:pPr algn="ctr"/>
              <a:r>
                <a:rPr kumimoji="1" lang="en-US" altLang="zh-TW" sz="4000" b="1">
                  <a:latin typeface="Nunito" pitchFamily="2" charset="0"/>
                </a:rPr>
                <a:t>Teacher</a:t>
              </a:r>
              <a:endParaRPr kumimoji="1" lang="zh-TW" altLang="en-US" sz="4000" b="1">
                <a:latin typeface="Nunito" pitchFamily="2" charset="0"/>
              </a:endParaRPr>
            </a:p>
          </p:txBody>
        </p:sp>
      </p:grpSp>
      <p:grpSp>
        <p:nvGrpSpPr>
          <p:cNvPr id="45" name="群組 44">
            <a:extLst>
              <a:ext uri="{FF2B5EF4-FFF2-40B4-BE49-F238E27FC236}">
                <a16:creationId xmlns:a16="http://schemas.microsoft.com/office/drawing/2014/main" id="{2409DB39-EABB-9198-73F3-33A245EBC0DA}"/>
              </a:ext>
            </a:extLst>
          </p:cNvPr>
          <p:cNvGrpSpPr/>
          <p:nvPr/>
        </p:nvGrpSpPr>
        <p:grpSpPr>
          <a:xfrm>
            <a:off x="14898410" y="2486532"/>
            <a:ext cx="2358952" cy="7254379"/>
            <a:chOff x="14898410" y="2486532"/>
            <a:chExt cx="2358952" cy="7254379"/>
          </a:xfrm>
        </p:grpSpPr>
        <p:grpSp>
          <p:nvGrpSpPr>
            <p:cNvPr id="25" name="群組 24">
              <a:extLst>
                <a:ext uri="{FF2B5EF4-FFF2-40B4-BE49-F238E27FC236}">
                  <a16:creationId xmlns:a16="http://schemas.microsoft.com/office/drawing/2014/main" id="{43BF561E-B3A2-24FD-241D-8F7AFC72AE7A}"/>
                </a:ext>
              </a:extLst>
            </p:cNvPr>
            <p:cNvGrpSpPr/>
            <p:nvPr/>
          </p:nvGrpSpPr>
          <p:grpSpPr>
            <a:xfrm>
              <a:off x="15180220" y="2486532"/>
              <a:ext cx="1804704" cy="6277233"/>
              <a:chOff x="14093215" y="952500"/>
              <a:chExt cx="2336800" cy="8128000"/>
            </a:xfrm>
          </p:grpSpPr>
          <p:pic>
            <p:nvPicPr>
              <p:cNvPr id="27" name="圖片 26" descr="一張含有 美工圖案, 圖畫, 圖解, 動畫卡通 的圖片&#10;&#10;自動產生的描述">
                <a:extLst>
                  <a:ext uri="{FF2B5EF4-FFF2-40B4-BE49-F238E27FC236}">
                    <a16:creationId xmlns:a16="http://schemas.microsoft.com/office/drawing/2014/main" id="{142929B8-3B23-F5C8-41EC-590BC28F02C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093215" y="3848100"/>
                <a:ext cx="2336800" cy="2336800"/>
              </a:xfrm>
              <a:prstGeom prst="rect">
                <a:avLst/>
              </a:prstGeom>
            </p:spPr>
          </p:pic>
          <p:pic>
            <p:nvPicPr>
              <p:cNvPr id="28" name="圖片 27" descr="一張含有 美工圖案, 圖畫, 圖解, 動畫卡通 的圖片&#10;&#10;自動產生的描述">
                <a:extLst>
                  <a:ext uri="{FF2B5EF4-FFF2-40B4-BE49-F238E27FC236}">
                    <a16:creationId xmlns:a16="http://schemas.microsoft.com/office/drawing/2014/main" id="{B126F1F3-4279-78D9-3074-CCAE4356B85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093215" y="952500"/>
                <a:ext cx="2336800" cy="2336800"/>
              </a:xfrm>
              <a:prstGeom prst="rect">
                <a:avLst/>
              </a:prstGeom>
            </p:spPr>
          </p:pic>
          <p:pic>
            <p:nvPicPr>
              <p:cNvPr id="29" name="圖片 28" descr="一張含有 美工圖案, 圖解, 卡通, 圖畫 的圖片&#10;&#10;自動產生的描述">
                <a:extLst>
                  <a:ext uri="{FF2B5EF4-FFF2-40B4-BE49-F238E27FC236}">
                    <a16:creationId xmlns:a16="http://schemas.microsoft.com/office/drawing/2014/main" id="{E74A8F67-FD85-6564-D585-57FC75C2357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093215" y="6743700"/>
                <a:ext cx="2336800" cy="2336800"/>
              </a:xfrm>
              <a:prstGeom prst="rect">
                <a:avLst/>
              </a:prstGeom>
            </p:spPr>
          </p:pic>
        </p:grpSp>
        <p:sp>
          <p:nvSpPr>
            <p:cNvPr id="26" name="文字方塊 25">
              <a:extLst>
                <a:ext uri="{FF2B5EF4-FFF2-40B4-BE49-F238E27FC236}">
                  <a16:creationId xmlns:a16="http://schemas.microsoft.com/office/drawing/2014/main" id="{25D8C0A6-2C36-5BBA-9BB2-480E0FB05923}"/>
                </a:ext>
              </a:extLst>
            </p:cNvPr>
            <p:cNvSpPr txBox="1"/>
            <p:nvPr/>
          </p:nvSpPr>
          <p:spPr>
            <a:xfrm>
              <a:off x="14898410" y="9033025"/>
              <a:ext cx="2358952" cy="707886"/>
            </a:xfrm>
            <a:prstGeom prst="rect">
              <a:avLst/>
            </a:prstGeom>
            <a:noFill/>
          </p:spPr>
          <p:txBody>
            <a:bodyPr wrap="square" rtlCol="0">
              <a:spAutoFit/>
            </a:bodyPr>
            <a:lstStyle/>
            <a:p>
              <a:pPr algn="ctr"/>
              <a:r>
                <a:rPr kumimoji="1" lang="en-US" altLang="zh-TW" sz="4000" b="1">
                  <a:latin typeface="Nunito" pitchFamily="2" charset="0"/>
                </a:rPr>
                <a:t>Students</a:t>
              </a:r>
              <a:endParaRPr kumimoji="1" lang="zh-TW" altLang="en-US" sz="4000" b="1">
                <a:latin typeface="Nunito" pitchFamily="2" charset="0"/>
              </a:endParaRPr>
            </a:p>
          </p:txBody>
        </p:sp>
      </p:grpSp>
      <p:grpSp>
        <p:nvGrpSpPr>
          <p:cNvPr id="21" name="群組 20">
            <a:extLst>
              <a:ext uri="{FF2B5EF4-FFF2-40B4-BE49-F238E27FC236}">
                <a16:creationId xmlns:a16="http://schemas.microsoft.com/office/drawing/2014/main" id="{3E093D52-E7DC-ACB0-65E1-9A806AA4507A}"/>
              </a:ext>
            </a:extLst>
          </p:cNvPr>
          <p:cNvGrpSpPr/>
          <p:nvPr/>
        </p:nvGrpSpPr>
        <p:grpSpPr>
          <a:xfrm>
            <a:off x="3383929" y="4832812"/>
            <a:ext cx="2649130" cy="1819346"/>
            <a:chOff x="3383929" y="4832812"/>
            <a:chExt cx="2649130" cy="1819346"/>
          </a:xfrm>
        </p:grpSpPr>
        <p:sp>
          <p:nvSpPr>
            <p:cNvPr id="33" name="向右箭號 32">
              <a:extLst>
                <a:ext uri="{FF2B5EF4-FFF2-40B4-BE49-F238E27FC236}">
                  <a16:creationId xmlns:a16="http://schemas.microsoft.com/office/drawing/2014/main" id="{3AE6B60D-337C-723A-7CD1-4EA2088E49FA}"/>
                </a:ext>
              </a:extLst>
            </p:cNvPr>
            <p:cNvSpPr/>
            <p:nvPr/>
          </p:nvSpPr>
          <p:spPr>
            <a:xfrm>
              <a:off x="3383929" y="4936701"/>
              <a:ext cx="2649130" cy="1228954"/>
            </a:xfrm>
            <a:prstGeom prst="rightArrow">
              <a:avLst>
                <a:gd name="adj1" fmla="val 56255"/>
                <a:gd name="adj2" fmla="val 63649"/>
              </a:avLst>
            </a:prstGeom>
            <a:solidFill>
              <a:schemeClr val="accent6">
                <a:lumMod val="40000"/>
                <a:lumOff val="60000"/>
                <a:alpha val="6196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66" name="群組 65">
              <a:extLst>
                <a:ext uri="{FF2B5EF4-FFF2-40B4-BE49-F238E27FC236}">
                  <a16:creationId xmlns:a16="http://schemas.microsoft.com/office/drawing/2014/main" id="{E4EA3603-8D2C-469A-D798-5E2D0EB8990A}"/>
                </a:ext>
              </a:extLst>
            </p:cNvPr>
            <p:cNvGrpSpPr/>
            <p:nvPr/>
          </p:nvGrpSpPr>
          <p:grpSpPr>
            <a:xfrm>
              <a:off x="3733239" y="4832812"/>
              <a:ext cx="1620957" cy="1819346"/>
              <a:chOff x="3733239" y="4815998"/>
              <a:chExt cx="1620957" cy="1819346"/>
            </a:xfrm>
          </p:grpSpPr>
          <p:pic>
            <p:nvPicPr>
              <p:cNvPr id="18" name="圖片 17" descr="一張含有 美工圖案, 圓形, 卡通, 圖形 的圖片&#10;&#10;自動產生的描述">
                <a:extLst>
                  <a:ext uri="{FF2B5EF4-FFF2-40B4-BE49-F238E27FC236}">
                    <a16:creationId xmlns:a16="http://schemas.microsoft.com/office/drawing/2014/main" id="{20CCA749-FB90-B302-32B4-28ABB0CB25F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58789" y="4815998"/>
                <a:ext cx="1369864" cy="1369864"/>
              </a:xfrm>
              <a:prstGeom prst="rect">
                <a:avLst/>
              </a:prstGeom>
            </p:spPr>
          </p:pic>
          <p:sp>
            <p:nvSpPr>
              <p:cNvPr id="63" name="文字方塊 62">
                <a:extLst>
                  <a:ext uri="{FF2B5EF4-FFF2-40B4-BE49-F238E27FC236}">
                    <a16:creationId xmlns:a16="http://schemas.microsoft.com/office/drawing/2014/main" id="{24E2F2F3-2F87-1174-4B7C-AA33030C96C6}"/>
                  </a:ext>
                </a:extLst>
              </p:cNvPr>
              <p:cNvSpPr txBox="1"/>
              <p:nvPr/>
            </p:nvSpPr>
            <p:spPr>
              <a:xfrm>
                <a:off x="3733239" y="6112124"/>
                <a:ext cx="1620957" cy="523220"/>
              </a:xfrm>
              <a:prstGeom prst="rect">
                <a:avLst/>
              </a:prstGeom>
              <a:noFill/>
            </p:spPr>
            <p:txBody>
              <a:bodyPr wrap="none" rtlCol="0">
                <a:spAutoFit/>
              </a:bodyPr>
              <a:lstStyle/>
              <a:p>
                <a:r>
                  <a:rPr kumimoji="1" lang="zh-TW" altLang="en-US" sz="2800">
                    <a:solidFill>
                      <a:schemeClr val="accent4">
                        <a:lumMod val="75000"/>
                      </a:schemeClr>
                    </a:solidFill>
                    <a:latin typeface="Microsoft JhengHei UI" panose="020B0604030504040204" pitchFamily="34" charset="-120"/>
                    <a:ea typeface="Microsoft JhengHei UI" panose="020B0604030504040204" pitchFamily="34" charset="-120"/>
                  </a:rPr>
                  <a:t>鏡頭畫面</a:t>
                </a:r>
              </a:p>
            </p:txBody>
          </p:sp>
        </p:grpSp>
      </p:grpSp>
      <p:sp>
        <p:nvSpPr>
          <p:cNvPr id="71" name="向右箭號 70">
            <a:extLst>
              <a:ext uri="{FF2B5EF4-FFF2-40B4-BE49-F238E27FC236}">
                <a16:creationId xmlns:a16="http://schemas.microsoft.com/office/drawing/2014/main" id="{71B6EB46-1B47-B0F4-9444-D80D1A20E5D8}"/>
              </a:ext>
            </a:extLst>
          </p:cNvPr>
          <p:cNvSpPr/>
          <p:nvPr/>
        </p:nvSpPr>
        <p:spPr>
          <a:xfrm>
            <a:off x="12284400" y="4936701"/>
            <a:ext cx="2649130" cy="1228954"/>
          </a:xfrm>
          <a:prstGeom prst="rightArrow">
            <a:avLst>
              <a:gd name="adj1" fmla="val 56255"/>
              <a:gd name="adj2" fmla="val 63649"/>
            </a:avLst>
          </a:prstGeom>
          <a:solidFill>
            <a:schemeClr val="accent6">
              <a:lumMod val="40000"/>
              <a:lumOff val="60000"/>
              <a:alpha val="6196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2" name="向右箭號 71">
            <a:extLst>
              <a:ext uri="{FF2B5EF4-FFF2-40B4-BE49-F238E27FC236}">
                <a16:creationId xmlns:a16="http://schemas.microsoft.com/office/drawing/2014/main" id="{BF123B7E-AC6E-2121-7B6C-D2DE46C26831}"/>
              </a:ext>
            </a:extLst>
          </p:cNvPr>
          <p:cNvSpPr/>
          <p:nvPr/>
        </p:nvSpPr>
        <p:spPr>
          <a:xfrm>
            <a:off x="12249727" y="2659241"/>
            <a:ext cx="2649130" cy="1228954"/>
          </a:xfrm>
          <a:prstGeom prst="rightArrow">
            <a:avLst>
              <a:gd name="adj1" fmla="val 56255"/>
              <a:gd name="adj2" fmla="val 63649"/>
            </a:avLst>
          </a:prstGeom>
          <a:solidFill>
            <a:schemeClr val="accent6">
              <a:lumMod val="40000"/>
              <a:lumOff val="60000"/>
              <a:alpha val="6196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3" name="向右箭號 72">
            <a:extLst>
              <a:ext uri="{FF2B5EF4-FFF2-40B4-BE49-F238E27FC236}">
                <a16:creationId xmlns:a16="http://schemas.microsoft.com/office/drawing/2014/main" id="{521DDDD9-376D-0B77-1237-B39C9F861554}"/>
              </a:ext>
            </a:extLst>
          </p:cNvPr>
          <p:cNvSpPr/>
          <p:nvPr/>
        </p:nvSpPr>
        <p:spPr>
          <a:xfrm>
            <a:off x="12249280" y="7214161"/>
            <a:ext cx="2649130" cy="1228954"/>
          </a:xfrm>
          <a:prstGeom prst="rightArrow">
            <a:avLst>
              <a:gd name="adj1" fmla="val 56255"/>
              <a:gd name="adj2" fmla="val 63649"/>
            </a:avLst>
          </a:prstGeom>
          <a:solidFill>
            <a:schemeClr val="accent6">
              <a:lumMod val="40000"/>
              <a:lumOff val="60000"/>
              <a:alpha val="6196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6" name="投影片編號版面配置區 85">
            <a:extLst>
              <a:ext uri="{FF2B5EF4-FFF2-40B4-BE49-F238E27FC236}">
                <a16:creationId xmlns:a16="http://schemas.microsoft.com/office/drawing/2014/main" id="{30B20501-B526-0855-3DE9-F380EEEC900B}"/>
              </a:ext>
            </a:extLst>
          </p:cNvPr>
          <p:cNvSpPr>
            <a:spLocks noGrp="1"/>
          </p:cNvSpPr>
          <p:nvPr>
            <p:ph type="sldNum" sz="quarter" idx="12"/>
          </p:nvPr>
        </p:nvSpPr>
        <p:spPr/>
        <p:txBody>
          <a:bodyPr/>
          <a:lstStyle/>
          <a:p>
            <a:fld id="{B6F15528-21DE-4FAA-801E-634DDDAF4B2B}" type="slidenum">
              <a:rPr lang="en-US" smtClean="0"/>
              <a:pPr/>
              <a:t>27</a:t>
            </a:fld>
            <a:endParaRPr lang="en-US"/>
          </a:p>
        </p:txBody>
      </p:sp>
      <p:sp>
        <p:nvSpPr>
          <p:cNvPr id="31" name="文字方塊 30">
            <a:extLst>
              <a:ext uri="{FF2B5EF4-FFF2-40B4-BE49-F238E27FC236}">
                <a16:creationId xmlns:a16="http://schemas.microsoft.com/office/drawing/2014/main" id="{B9497428-6F40-C354-2CC2-E4602D034CAF}"/>
              </a:ext>
            </a:extLst>
          </p:cNvPr>
          <p:cNvSpPr txBox="1"/>
          <p:nvPr/>
        </p:nvSpPr>
        <p:spPr>
          <a:xfrm>
            <a:off x="12208968" y="8708222"/>
            <a:ext cx="2649130" cy="707886"/>
          </a:xfrm>
          <a:prstGeom prst="rect">
            <a:avLst/>
          </a:prstGeom>
          <a:noFill/>
        </p:spPr>
        <p:txBody>
          <a:bodyPr wrap="square" rtlCol="0">
            <a:spAutoFit/>
          </a:bodyPr>
          <a:lstStyle/>
          <a:p>
            <a:pPr algn="ctr"/>
            <a:r>
              <a:rPr kumimoji="1" lang="en-US" altLang="zh-TW" sz="4000" b="1">
                <a:solidFill>
                  <a:schemeClr val="accent5">
                    <a:lumMod val="75000"/>
                  </a:schemeClr>
                </a:solidFill>
                <a:latin typeface="Microsoft JhengHei UI" panose="020B0604030504040204" pitchFamily="34" charset="-120"/>
                <a:ea typeface="Microsoft JhengHei UI" panose="020B0604030504040204" pitchFamily="34" charset="-120"/>
              </a:rPr>
              <a:t>UDP</a:t>
            </a:r>
            <a:r>
              <a:rPr kumimoji="1" lang="zh-TW" altLang="en-US" sz="4000" b="1">
                <a:solidFill>
                  <a:schemeClr val="accent5">
                    <a:lumMod val="75000"/>
                  </a:schemeClr>
                </a:solidFill>
                <a:latin typeface="Microsoft JhengHei UI" panose="020B0604030504040204" pitchFamily="34" charset="-120"/>
                <a:ea typeface="Microsoft JhengHei UI" panose="020B0604030504040204" pitchFamily="34" charset="-120"/>
              </a:rPr>
              <a:t>群播</a:t>
            </a:r>
          </a:p>
        </p:txBody>
      </p:sp>
      <p:sp>
        <p:nvSpPr>
          <p:cNvPr id="32" name="文字方塊 31">
            <a:extLst>
              <a:ext uri="{FF2B5EF4-FFF2-40B4-BE49-F238E27FC236}">
                <a16:creationId xmlns:a16="http://schemas.microsoft.com/office/drawing/2014/main" id="{9FDCCD1D-B854-749F-813E-ECDB38C0D3BC}"/>
              </a:ext>
            </a:extLst>
          </p:cNvPr>
          <p:cNvSpPr txBox="1"/>
          <p:nvPr/>
        </p:nvSpPr>
        <p:spPr>
          <a:xfrm>
            <a:off x="3219156" y="8708222"/>
            <a:ext cx="2649130" cy="707886"/>
          </a:xfrm>
          <a:prstGeom prst="rect">
            <a:avLst/>
          </a:prstGeom>
          <a:noFill/>
        </p:spPr>
        <p:txBody>
          <a:bodyPr wrap="square" rtlCol="0">
            <a:spAutoFit/>
          </a:bodyPr>
          <a:lstStyle/>
          <a:p>
            <a:pPr algn="ctr"/>
            <a:r>
              <a:rPr kumimoji="1" lang="en-US" altLang="zh-TW" sz="4000" b="1">
                <a:solidFill>
                  <a:schemeClr val="accent5">
                    <a:lumMod val="75000"/>
                  </a:schemeClr>
                </a:solidFill>
                <a:latin typeface="Microsoft JhengHei UI" panose="020B0604030504040204" pitchFamily="34" charset="-120"/>
                <a:ea typeface="Microsoft JhengHei UI" panose="020B0604030504040204" pitchFamily="34" charset="-120"/>
              </a:rPr>
              <a:t>UDP</a:t>
            </a:r>
            <a:r>
              <a:rPr kumimoji="1" lang="zh-TW" altLang="en-US" sz="4000" b="1">
                <a:solidFill>
                  <a:schemeClr val="accent5">
                    <a:lumMod val="75000"/>
                  </a:schemeClr>
                </a:solidFill>
                <a:latin typeface="Microsoft JhengHei UI" panose="020B0604030504040204" pitchFamily="34" charset="-120"/>
                <a:ea typeface="Microsoft JhengHei UI" panose="020B0604030504040204" pitchFamily="34" charset="-120"/>
              </a:rPr>
              <a:t>單播</a:t>
            </a:r>
          </a:p>
        </p:txBody>
      </p:sp>
      <p:sp>
        <p:nvSpPr>
          <p:cNvPr id="30" name="Freeform 14">
            <a:extLst>
              <a:ext uri="{FF2B5EF4-FFF2-40B4-BE49-F238E27FC236}">
                <a16:creationId xmlns:a16="http://schemas.microsoft.com/office/drawing/2014/main" id="{4B53AF65-A557-F85F-F398-6E50FABE0995}"/>
              </a:ext>
            </a:extLst>
          </p:cNvPr>
          <p:cNvSpPr/>
          <p:nvPr/>
        </p:nvSpPr>
        <p:spPr>
          <a:xfrm rot="-1536545" flipH="1">
            <a:off x="16487867" y="-61854"/>
            <a:ext cx="2537840" cy="2297899"/>
          </a:xfrm>
          <a:custGeom>
            <a:avLst/>
            <a:gdLst/>
            <a:ahLst/>
            <a:cxnLst/>
            <a:rect l="l" t="t" r="r" b="b"/>
            <a:pathLst>
              <a:path w="2537840" h="2297899">
                <a:moveTo>
                  <a:pt x="2537840" y="0"/>
                </a:moveTo>
                <a:lnTo>
                  <a:pt x="0" y="0"/>
                </a:lnTo>
                <a:lnTo>
                  <a:pt x="0" y="2297898"/>
                </a:lnTo>
                <a:lnTo>
                  <a:pt x="2537840" y="2297898"/>
                </a:lnTo>
                <a:lnTo>
                  <a:pt x="253784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zh-TW" altLang="en-US"/>
          </a:p>
        </p:txBody>
      </p:sp>
      <p:sp>
        <p:nvSpPr>
          <p:cNvPr id="34" name="Freeform 26">
            <a:extLst>
              <a:ext uri="{FF2B5EF4-FFF2-40B4-BE49-F238E27FC236}">
                <a16:creationId xmlns:a16="http://schemas.microsoft.com/office/drawing/2014/main" id="{6554E7BC-8522-10E3-F92B-E3DA3BCBAE22}"/>
              </a:ext>
            </a:extLst>
          </p:cNvPr>
          <p:cNvSpPr/>
          <p:nvPr/>
        </p:nvSpPr>
        <p:spPr>
          <a:xfrm rot="9999176" flipH="1">
            <a:off x="-1316676" y="1716564"/>
            <a:ext cx="2537840" cy="2297899"/>
          </a:xfrm>
          <a:custGeom>
            <a:avLst/>
            <a:gdLst/>
            <a:ahLst/>
            <a:cxnLst/>
            <a:rect l="l" t="t" r="r" b="b"/>
            <a:pathLst>
              <a:path w="2537840" h="2297899">
                <a:moveTo>
                  <a:pt x="2537840" y="0"/>
                </a:moveTo>
                <a:lnTo>
                  <a:pt x="0" y="0"/>
                </a:lnTo>
                <a:lnTo>
                  <a:pt x="0" y="2297898"/>
                </a:lnTo>
                <a:lnTo>
                  <a:pt x="2537840" y="2297898"/>
                </a:lnTo>
                <a:lnTo>
                  <a:pt x="253784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zh-TW" altLang="en-US"/>
          </a:p>
        </p:txBody>
      </p:sp>
      <p:grpSp>
        <p:nvGrpSpPr>
          <p:cNvPr id="35" name="群組 34">
            <a:extLst>
              <a:ext uri="{FF2B5EF4-FFF2-40B4-BE49-F238E27FC236}">
                <a16:creationId xmlns:a16="http://schemas.microsoft.com/office/drawing/2014/main" id="{64AED2EB-2676-0AF1-8D89-67B90E414F00}"/>
              </a:ext>
            </a:extLst>
          </p:cNvPr>
          <p:cNvGrpSpPr/>
          <p:nvPr/>
        </p:nvGrpSpPr>
        <p:grpSpPr>
          <a:xfrm>
            <a:off x="4543721" y="687305"/>
            <a:ext cx="9200557" cy="1730229"/>
            <a:chOff x="4543721" y="687305"/>
            <a:chExt cx="9200557" cy="1730229"/>
          </a:xfrm>
        </p:grpSpPr>
        <p:grpSp>
          <p:nvGrpSpPr>
            <p:cNvPr id="36" name="Group 8">
              <a:extLst>
                <a:ext uri="{FF2B5EF4-FFF2-40B4-BE49-F238E27FC236}">
                  <a16:creationId xmlns:a16="http://schemas.microsoft.com/office/drawing/2014/main" id="{13CEB833-E95C-8EB2-4157-0F0749A523AD}"/>
                </a:ext>
              </a:extLst>
            </p:cNvPr>
            <p:cNvGrpSpPr/>
            <p:nvPr/>
          </p:nvGrpSpPr>
          <p:grpSpPr>
            <a:xfrm>
              <a:off x="5139012" y="687305"/>
              <a:ext cx="8009976" cy="1730229"/>
              <a:chOff x="0" y="0"/>
              <a:chExt cx="2109623" cy="455698"/>
            </a:xfrm>
          </p:grpSpPr>
          <p:sp>
            <p:nvSpPr>
              <p:cNvPr id="38" name="Freeform 9">
                <a:extLst>
                  <a:ext uri="{FF2B5EF4-FFF2-40B4-BE49-F238E27FC236}">
                    <a16:creationId xmlns:a16="http://schemas.microsoft.com/office/drawing/2014/main" id="{576EEB23-4F02-E6E3-E5CB-F7113D2660E9}"/>
                  </a:ext>
                </a:extLst>
              </p:cNvPr>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zh-TW" altLang="en-US"/>
              </a:p>
            </p:txBody>
          </p:sp>
          <p:sp>
            <p:nvSpPr>
              <p:cNvPr id="39" name="TextBox 10">
                <a:extLst>
                  <a:ext uri="{FF2B5EF4-FFF2-40B4-BE49-F238E27FC236}">
                    <a16:creationId xmlns:a16="http://schemas.microsoft.com/office/drawing/2014/main" id="{EDFFAE7D-ABC8-9B41-E358-0A7AEDF07D00}"/>
                  </a:ext>
                </a:extLst>
              </p:cNvPr>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sp>
          <p:nvSpPr>
            <p:cNvPr id="37" name="TextBox 14">
              <a:extLst>
                <a:ext uri="{FF2B5EF4-FFF2-40B4-BE49-F238E27FC236}">
                  <a16:creationId xmlns:a16="http://schemas.microsoft.com/office/drawing/2014/main" id="{7A171ADD-EE4F-2548-20A5-570D5EE04B8B}"/>
                </a:ext>
              </a:extLst>
            </p:cNvPr>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zh-TW" altLang="en-US" sz="6607" b="1">
                  <a:solidFill>
                    <a:srgbClr val="000000"/>
                  </a:solidFill>
                  <a:latin typeface="Microsoft JhengHei UI" panose="020B0604030504040204" pitchFamily="34" charset="-120"/>
                  <a:ea typeface="Microsoft JhengHei UI" panose="020B0604030504040204" pitchFamily="34" charset="-120"/>
                </a:rPr>
                <a:t>系統流程總整理</a:t>
              </a:r>
              <a:endParaRPr lang="en-US" sz="6607" b="1">
                <a:solidFill>
                  <a:srgbClr val="000000"/>
                </a:solidFill>
                <a:latin typeface="Microsoft JhengHei UI" panose="020B0604030504040204" pitchFamily="34" charset="-120"/>
                <a:ea typeface="Microsoft JhengHei UI" panose="020B0604030504040204" pitchFamily="34" charset="-120"/>
              </a:endParaRPr>
            </a:p>
          </p:txBody>
        </p:sp>
      </p:grpSp>
    </p:spTree>
    <p:extLst>
      <p:ext uri="{BB962C8B-B14F-4D97-AF65-F5344CB8AC3E}">
        <p14:creationId xmlns:p14="http://schemas.microsoft.com/office/powerpoint/2010/main" val="323937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500"/>
                                        <p:tgtEl>
                                          <p:spTgt spid="7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1"/>
                                        </p:tgtEl>
                                        <p:attrNameLst>
                                          <p:attrName>style.visibility</p:attrName>
                                        </p:attrNameLst>
                                      </p:cBhvr>
                                      <p:to>
                                        <p:strVal val="visible"/>
                                      </p:to>
                                    </p:set>
                                    <p:animEffect transition="in" filter="fade">
                                      <p:cBhvr>
                                        <p:cTn id="21" dur="500"/>
                                        <p:tgtEl>
                                          <p:spTgt spid="7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2"/>
                                        </p:tgtEl>
                                        <p:attrNameLst>
                                          <p:attrName>style.visibility</p:attrName>
                                        </p:attrNameLst>
                                      </p:cBhvr>
                                      <p:to>
                                        <p:strVal val="visible"/>
                                      </p:to>
                                    </p:set>
                                    <p:animEffect transition="in" filter="fade">
                                      <p:cBhvr>
                                        <p:cTn id="24"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2" grpId="0" animBg="1"/>
      <p:bldP spid="73" grpId="0" animBg="1"/>
      <p:bldP spid="31" grpId="0"/>
      <p:bldP spid="3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a:spLocks noGrp="1" noRot="1" noMove="1" noResize="1" noEditPoints="1" noAdjustHandles="1" noChangeArrowheads="1" noChangeShapeType="1"/>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a:spLocks noGrp="1" noRot="1" noMove="1" noResize="1" noEditPoints="1" noAdjustHandles="1" noChangeArrowheads="1" noChangeShapeType="1"/>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grpSp>
      <p:grpSp>
        <p:nvGrpSpPr>
          <p:cNvPr id="5" name="Group 5"/>
          <p:cNvGrpSpPr>
            <a:grpSpLocks noGrp="1" noUngrp="1" noRot="1" noMove="1" noResize="1"/>
          </p:cNvGrpSpPr>
          <p:nvPr/>
        </p:nvGrpSpPr>
        <p:grpSpPr>
          <a:xfrm>
            <a:off x="1028700" y="1505943"/>
            <a:ext cx="16230600" cy="8238413"/>
            <a:chOff x="0" y="0"/>
            <a:chExt cx="4274726" cy="1718953"/>
          </a:xfrm>
        </p:grpSpPr>
        <p:sp>
          <p:nvSpPr>
            <p:cNvPr id="6" name="Freeform 6"/>
            <p:cNvSpPr>
              <a:spLocks noGrp="1" noRot="1" noMove="1" noResize="1" noEditPoints="1" noAdjustHandles="1" noChangeArrowheads="1" noChangeShapeType="1"/>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zh-TW" altLang="en-US"/>
            </a:p>
          </p:txBody>
        </p:sp>
        <p:sp>
          <p:nvSpPr>
            <p:cNvPr id="7" name="TextBox 7"/>
            <p:cNvSpPr txBox="1">
              <a:spLocks noGrp="1" noRot="1" noMove="1" noResize="1" noEditPoints="1" noAdjustHandles="1" noChangeArrowheads="1" noChangeShapeType="1"/>
            </p:cNvSpPr>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群組 10">
            <a:extLst>
              <a:ext uri="{FF2B5EF4-FFF2-40B4-BE49-F238E27FC236}">
                <a16:creationId xmlns:a16="http://schemas.microsoft.com/office/drawing/2014/main" id="{7AB46B0C-76B7-0A2D-2AEE-95AD25400627}"/>
              </a:ext>
            </a:extLst>
          </p:cNvPr>
          <p:cNvGrpSpPr/>
          <p:nvPr/>
        </p:nvGrpSpPr>
        <p:grpSpPr>
          <a:xfrm>
            <a:off x="6377125" y="2635104"/>
            <a:ext cx="5531812" cy="5117552"/>
            <a:chOff x="5562600" y="1133299"/>
            <a:chExt cx="7162800" cy="6626401"/>
          </a:xfrm>
        </p:grpSpPr>
        <p:sp>
          <p:nvSpPr>
            <p:cNvPr id="12" name="換頁連接器 11">
              <a:extLst>
                <a:ext uri="{FF2B5EF4-FFF2-40B4-BE49-F238E27FC236}">
                  <a16:creationId xmlns:a16="http://schemas.microsoft.com/office/drawing/2014/main" id="{764EFB54-EEA2-6D87-5F00-7D6530097079}"/>
                </a:ext>
              </a:extLst>
            </p:cNvPr>
            <p:cNvSpPr/>
            <p:nvPr/>
          </p:nvSpPr>
          <p:spPr>
            <a:xfrm>
              <a:off x="5562600" y="1133299"/>
              <a:ext cx="7162800" cy="6626401"/>
            </a:xfrm>
            <a:prstGeom prst="flowChartOffpageConnector">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3" name="圖片 12" descr="一張含有 椅子, 傢俱, 螢幕擷取畫面, 設計 的圖片&#10;&#10;自動產生的描述">
              <a:extLst>
                <a:ext uri="{FF2B5EF4-FFF2-40B4-BE49-F238E27FC236}">
                  <a16:creationId xmlns:a16="http://schemas.microsoft.com/office/drawing/2014/main" id="{5491A5D6-B5C7-8F5A-A74A-704856E0FD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2000" y="2146300"/>
              <a:ext cx="4064000" cy="4064000"/>
            </a:xfrm>
            <a:prstGeom prst="rect">
              <a:avLst/>
            </a:prstGeom>
          </p:spPr>
        </p:pic>
        <p:sp>
          <p:nvSpPr>
            <p:cNvPr id="15" name="文字方塊 14">
              <a:extLst>
                <a:ext uri="{FF2B5EF4-FFF2-40B4-BE49-F238E27FC236}">
                  <a16:creationId xmlns:a16="http://schemas.microsoft.com/office/drawing/2014/main" id="{8D89E76B-7FE5-F6F7-EEBF-DE94960C6173}"/>
                </a:ext>
              </a:extLst>
            </p:cNvPr>
            <p:cNvSpPr txBox="1"/>
            <p:nvPr/>
          </p:nvSpPr>
          <p:spPr>
            <a:xfrm>
              <a:off x="5562600" y="1206972"/>
              <a:ext cx="7162800" cy="707886"/>
            </a:xfrm>
            <a:prstGeom prst="rect">
              <a:avLst/>
            </a:prstGeom>
            <a:noFill/>
          </p:spPr>
          <p:txBody>
            <a:bodyPr wrap="square" rtlCol="0">
              <a:spAutoFit/>
            </a:bodyPr>
            <a:lstStyle/>
            <a:p>
              <a:pPr algn="ctr"/>
              <a:r>
                <a:rPr kumimoji="1" lang="en-US" altLang="zh-TW" sz="4000" b="1">
                  <a:latin typeface="Nunito" pitchFamily="2" charset="0"/>
                </a:rPr>
                <a:t>Classroom</a:t>
              </a:r>
              <a:endParaRPr kumimoji="1" lang="zh-TW" altLang="en-US" sz="4000" b="1">
                <a:latin typeface="Nunito" pitchFamily="2" charset="0"/>
              </a:endParaRPr>
            </a:p>
          </p:txBody>
        </p:sp>
      </p:grpSp>
      <p:grpSp>
        <p:nvGrpSpPr>
          <p:cNvPr id="16" name="群組 15">
            <a:extLst>
              <a:ext uri="{FF2B5EF4-FFF2-40B4-BE49-F238E27FC236}">
                <a16:creationId xmlns:a16="http://schemas.microsoft.com/office/drawing/2014/main" id="{88281A21-D494-5927-BD8C-E4BC52DE3D13}"/>
              </a:ext>
            </a:extLst>
          </p:cNvPr>
          <p:cNvGrpSpPr/>
          <p:nvPr/>
        </p:nvGrpSpPr>
        <p:grpSpPr>
          <a:xfrm>
            <a:off x="8241647" y="7041258"/>
            <a:ext cx="1804704" cy="2712350"/>
            <a:chOff x="7975600" y="6816901"/>
            <a:chExt cx="2336800" cy="3512055"/>
          </a:xfrm>
        </p:grpSpPr>
        <p:pic>
          <p:nvPicPr>
            <p:cNvPr id="19" name="圖片 18" descr="一張含有 螢幕擷取畫面, 鮮豔, 圖形, 行 的圖片&#10;&#10;自動產生的描述">
              <a:extLst>
                <a:ext uri="{FF2B5EF4-FFF2-40B4-BE49-F238E27FC236}">
                  <a16:creationId xmlns:a16="http://schemas.microsoft.com/office/drawing/2014/main" id="{CE91CAAD-6FB8-9050-4C49-8EB120EC72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5600" y="6816901"/>
              <a:ext cx="2336800" cy="2336800"/>
            </a:xfrm>
            <a:prstGeom prst="rect">
              <a:avLst/>
            </a:prstGeom>
          </p:spPr>
        </p:pic>
        <p:sp>
          <p:nvSpPr>
            <p:cNvPr id="20" name="文字方塊 19">
              <a:extLst>
                <a:ext uri="{FF2B5EF4-FFF2-40B4-BE49-F238E27FC236}">
                  <a16:creationId xmlns:a16="http://schemas.microsoft.com/office/drawing/2014/main" id="{8D554033-CAC0-782A-8A43-3031B815F766}"/>
                </a:ext>
              </a:extLst>
            </p:cNvPr>
            <p:cNvSpPr txBox="1"/>
            <p:nvPr/>
          </p:nvSpPr>
          <p:spPr>
            <a:xfrm>
              <a:off x="7975600" y="9412358"/>
              <a:ext cx="2334293" cy="916598"/>
            </a:xfrm>
            <a:prstGeom prst="rect">
              <a:avLst/>
            </a:prstGeom>
            <a:noFill/>
          </p:spPr>
          <p:txBody>
            <a:bodyPr wrap="square" rtlCol="0">
              <a:spAutoFit/>
            </a:bodyPr>
            <a:lstStyle/>
            <a:p>
              <a:pPr algn="ctr"/>
              <a:r>
                <a:rPr kumimoji="1" lang="en-US" altLang="zh-TW" sz="4000" b="1">
                  <a:latin typeface="Nunito" pitchFamily="2" charset="0"/>
                </a:rPr>
                <a:t>Server</a:t>
              </a:r>
              <a:endParaRPr kumimoji="1" lang="zh-TW" altLang="en-US" sz="4000" b="1">
                <a:latin typeface="Nunito" pitchFamily="2" charset="0"/>
              </a:endParaRPr>
            </a:p>
          </p:txBody>
        </p:sp>
      </p:grpSp>
      <p:grpSp>
        <p:nvGrpSpPr>
          <p:cNvPr id="44" name="群組 43">
            <a:extLst>
              <a:ext uri="{FF2B5EF4-FFF2-40B4-BE49-F238E27FC236}">
                <a16:creationId xmlns:a16="http://schemas.microsoft.com/office/drawing/2014/main" id="{DA340FDB-2859-5962-058D-7CFE7B9E830D}"/>
              </a:ext>
            </a:extLst>
          </p:cNvPr>
          <p:cNvGrpSpPr/>
          <p:nvPr/>
        </p:nvGrpSpPr>
        <p:grpSpPr>
          <a:xfrm>
            <a:off x="1026762" y="4617446"/>
            <a:ext cx="2081019" cy="5099381"/>
            <a:chOff x="1026762" y="4617446"/>
            <a:chExt cx="2081019" cy="5099381"/>
          </a:xfrm>
        </p:grpSpPr>
        <p:pic>
          <p:nvPicPr>
            <p:cNvPr id="22" name="圖片 21" descr="一張含有 美工圖案, 卡通, 動畫卡通 的圖片&#10;&#10;自動產生的描述">
              <a:extLst>
                <a:ext uri="{FF2B5EF4-FFF2-40B4-BE49-F238E27FC236}">
                  <a16:creationId xmlns:a16="http://schemas.microsoft.com/office/drawing/2014/main" id="{23B772FE-6221-300D-9904-85437D7227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4919" y="4617446"/>
              <a:ext cx="1804704" cy="1804704"/>
            </a:xfrm>
            <a:prstGeom prst="rect">
              <a:avLst/>
            </a:prstGeom>
          </p:spPr>
        </p:pic>
        <p:sp>
          <p:nvSpPr>
            <p:cNvPr id="23" name="文字方塊 22">
              <a:extLst>
                <a:ext uri="{FF2B5EF4-FFF2-40B4-BE49-F238E27FC236}">
                  <a16:creationId xmlns:a16="http://schemas.microsoft.com/office/drawing/2014/main" id="{2A5A406B-42D4-02D4-CD1E-103762D6FB5C}"/>
                </a:ext>
              </a:extLst>
            </p:cNvPr>
            <p:cNvSpPr txBox="1"/>
            <p:nvPr/>
          </p:nvSpPr>
          <p:spPr>
            <a:xfrm>
              <a:off x="1026762" y="9008941"/>
              <a:ext cx="2081019" cy="707886"/>
            </a:xfrm>
            <a:prstGeom prst="rect">
              <a:avLst/>
            </a:prstGeom>
            <a:noFill/>
          </p:spPr>
          <p:txBody>
            <a:bodyPr wrap="none" rtlCol="0">
              <a:spAutoFit/>
            </a:bodyPr>
            <a:lstStyle/>
            <a:p>
              <a:pPr algn="ctr"/>
              <a:r>
                <a:rPr kumimoji="1" lang="en-US" altLang="zh-TW" sz="4000" b="1">
                  <a:latin typeface="Nunito" pitchFamily="2" charset="0"/>
                </a:rPr>
                <a:t>Teacher</a:t>
              </a:r>
              <a:endParaRPr kumimoji="1" lang="zh-TW" altLang="en-US" sz="4000" b="1">
                <a:latin typeface="Nunito" pitchFamily="2" charset="0"/>
              </a:endParaRPr>
            </a:p>
          </p:txBody>
        </p:sp>
      </p:grpSp>
      <p:grpSp>
        <p:nvGrpSpPr>
          <p:cNvPr id="45" name="群組 44">
            <a:extLst>
              <a:ext uri="{FF2B5EF4-FFF2-40B4-BE49-F238E27FC236}">
                <a16:creationId xmlns:a16="http://schemas.microsoft.com/office/drawing/2014/main" id="{2409DB39-EABB-9198-73F3-33A245EBC0DA}"/>
              </a:ext>
            </a:extLst>
          </p:cNvPr>
          <p:cNvGrpSpPr/>
          <p:nvPr/>
        </p:nvGrpSpPr>
        <p:grpSpPr>
          <a:xfrm>
            <a:off x="14898410" y="2486532"/>
            <a:ext cx="2358952" cy="7254379"/>
            <a:chOff x="14898410" y="2486532"/>
            <a:chExt cx="2358952" cy="7254379"/>
          </a:xfrm>
        </p:grpSpPr>
        <p:grpSp>
          <p:nvGrpSpPr>
            <p:cNvPr id="25" name="群組 24">
              <a:extLst>
                <a:ext uri="{FF2B5EF4-FFF2-40B4-BE49-F238E27FC236}">
                  <a16:creationId xmlns:a16="http://schemas.microsoft.com/office/drawing/2014/main" id="{43BF561E-B3A2-24FD-241D-8F7AFC72AE7A}"/>
                </a:ext>
              </a:extLst>
            </p:cNvPr>
            <p:cNvGrpSpPr/>
            <p:nvPr/>
          </p:nvGrpSpPr>
          <p:grpSpPr>
            <a:xfrm>
              <a:off x="15180220" y="2486532"/>
              <a:ext cx="1804704" cy="6277233"/>
              <a:chOff x="14093215" y="952500"/>
              <a:chExt cx="2336800" cy="8128000"/>
            </a:xfrm>
          </p:grpSpPr>
          <p:pic>
            <p:nvPicPr>
              <p:cNvPr id="27" name="圖片 26" descr="一張含有 美工圖案, 圖畫, 圖解, 動畫卡通 的圖片&#10;&#10;自動產生的描述">
                <a:extLst>
                  <a:ext uri="{FF2B5EF4-FFF2-40B4-BE49-F238E27FC236}">
                    <a16:creationId xmlns:a16="http://schemas.microsoft.com/office/drawing/2014/main" id="{142929B8-3B23-F5C8-41EC-590BC28F02C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093215" y="3848100"/>
                <a:ext cx="2336800" cy="2336800"/>
              </a:xfrm>
              <a:prstGeom prst="rect">
                <a:avLst/>
              </a:prstGeom>
            </p:spPr>
          </p:pic>
          <p:pic>
            <p:nvPicPr>
              <p:cNvPr id="28" name="圖片 27" descr="一張含有 美工圖案, 圖畫, 圖解, 動畫卡通 的圖片&#10;&#10;自動產生的描述">
                <a:extLst>
                  <a:ext uri="{FF2B5EF4-FFF2-40B4-BE49-F238E27FC236}">
                    <a16:creationId xmlns:a16="http://schemas.microsoft.com/office/drawing/2014/main" id="{B126F1F3-4279-78D9-3074-CCAE4356B85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093215" y="952500"/>
                <a:ext cx="2336800" cy="2336800"/>
              </a:xfrm>
              <a:prstGeom prst="rect">
                <a:avLst/>
              </a:prstGeom>
            </p:spPr>
          </p:pic>
          <p:pic>
            <p:nvPicPr>
              <p:cNvPr id="29" name="圖片 28" descr="一張含有 美工圖案, 圖解, 卡通, 圖畫 的圖片&#10;&#10;自動產生的描述">
                <a:extLst>
                  <a:ext uri="{FF2B5EF4-FFF2-40B4-BE49-F238E27FC236}">
                    <a16:creationId xmlns:a16="http://schemas.microsoft.com/office/drawing/2014/main" id="{E74A8F67-FD85-6564-D585-57FC75C2357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093215" y="6743700"/>
                <a:ext cx="2336800" cy="2336800"/>
              </a:xfrm>
              <a:prstGeom prst="rect">
                <a:avLst/>
              </a:prstGeom>
            </p:spPr>
          </p:pic>
        </p:grpSp>
        <p:sp>
          <p:nvSpPr>
            <p:cNvPr id="26" name="文字方塊 25">
              <a:extLst>
                <a:ext uri="{FF2B5EF4-FFF2-40B4-BE49-F238E27FC236}">
                  <a16:creationId xmlns:a16="http://schemas.microsoft.com/office/drawing/2014/main" id="{25D8C0A6-2C36-5BBA-9BB2-480E0FB05923}"/>
                </a:ext>
              </a:extLst>
            </p:cNvPr>
            <p:cNvSpPr txBox="1"/>
            <p:nvPr/>
          </p:nvSpPr>
          <p:spPr>
            <a:xfrm>
              <a:off x="14898410" y="9033025"/>
              <a:ext cx="2358952" cy="707886"/>
            </a:xfrm>
            <a:prstGeom prst="rect">
              <a:avLst/>
            </a:prstGeom>
            <a:noFill/>
          </p:spPr>
          <p:txBody>
            <a:bodyPr wrap="square" rtlCol="0">
              <a:spAutoFit/>
            </a:bodyPr>
            <a:lstStyle/>
            <a:p>
              <a:pPr algn="ctr"/>
              <a:r>
                <a:rPr kumimoji="1" lang="en-US" altLang="zh-TW" sz="4000" b="1">
                  <a:latin typeface="Nunito" pitchFamily="2" charset="0"/>
                </a:rPr>
                <a:t>Students</a:t>
              </a:r>
              <a:endParaRPr kumimoji="1" lang="zh-TW" altLang="en-US" sz="4000" b="1">
                <a:latin typeface="Nunito" pitchFamily="2" charset="0"/>
              </a:endParaRPr>
            </a:p>
          </p:txBody>
        </p:sp>
      </p:grpSp>
      <p:grpSp>
        <p:nvGrpSpPr>
          <p:cNvPr id="34" name="群組 33">
            <a:extLst>
              <a:ext uri="{FF2B5EF4-FFF2-40B4-BE49-F238E27FC236}">
                <a16:creationId xmlns:a16="http://schemas.microsoft.com/office/drawing/2014/main" id="{6DC9B5E6-555C-A38F-C5C6-BAE60A2A0E92}"/>
              </a:ext>
            </a:extLst>
          </p:cNvPr>
          <p:cNvGrpSpPr/>
          <p:nvPr/>
        </p:nvGrpSpPr>
        <p:grpSpPr>
          <a:xfrm>
            <a:off x="3348809" y="7058072"/>
            <a:ext cx="2649130" cy="1794291"/>
            <a:chOff x="3348809" y="7058072"/>
            <a:chExt cx="2649130" cy="1794291"/>
          </a:xfrm>
        </p:grpSpPr>
        <p:sp>
          <p:nvSpPr>
            <p:cNvPr id="48" name="向右箭號 47">
              <a:extLst>
                <a:ext uri="{FF2B5EF4-FFF2-40B4-BE49-F238E27FC236}">
                  <a16:creationId xmlns:a16="http://schemas.microsoft.com/office/drawing/2014/main" id="{727A5CE9-5860-2AC7-AD9D-6459FC53E671}"/>
                </a:ext>
              </a:extLst>
            </p:cNvPr>
            <p:cNvSpPr/>
            <p:nvPr/>
          </p:nvSpPr>
          <p:spPr>
            <a:xfrm>
              <a:off x="3348809" y="7214161"/>
              <a:ext cx="2649130" cy="1228954"/>
            </a:xfrm>
            <a:prstGeom prst="rightArrow">
              <a:avLst>
                <a:gd name="adj1" fmla="val 56255"/>
                <a:gd name="adj2" fmla="val 63649"/>
              </a:avLst>
            </a:prstGeom>
            <a:solidFill>
              <a:schemeClr val="accent3">
                <a:lumMod val="60000"/>
                <a:lumOff val="40000"/>
                <a:alpha val="6196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67" name="群組 66">
              <a:extLst>
                <a:ext uri="{FF2B5EF4-FFF2-40B4-BE49-F238E27FC236}">
                  <a16:creationId xmlns:a16="http://schemas.microsoft.com/office/drawing/2014/main" id="{3E7C566B-87BE-EEAA-3416-E74A262484D5}"/>
                </a:ext>
              </a:extLst>
            </p:cNvPr>
            <p:cNvGrpSpPr/>
            <p:nvPr/>
          </p:nvGrpSpPr>
          <p:grpSpPr>
            <a:xfrm>
              <a:off x="3733239" y="7058072"/>
              <a:ext cx="1620957" cy="1794291"/>
              <a:chOff x="3733239" y="7041258"/>
              <a:chExt cx="1620957" cy="1794291"/>
            </a:xfrm>
          </p:grpSpPr>
          <p:pic>
            <p:nvPicPr>
              <p:cNvPr id="24" name="圖片 23" descr="一張含有 黑色, 黑暗 的圖片&#10;&#10;自動產生的描述">
                <a:extLst>
                  <a:ext uri="{FF2B5EF4-FFF2-40B4-BE49-F238E27FC236}">
                    <a16:creationId xmlns:a16="http://schemas.microsoft.com/office/drawing/2014/main" id="{3173E3CA-D5B7-E142-97F6-2DC96BF8921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58788" y="7041258"/>
                <a:ext cx="1369865" cy="1369865"/>
              </a:xfrm>
              <a:prstGeom prst="rect">
                <a:avLst/>
              </a:prstGeom>
            </p:spPr>
          </p:pic>
          <p:sp>
            <p:nvSpPr>
              <p:cNvPr id="64" name="文字方塊 63">
                <a:extLst>
                  <a:ext uri="{FF2B5EF4-FFF2-40B4-BE49-F238E27FC236}">
                    <a16:creationId xmlns:a16="http://schemas.microsoft.com/office/drawing/2014/main" id="{351BBDB6-50F1-2C94-F05F-0541EDF38CAE}"/>
                  </a:ext>
                </a:extLst>
              </p:cNvPr>
              <p:cNvSpPr txBox="1"/>
              <p:nvPr/>
            </p:nvSpPr>
            <p:spPr>
              <a:xfrm>
                <a:off x="3733239" y="8312329"/>
                <a:ext cx="1620957" cy="523220"/>
              </a:xfrm>
              <a:prstGeom prst="rect">
                <a:avLst/>
              </a:prstGeom>
              <a:noFill/>
            </p:spPr>
            <p:txBody>
              <a:bodyPr wrap="square" rtlCol="0">
                <a:spAutoFit/>
              </a:bodyPr>
              <a:lstStyle/>
              <a:p>
                <a:pPr algn="ctr"/>
                <a:r>
                  <a:rPr kumimoji="1" lang="zh-TW" altLang="en-US" sz="2800">
                    <a:solidFill>
                      <a:schemeClr val="accent4">
                        <a:lumMod val="75000"/>
                      </a:schemeClr>
                    </a:solidFill>
                    <a:latin typeface="Microsoft JhengHei UI" panose="020B0604030504040204" pitchFamily="34" charset="-120"/>
                    <a:ea typeface="Microsoft JhengHei UI" panose="020B0604030504040204" pitchFamily="34" charset="-120"/>
                  </a:rPr>
                  <a:t>音訊</a:t>
                </a:r>
              </a:p>
            </p:txBody>
          </p:sp>
        </p:grpSp>
      </p:grpSp>
      <p:sp>
        <p:nvSpPr>
          <p:cNvPr id="71" name="向右箭號 70">
            <a:extLst>
              <a:ext uri="{FF2B5EF4-FFF2-40B4-BE49-F238E27FC236}">
                <a16:creationId xmlns:a16="http://schemas.microsoft.com/office/drawing/2014/main" id="{71B6EB46-1B47-B0F4-9444-D80D1A20E5D8}"/>
              </a:ext>
            </a:extLst>
          </p:cNvPr>
          <p:cNvSpPr/>
          <p:nvPr/>
        </p:nvSpPr>
        <p:spPr>
          <a:xfrm>
            <a:off x="12284400" y="4936701"/>
            <a:ext cx="2649130" cy="1228954"/>
          </a:xfrm>
          <a:prstGeom prst="rightArrow">
            <a:avLst>
              <a:gd name="adj1" fmla="val 56255"/>
              <a:gd name="adj2" fmla="val 63649"/>
            </a:avLst>
          </a:prstGeom>
          <a:solidFill>
            <a:schemeClr val="accent3">
              <a:lumMod val="60000"/>
              <a:lumOff val="40000"/>
              <a:alpha val="6196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2" name="向右箭號 71">
            <a:extLst>
              <a:ext uri="{FF2B5EF4-FFF2-40B4-BE49-F238E27FC236}">
                <a16:creationId xmlns:a16="http://schemas.microsoft.com/office/drawing/2014/main" id="{BF123B7E-AC6E-2121-7B6C-D2DE46C26831}"/>
              </a:ext>
            </a:extLst>
          </p:cNvPr>
          <p:cNvSpPr/>
          <p:nvPr/>
        </p:nvSpPr>
        <p:spPr>
          <a:xfrm>
            <a:off x="12249727" y="2659241"/>
            <a:ext cx="2649130" cy="1228954"/>
          </a:xfrm>
          <a:prstGeom prst="rightArrow">
            <a:avLst>
              <a:gd name="adj1" fmla="val 56255"/>
              <a:gd name="adj2" fmla="val 63649"/>
            </a:avLst>
          </a:prstGeom>
          <a:solidFill>
            <a:schemeClr val="accent3">
              <a:lumMod val="60000"/>
              <a:lumOff val="40000"/>
              <a:alpha val="6196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3" name="向右箭號 72">
            <a:extLst>
              <a:ext uri="{FF2B5EF4-FFF2-40B4-BE49-F238E27FC236}">
                <a16:creationId xmlns:a16="http://schemas.microsoft.com/office/drawing/2014/main" id="{521DDDD9-376D-0B77-1237-B39C9F861554}"/>
              </a:ext>
            </a:extLst>
          </p:cNvPr>
          <p:cNvSpPr/>
          <p:nvPr/>
        </p:nvSpPr>
        <p:spPr>
          <a:xfrm>
            <a:off x="12249280" y="7214161"/>
            <a:ext cx="2649130" cy="1228954"/>
          </a:xfrm>
          <a:prstGeom prst="rightArrow">
            <a:avLst>
              <a:gd name="adj1" fmla="val 56255"/>
              <a:gd name="adj2" fmla="val 63649"/>
            </a:avLst>
          </a:prstGeom>
          <a:solidFill>
            <a:schemeClr val="accent3">
              <a:lumMod val="60000"/>
              <a:lumOff val="40000"/>
              <a:alpha val="6196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6" name="投影片編號版面配置區 85">
            <a:extLst>
              <a:ext uri="{FF2B5EF4-FFF2-40B4-BE49-F238E27FC236}">
                <a16:creationId xmlns:a16="http://schemas.microsoft.com/office/drawing/2014/main" id="{30B20501-B526-0855-3DE9-F380EEEC900B}"/>
              </a:ext>
            </a:extLst>
          </p:cNvPr>
          <p:cNvSpPr>
            <a:spLocks noGrp="1"/>
          </p:cNvSpPr>
          <p:nvPr>
            <p:ph type="sldNum" sz="quarter" idx="12"/>
          </p:nvPr>
        </p:nvSpPr>
        <p:spPr/>
        <p:txBody>
          <a:bodyPr/>
          <a:lstStyle/>
          <a:p>
            <a:fld id="{B6F15528-21DE-4FAA-801E-634DDDAF4B2B}" type="slidenum">
              <a:rPr lang="en-US" smtClean="0"/>
              <a:pPr/>
              <a:t>28</a:t>
            </a:fld>
            <a:endParaRPr lang="en-US"/>
          </a:p>
        </p:txBody>
      </p:sp>
      <p:sp>
        <p:nvSpPr>
          <p:cNvPr id="31" name="文字方塊 30">
            <a:extLst>
              <a:ext uri="{FF2B5EF4-FFF2-40B4-BE49-F238E27FC236}">
                <a16:creationId xmlns:a16="http://schemas.microsoft.com/office/drawing/2014/main" id="{B9497428-6F40-C354-2CC2-E4602D034CAF}"/>
              </a:ext>
            </a:extLst>
          </p:cNvPr>
          <p:cNvSpPr txBox="1"/>
          <p:nvPr/>
        </p:nvSpPr>
        <p:spPr>
          <a:xfrm>
            <a:off x="12208968" y="8708222"/>
            <a:ext cx="2649130" cy="707886"/>
          </a:xfrm>
          <a:prstGeom prst="rect">
            <a:avLst/>
          </a:prstGeom>
          <a:noFill/>
        </p:spPr>
        <p:txBody>
          <a:bodyPr wrap="square" rtlCol="0">
            <a:spAutoFit/>
          </a:bodyPr>
          <a:lstStyle/>
          <a:p>
            <a:pPr algn="ctr"/>
            <a:r>
              <a:rPr kumimoji="1" lang="en-US" altLang="zh-TW" sz="4000" b="1">
                <a:solidFill>
                  <a:schemeClr val="accent5">
                    <a:lumMod val="75000"/>
                  </a:schemeClr>
                </a:solidFill>
                <a:latin typeface="Microsoft JhengHei UI" panose="020B0604030504040204" pitchFamily="34" charset="-120"/>
                <a:ea typeface="Microsoft JhengHei UI" panose="020B0604030504040204" pitchFamily="34" charset="-120"/>
              </a:rPr>
              <a:t>UDP</a:t>
            </a:r>
            <a:r>
              <a:rPr kumimoji="1" lang="zh-TW" altLang="en-US" sz="4000" b="1">
                <a:solidFill>
                  <a:schemeClr val="accent5">
                    <a:lumMod val="75000"/>
                  </a:schemeClr>
                </a:solidFill>
                <a:latin typeface="Microsoft JhengHei UI" panose="020B0604030504040204" pitchFamily="34" charset="-120"/>
                <a:ea typeface="Microsoft JhengHei UI" panose="020B0604030504040204" pitchFamily="34" charset="-120"/>
              </a:rPr>
              <a:t>群播</a:t>
            </a:r>
          </a:p>
        </p:txBody>
      </p:sp>
      <p:sp>
        <p:nvSpPr>
          <p:cNvPr id="32" name="文字方塊 31">
            <a:extLst>
              <a:ext uri="{FF2B5EF4-FFF2-40B4-BE49-F238E27FC236}">
                <a16:creationId xmlns:a16="http://schemas.microsoft.com/office/drawing/2014/main" id="{9FDCCD1D-B854-749F-813E-ECDB38C0D3BC}"/>
              </a:ext>
            </a:extLst>
          </p:cNvPr>
          <p:cNvSpPr txBox="1"/>
          <p:nvPr/>
        </p:nvSpPr>
        <p:spPr>
          <a:xfrm>
            <a:off x="3219156" y="8708222"/>
            <a:ext cx="2649130" cy="707886"/>
          </a:xfrm>
          <a:prstGeom prst="rect">
            <a:avLst/>
          </a:prstGeom>
          <a:noFill/>
        </p:spPr>
        <p:txBody>
          <a:bodyPr wrap="square" rtlCol="0">
            <a:spAutoFit/>
          </a:bodyPr>
          <a:lstStyle/>
          <a:p>
            <a:pPr algn="ctr"/>
            <a:r>
              <a:rPr kumimoji="1" lang="en-US" altLang="zh-TW" sz="4000" b="1">
                <a:solidFill>
                  <a:schemeClr val="accent5">
                    <a:lumMod val="75000"/>
                  </a:schemeClr>
                </a:solidFill>
                <a:latin typeface="Microsoft JhengHei UI" panose="020B0604030504040204" pitchFamily="34" charset="-120"/>
                <a:ea typeface="Microsoft JhengHei UI" panose="020B0604030504040204" pitchFamily="34" charset="-120"/>
              </a:rPr>
              <a:t>UDP</a:t>
            </a:r>
            <a:r>
              <a:rPr kumimoji="1" lang="zh-TW" altLang="en-US" sz="4000" b="1">
                <a:solidFill>
                  <a:schemeClr val="accent5">
                    <a:lumMod val="75000"/>
                  </a:schemeClr>
                </a:solidFill>
                <a:latin typeface="Microsoft JhengHei UI" panose="020B0604030504040204" pitchFamily="34" charset="-120"/>
                <a:ea typeface="Microsoft JhengHei UI" panose="020B0604030504040204" pitchFamily="34" charset="-120"/>
              </a:rPr>
              <a:t>單播</a:t>
            </a:r>
          </a:p>
        </p:txBody>
      </p:sp>
      <p:sp>
        <p:nvSpPr>
          <p:cNvPr id="35" name="Freeform 14">
            <a:extLst>
              <a:ext uri="{FF2B5EF4-FFF2-40B4-BE49-F238E27FC236}">
                <a16:creationId xmlns:a16="http://schemas.microsoft.com/office/drawing/2014/main" id="{BDDD8850-D6DC-4399-384B-BD8EEF5F379B}"/>
              </a:ext>
            </a:extLst>
          </p:cNvPr>
          <p:cNvSpPr/>
          <p:nvPr/>
        </p:nvSpPr>
        <p:spPr>
          <a:xfrm rot="-1536545" flipH="1">
            <a:off x="16487867" y="-61854"/>
            <a:ext cx="2537840" cy="2297899"/>
          </a:xfrm>
          <a:custGeom>
            <a:avLst/>
            <a:gdLst/>
            <a:ahLst/>
            <a:cxnLst/>
            <a:rect l="l" t="t" r="r" b="b"/>
            <a:pathLst>
              <a:path w="2537840" h="2297899">
                <a:moveTo>
                  <a:pt x="2537840" y="0"/>
                </a:moveTo>
                <a:lnTo>
                  <a:pt x="0" y="0"/>
                </a:lnTo>
                <a:lnTo>
                  <a:pt x="0" y="2297898"/>
                </a:lnTo>
                <a:lnTo>
                  <a:pt x="2537840" y="2297898"/>
                </a:lnTo>
                <a:lnTo>
                  <a:pt x="253784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zh-TW" altLang="en-US"/>
          </a:p>
        </p:txBody>
      </p:sp>
      <p:sp>
        <p:nvSpPr>
          <p:cNvPr id="36" name="Freeform 26">
            <a:extLst>
              <a:ext uri="{FF2B5EF4-FFF2-40B4-BE49-F238E27FC236}">
                <a16:creationId xmlns:a16="http://schemas.microsoft.com/office/drawing/2014/main" id="{474A9C2C-6DD4-A9C0-1A47-860F88DF39A7}"/>
              </a:ext>
            </a:extLst>
          </p:cNvPr>
          <p:cNvSpPr/>
          <p:nvPr/>
        </p:nvSpPr>
        <p:spPr>
          <a:xfrm rot="9999176" flipH="1">
            <a:off x="-1316676" y="1716564"/>
            <a:ext cx="2537840" cy="2297899"/>
          </a:xfrm>
          <a:custGeom>
            <a:avLst/>
            <a:gdLst/>
            <a:ahLst/>
            <a:cxnLst/>
            <a:rect l="l" t="t" r="r" b="b"/>
            <a:pathLst>
              <a:path w="2537840" h="2297899">
                <a:moveTo>
                  <a:pt x="2537840" y="0"/>
                </a:moveTo>
                <a:lnTo>
                  <a:pt x="0" y="0"/>
                </a:lnTo>
                <a:lnTo>
                  <a:pt x="0" y="2297898"/>
                </a:lnTo>
                <a:lnTo>
                  <a:pt x="2537840" y="2297898"/>
                </a:lnTo>
                <a:lnTo>
                  <a:pt x="253784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zh-TW" altLang="en-US"/>
          </a:p>
        </p:txBody>
      </p:sp>
      <p:grpSp>
        <p:nvGrpSpPr>
          <p:cNvPr id="42" name="群組 41">
            <a:extLst>
              <a:ext uri="{FF2B5EF4-FFF2-40B4-BE49-F238E27FC236}">
                <a16:creationId xmlns:a16="http://schemas.microsoft.com/office/drawing/2014/main" id="{FC80AE34-60E3-356A-A3A3-4690FEEE80CD}"/>
              </a:ext>
            </a:extLst>
          </p:cNvPr>
          <p:cNvGrpSpPr/>
          <p:nvPr/>
        </p:nvGrpSpPr>
        <p:grpSpPr>
          <a:xfrm>
            <a:off x="4543721" y="687305"/>
            <a:ext cx="9200557" cy="1730229"/>
            <a:chOff x="4543721" y="687305"/>
            <a:chExt cx="9200557" cy="1730229"/>
          </a:xfrm>
        </p:grpSpPr>
        <p:grpSp>
          <p:nvGrpSpPr>
            <p:cNvPr id="43" name="Group 8">
              <a:extLst>
                <a:ext uri="{FF2B5EF4-FFF2-40B4-BE49-F238E27FC236}">
                  <a16:creationId xmlns:a16="http://schemas.microsoft.com/office/drawing/2014/main" id="{7E300F3C-FC36-0D7B-A42B-A17528A7A0EA}"/>
                </a:ext>
              </a:extLst>
            </p:cNvPr>
            <p:cNvGrpSpPr/>
            <p:nvPr/>
          </p:nvGrpSpPr>
          <p:grpSpPr>
            <a:xfrm>
              <a:off x="5139012" y="687305"/>
              <a:ext cx="8009976" cy="1730229"/>
              <a:chOff x="0" y="0"/>
              <a:chExt cx="2109623" cy="455698"/>
            </a:xfrm>
          </p:grpSpPr>
          <p:sp>
            <p:nvSpPr>
              <p:cNvPr id="49" name="Freeform 9">
                <a:extLst>
                  <a:ext uri="{FF2B5EF4-FFF2-40B4-BE49-F238E27FC236}">
                    <a16:creationId xmlns:a16="http://schemas.microsoft.com/office/drawing/2014/main" id="{C1356501-A43D-D940-A2BF-CB8AB847C3F4}"/>
                  </a:ext>
                </a:extLst>
              </p:cNvPr>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zh-TW" altLang="en-US"/>
              </a:p>
            </p:txBody>
          </p:sp>
          <p:sp>
            <p:nvSpPr>
              <p:cNvPr id="50" name="TextBox 10">
                <a:extLst>
                  <a:ext uri="{FF2B5EF4-FFF2-40B4-BE49-F238E27FC236}">
                    <a16:creationId xmlns:a16="http://schemas.microsoft.com/office/drawing/2014/main" id="{177FC997-8C28-849B-B04D-A5710AB058E2}"/>
                  </a:ext>
                </a:extLst>
              </p:cNvPr>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sp>
          <p:nvSpPr>
            <p:cNvPr id="46" name="TextBox 14">
              <a:extLst>
                <a:ext uri="{FF2B5EF4-FFF2-40B4-BE49-F238E27FC236}">
                  <a16:creationId xmlns:a16="http://schemas.microsoft.com/office/drawing/2014/main" id="{AD7CE632-6E80-E1B3-A386-5A74706308ED}"/>
                </a:ext>
              </a:extLst>
            </p:cNvPr>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zh-TW" altLang="en-US" sz="6607" b="1">
                  <a:solidFill>
                    <a:srgbClr val="000000"/>
                  </a:solidFill>
                  <a:latin typeface="Microsoft JhengHei UI" panose="020B0604030504040204" pitchFamily="34" charset="-120"/>
                  <a:ea typeface="Microsoft JhengHei UI" panose="020B0604030504040204" pitchFamily="34" charset="-120"/>
                </a:rPr>
                <a:t>系統流程總整理</a:t>
              </a:r>
              <a:endParaRPr lang="en-US" sz="6607" b="1">
                <a:solidFill>
                  <a:srgbClr val="000000"/>
                </a:solidFill>
                <a:latin typeface="Microsoft JhengHei UI" panose="020B0604030504040204" pitchFamily="34" charset="-120"/>
                <a:ea typeface="Microsoft JhengHei UI" panose="020B0604030504040204" pitchFamily="34" charset="-120"/>
              </a:endParaRPr>
            </a:p>
          </p:txBody>
        </p:sp>
      </p:grpSp>
    </p:spTree>
    <p:extLst>
      <p:ext uri="{BB962C8B-B14F-4D97-AF65-F5344CB8AC3E}">
        <p14:creationId xmlns:p14="http://schemas.microsoft.com/office/powerpoint/2010/main" val="238387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500"/>
                                        <p:tgtEl>
                                          <p:spTgt spid="7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1"/>
                                        </p:tgtEl>
                                        <p:attrNameLst>
                                          <p:attrName>style.visibility</p:attrName>
                                        </p:attrNameLst>
                                      </p:cBhvr>
                                      <p:to>
                                        <p:strVal val="visible"/>
                                      </p:to>
                                    </p:set>
                                    <p:animEffect transition="in" filter="fade">
                                      <p:cBhvr>
                                        <p:cTn id="21" dur="500"/>
                                        <p:tgtEl>
                                          <p:spTgt spid="7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2"/>
                                        </p:tgtEl>
                                        <p:attrNameLst>
                                          <p:attrName>style.visibility</p:attrName>
                                        </p:attrNameLst>
                                      </p:cBhvr>
                                      <p:to>
                                        <p:strVal val="visible"/>
                                      </p:to>
                                    </p:set>
                                    <p:animEffect transition="in" filter="fade">
                                      <p:cBhvr>
                                        <p:cTn id="24"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2" grpId="0" animBg="1"/>
      <p:bldP spid="73" grpId="0" animBg="1"/>
      <p:bldP spid="31" grpId="0"/>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a:spLocks noGrp="1" noRot="1" noMove="1" noResize="1" noEditPoints="1" noAdjustHandles="1" noChangeArrowheads="1" noChangeShapeType="1"/>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a:spLocks noGrp="1" noRot="1" noMove="1" noResize="1" noEditPoints="1" noAdjustHandles="1" noChangeArrowheads="1" noChangeShapeType="1"/>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grpSp>
      <p:grpSp>
        <p:nvGrpSpPr>
          <p:cNvPr id="5" name="Group 5"/>
          <p:cNvGrpSpPr>
            <a:grpSpLocks noGrp="1" noUngrp="1" noRot="1" noMove="1" noResize="1"/>
          </p:cNvGrpSpPr>
          <p:nvPr/>
        </p:nvGrpSpPr>
        <p:grpSpPr>
          <a:xfrm>
            <a:off x="1028700" y="1505943"/>
            <a:ext cx="16230600" cy="8238413"/>
            <a:chOff x="0" y="0"/>
            <a:chExt cx="4274726" cy="1718953"/>
          </a:xfrm>
        </p:grpSpPr>
        <p:sp>
          <p:nvSpPr>
            <p:cNvPr id="6" name="Freeform 6"/>
            <p:cNvSpPr>
              <a:spLocks noGrp="1" noRot="1" noMove="1" noResize="1" noEditPoints="1" noAdjustHandles="1" noChangeArrowheads="1" noChangeShapeType="1"/>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zh-TW" altLang="en-US"/>
            </a:p>
          </p:txBody>
        </p:sp>
        <p:sp>
          <p:nvSpPr>
            <p:cNvPr id="7" name="TextBox 7"/>
            <p:cNvSpPr txBox="1">
              <a:spLocks noGrp="1" noRot="1" noMove="1" noResize="1" noEditPoints="1" noAdjustHandles="1" noChangeArrowheads="1" noChangeShapeType="1"/>
            </p:cNvSpPr>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群組 10">
            <a:extLst>
              <a:ext uri="{FF2B5EF4-FFF2-40B4-BE49-F238E27FC236}">
                <a16:creationId xmlns:a16="http://schemas.microsoft.com/office/drawing/2014/main" id="{7AB46B0C-76B7-0A2D-2AEE-95AD25400627}"/>
              </a:ext>
            </a:extLst>
          </p:cNvPr>
          <p:cNvGrpSpPr/>
          <p:nvPr/>
        </p:nvGrpSpPr>
        <p:grpSpPr>
          <a:xfrm>
            <a:off x="6377125" y="2635104"/>
            <a:ext cx="5531812" cy="5117552"/>
            <a:chOff x="5562600" y="1133299"/>
            <a:chExt cx="7162800" cy="6626401"/>
          </a:xfrm>
        </p:grpSpPr>
        <p:sp>
          <p:nvSpPr>
            <p:cNvPr id="12" name="換頁連接器 11">
              <a:extLst>
                <a:ext uri="{FF2B5EF4-FFF2-40B4-BE49-F238E27FC236}">
                  <a16:creationId xmlns:a16="http://schemas.microsoft.com/office/drawing/2014/main" id="{764EFB54-EEA2-6D87-5F00-7D6530097079}"/>
                </a:ext>
              </a:extLst>
            </p:cNvPr>
            <p:cNvSpPr/>
            <p:nvPr/>
          </p:nvSpPr>
          <p:spPr>
            <a:xfrm>
              <a:off x="5562600" y="1133299"/>
              <a:ext cx="7162800" cy="6626401"/>
            </a:xfrm>
            <a:prstGeom prst="flowChartOffpageConnector">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3" name="圖片 12" descr="一張含有 椅子, 傢俱, 螢幕擷取畫面, 設計 的圖片&#10;&#10;自動產生的描述">
              <a:extLst>
                <a:ext uri="{FF2B5EF4-FFF2-40B4-BE49-F238E27FC236}">
                  <a16:creationId xmlns:a16="http://schemas.microsoft.com/office/drawing/2014/main" id="{5491A5D6-B5C7-8F5A-A74A-704856E0FD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2000" y="2146300"/>
              <a:ext cx="4064000" cy="4064000"/>
            </a:xfrm>
            <a:prstGeom prst="rect">
              <a:avLst/>
            </a:prstGeom>
          </p:spPr>
        </p:pic>
        <p:sp>
          <p:nvSpPr>
            <p:cNvPr id="15" name="文字方塊 14">
              <a:extLst>
                <a:ext uri="{FF2B5EF4-FFF2-40B4-BE49-F238E27FC236}">
                  <a16:creationId xmlns:a16="http://schemas.microsoft.com/office/drawing/2014/main" id="{8D89E76B-7FE5-F6F7-EEBF-DE94960C6173}"/>
                </a:ext>
              </a:extLst>
            </p:cNvPr>
            <p:cNvSpPr txBox="1"/>
            <p:nvPr/>
          </p:nvSpPr>
          <p:spPr>
            <a:xfrm>
              <a:off x="5562600" y="1206972"/>
              <a:ext cx="7162800" cy="707886"/>
            </a:xfrm>
            <a:prstGeom prst="rect">
              <a:avLst/>
            </a:prstGeom>
            <a:noFill/>
          </p:spPr>
          <p:txBody>
            <a:bodyPr wrap="square" rtlCol="0">
              <a:spAutoFit/>
            </a:bodyPr>
            <a:lstStyle/>
            <a:p>
              <a:pPr algn="ctr"/>
              <a:r>
                <a:rPr kumimoji="1" lang="en-US" altLang="zh-TW" sz="4000" b="1">
                  <a:latin typeface="Nunito" pitchFamily="2" charset="0"/>
                </a:rPr>
                <a:t>Classroom</a:t>
              </a:r>
              <a:endParaRPr kumimoji="1" lang="zh-TW" altLang="en-US" sz="4000" b="1">
                <a:latin typeface="Nunito" pitchFamily="2" charset="0"/>
              </a:endParaRPr>
            </a:p>
          </p:txBody>
        </p:sp>
      </p:grpSp>
      <p:grpSp>
        <p:nvGrpSpPr>
          <p:cNvPr id="16" name="群組 15">
            <a:extLst>
              <a:ext uri="{FF2B5EF4-FFF2-40B4-BE49-F238E27FC236}">
                <a16:creationId xmlns:a16="http://schemas.microsoft.com/office/drawing/2014/main" id="{88281A21-D494-5927-BD8C-E4BC52DE3D13}"/>
              </a:ext>
            </a:extLst>
          </p:cNvPr>
          <p:cNvGrpSpPr/>
          <p:nvPr/>
        </p:nvGrpSpPr>
        <p:grpSpPr>
          <a:xfrm>
            <a:off x="8241647" y="7041258"/>
            <a:ext cx="1804704" cy="2712350"/>
            <a:chOff x="7975600" y="6816901"/>
            <a:chExt cx="2336800" cy="3512055"/>
          </a:xfrm>
        </p:grpSpPr>
        <p:pic>
          <p:nvPicPr>
            <p:cNvPr id="19" name="圖片 18" descr="一張含有 螢幕擷取畫面, 鮮豔, 圖形, 行 的圖片&#10;&#10;自動產生的描述">
              <a:extLst>
                <a:ext uri="{FF2B5EF4-FFF2-40B4-BE49-F238E27FC236}">
                  <a16:creationId xmlns:a16="http://schemas.microsoft.com/office/drawing/2014/main" id="{CE91CAAD-6FB8-9050-4C49-8EB120EC72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5600" y="6816901"/>
              <a:ext cx="2336800" cy="2336800"/>
            </a:xfrm>
            <a:prstGeom prst="rect">
              <a:avLst/>
            </a:prstGeom>
          </p:spPr>
        </p:pic>
        <p:sp>
          <p:nvSpPr>
            <p:cNvPr id="20" name="文字方塊 19">
              <a:extLst>
                <a:ext uri="{FF2B5EF4-FFF2-40B4-BE49-F238E27FC236}">
                  <a16:creationId xmlns:a16="http://schemas.microsoft.com/office/drawing/2014/main" id="{8D554033-CAC0-782A-8A43-3031B815F766}"/>
                </a:ext>
              </a:extLst>
            </p:cNvPr>
            <p:cNvSpPr txBox="1"/>
            <p:nvPr/>
          </p:nvSpPr>
          <p:spPr>
            <a:xfrm>
              <a:off x="7975600" y="9412358"/>
              <a:ext cx="2334293" cy="916598"/>
            </a:xfrm>
            <a:prstGeom prst="rect">
              <a:avLst/>
            </a:prstGeom>
            <a:noFill/>
          </p:spPr>
          <p:txBody>
            <a:bodyPr wrap="square" rtlCol="0">
              <a:spAutoFit/>
            </a:bodyPr>
            <a:lstStyle/>
            <a:p>
              <a:pPr algn="ctr"/>
              <a:r>
                <a:rPr kumimoji="1" lang="en-US" altLang="zh-TW" sz="4000" b="1">
                  <a:latin typeface="Nunito" pitchFamily="2" charset="0"/>
                </a:rPr>
                <a:t>Server</a:t>
              </a:r>
              <a:endParaRPr kumimoji="1" lang="zh-TW" altLang="en-US" sz="4000" b="1">
                <a:latin typeface="Nunito" pitchFamily="2" charset="0"/>
              </a:endParaRPr>
            </a:p>
          </p:txBody>
        </p:sp>
      </p:grpSp>
      <p:grpSp>
        <p:nvGrpSpPr>
          <p:cNvPr id="44" name="群組 43">
            <a:extLst>
              <a:ext uri="{FF2B5EF4-FFF2-40B4-BE49-F238E27FC236}">
                <a16:creationId xmlns:a16="http://schemas.microsoft.com/office/drawing/2014/main" id="{DA340FDB-2859-5962-058D-7CFE7B9E830D}"/>
              </a:ext>
            </a:extLst>
          </p:cNvPr>
          <p:cNvGrpSpPr/>
          <p:nvPr/>
        </p:nvGrpSpPr>
        <p:grpSpPr>
          <a:xfrm>
            <a:off x="1026762" y="4617446"/>
            <a:ext cx="2081019" cy="5099381"/>
            <a:chOff x="1026762" y="4617446"/>
            <a:chExt cx="2081019" cy="5099381"/>
          </a:xfrm>
        </p:grpSpPr>
        <p:pic>
          <p:nvPicPr>
            <p:cNvPr id="22" name="圖片 21" descr="一張含有 美工圖案, 卡通, 動畫卡通 的圖片&#10;&#10;自動產生的描述">
              <a:extLst>
                <a:ext uri="{FF2B5EF4-FFF2-40B4-BE49-F238E27FC236}">
                  <a16:creationId xmlns:a16="http://schemas.microsoft.com/office/drawing/2014/main" id="{23B772FE-6221-300D-9904-85437D7227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4919" y="4617446"/>
              <a:ext cx="1804704" cy="1804704"/>
            </a:xfrm>
            <a:prstGeom prst="rect">
              <a:avLst/>
            </a:prstGeom>
          </p:spPr>
        </p:pic>
        <p:sp>
          <p:nvSpPr>
            <p:cNvPr id="23" name="文字方塊 22">
              <a:extLst>
                <a:ext uri="{FF2B5EF4-FFF2-40B4-BE49-F238E27FC236}">
                  <a16:creationId xmlns:a16="http://schemas.microsoft.com/office/drawing/2014/main" id="{2A5A406B-42D4-02D4-CD1E-103762D6FB5C}"/>
                </a:ext>
              </a:extLst>
            </p:cNvPr>
            <p:cNvSpPr txBox="1"/>
            <p:nvPr/>
          </p:nvSpPr>
          <p:spPr>
            <a:xfrm>
              <a:off x="1026762" y="9008941"/>
              <a:ext cx="2081019" cy="707886"/>
            </a:xfrm>
            <a:prstGeom prst="rect">
              <a:avLst/>
            </a:prstGeom>
            <a:noFill/>
          </p:spPr>
          <p:txBody>
            <a:bodyPr wrap="none" rtlCol="0">
              <a:spAutoFit/>
            </a:bodyPr>
            <a:lstStyle/>
            <a:p>
              <a:pPr algn="ctr"/>
              <a:r>
                <a:rPr kumimoji="1" lang="en-US" altLang="zh-TW" sz="4000" b="1">
                  <a:latin typeface="Nunito" pitchFamily="2" charset="0"/>
                </a:rPr>
                <a:t>Teacher</a:t>
              </a:r>
              <a:endParaRPr kumimoji="1" lang="zh-TW" altLang="en-US" sz="4000" b="1">
                <a:latin typeface="Nunito" pitchFamily="2" charset="0"/>
              </a:endParaRPr>
            </a:p>
          </p:txBody>
        </p:sp>
      </p:grpSp>
      <p:grpSp>
        <p:nvGrpSpPr>
          <p:cNvPr id="45" name="群組 44">
            <a:extLst>
              <a:ext uri="{FF2B5EF4-FFF2-40B4-BE49-F238E27FC236}">
                <a16:creationId xmlns:a16="http://schemas.microsoft.com/office/drawing/2014/main" id="{2409DB39-EABB-9198-73F3-33A245EBC0DA}"/>
              </a:ext>
            </a:extLst>
          </p:cNvPr>
          <p:cNvGrpSpPr/>
          <p:nvPr/>
        </p:nvGrpSpPr>
        <p:grpSpPr>
          <a:xfrm>
            <a:off x="14898410" y="2486532"/>
            <a:ext cx="2358952" cy="7254379"/>
            <a:chOff x="14898410" y="2486532"/>
            <a:chExt cx="2358952" cy="7254379"/>
          </a:xfrm>
        </p:grpSpPr>
        <p:grpSp>
          <p:nvGrpSpPr>
            <p:cNvPr id="25" name="群組 24">
              <a:extLst>
                <a:ext uri="{FF2B5EF4-FFF2-40B4-BE49-F238E27FC236}">
                  <a16:creationId xmlns:a16="http://schemas.microsoft.com/office/drawing/2014/main" id="{43BF561E-B3A2-24FD-241D-8F7AFC72AE7A}"/>
                </a:ext>
              </a:extLst>
            </p:cNvPr>
            <p:cNvGrpSpPr/>
            <p:nvPr/>
          </p:nvGrpSpPr>
          <p:grpSpPr>
            <a:xfrm>
              <a:off x="15180220" y="2486532"/>
              <a:ext cx="1804704" cy="6277233"/>
              <a:chOff x="14093215" y="952500"/>
              <a:chExt cx="2336800" cy="8128000"/>
            </a:xfrm>
          </p:grpSpPr>
          <p:pic>
            <p:nvPicPr>
              <p:cNvPr id="27" name="圖片 26" descr="一張含有 美工圖案, 圖畫, 圖解, 動畫卡通 的圖片&#10;&#10;自動產生的描述">
                <a:extLst>
                  <a:ext uri="{FF2B5EF4-FFF2-40B4-BE49-F238E27FC236}">
                    <a16:creationId xmlns:a16="http://schemas.microsoft.com/office/drawing/2014/main" id="{142929B8-3B23-F5C8-41EC-590BC28F02C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093215" y="3848100"/>
                <a:ext cx="2336800" cy="2336800"/>
              </a:xfrm>
              <a:prstGeom prst="rect">
                <a:avLst/>
              </a:prstGeom>
            </p:spPr>
          </p:pic>
          <p:pic>
            <p:nvPicPr>
              <p:cNvPr id="28" name="圖片 27" descr="一張含有 美工圖案, 圖畫, 圖解, 動畫卡通 的圖片&#10;&#10;自動產生的描述">
                <a:extLst>
                  <a:ext uri="{FF2B5EF4-FFF2-40B4-BE49-F238E27FC236}">
                    <a16:creationId xmlns:a16="http://schemas.microsoft.com/office/drawing/2014/main" id="{B126F1F3-4279-78D9-3074-CCAE4356B85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093215" y="952500"/>
                <a:ext cx="2336800" cy="2336800"/>
              </a:xfrm>
              <a:prstGeom prst="rect">
                <a:avLst/>
              </a:prstGeom>
            </p:spPr>
          </p:pic>
          <p:pic>
            <p:nvPicPr>
              <p:cNvPr id="29" name="圖片 28" descr="一張含有 美工圖案, 圖解, 卡通, 圖畫 的圖片&#10;&#10;自動產生的描述">
                <a:extLst>
                  <a:ext uri="{FF2B5EF4-FFF2-40B4-BE49-F238E27FC236}">
                    <a16:creationId xmlns:a16="http://schemas.microsoft.com/office/drawing/2014/main" id="{E74A8F67-FD85-6564-D585-57FC75C2357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093215" y="6743700"/>
                <a:ext cx="2336800" cy="2336800"/>
              </a:xfrm>
              <a:prstGeom prst="rect">
                <a:avLst/>
              </a:prstGeom>
            </p:spPr>
          </p:pic>
        </p:grpSp>
        <p:sp>
          <p:nvSpPr>
            <p:cNvPr id="26" name="文字方塊 25">
              <a:extLst>
                <a:ext uri="{FF2B5EF4-FFF2-40B4-BE49-F238E27FC236}">
                  <a16:creationId xmlns:a16="http://schemas.microsoft.com/office/drawing/2014/main" id="{25D8C0A6-2C36-5BBA-9BB2-480E0FB05923}"/>
                </a:ext>
              </a:extLst>
            </p:cNvPr>
            <p:cNvSpPr txBox="1"/>
            <p:nvPr/>
          </p:nvSpPr>
          <p:spPr>
            <a:xfrm>
              <a:off x="14898410" y="9033025"/>
              <a:ext cx="2358952" cy="707886"/>
            </a:xfrm>
            <a:prstGeom prst="rect">
              <a:avLst/>
            </a:prstGeom>
            <a:noFill/>
          </p:spPr>
          <p:txBody>
            <a:bodyPr wrap="square" rtlCol="0">
              <a:spAutoFit/>
            </a:bodyPr>
            <a:lstStyle/>
            <a:p>
              <a:pPr algn="ctr"/>
              <a:r>
                <a:rPr kumimoji="1" lang="en-US" altLang="zh-TW" sz="4000" b="1">
                  <a:latin typeface="Nunito" pitchFamily="2" charset="0"/>
                </a:rPr>
                <a:t>Students</a:t>
              </a:r>
              <a:endParaRPr kumimoji="1" lang="zh-TW" altLang="en-US" sz="4000" b="1">
                <a:latin typeface="Nunito" pitchFamily="2" charset="0"/>
              </a:endParaRPr>
            </a:p>
          </p:txBody>
        </p:sp>
      </p:grpSp>
      <p:sp>
        <p:nvSpPr>
          <p:cNvPr id="18" name="投影片編號版面配置區 17">
            <a:extLst>
              <a:ext uri="{FF2B5EF4-FFF2-40B4-BE49-F238E27FC236}">
                <a16:creationId xmlns:a16="http://schemas.microsoft.com/office/drawing/2014/main" id="{847A57B8-47A0-D52B-B864-7B586A52693D}"/>
              </a:ext>
            </a:extLst>
          </p:cNvPr>
          <p:cNvSpPr>
            <a:spLocks noGrp="1"/>
          </p:cNvSpPr>
          <p:nvPr>
            <p:ph type="sldNum" sz="quarter" idx="12"/>
          </p:nvPr>
        </p:nvSpPr>
        <p:spPr/>
        <p:txBody>
          <a:bodyPr/>
          <a:lstStyle/>
          <a:p>
            <a:fld id="{B6F15528-21DE-4FAA-801E-634DDDAF4B2B}" type="slidenum">
              <a:rPr lang="en-US" smtClean="0"/>
              <a:pPr/>
              <a:t>29</a:t>
            </a:fld>
            <a:endParaRPr lang="en-US"/>
          </a:p>
        </p:txBody>
      </p:sp>
      <p:sp>
        <p:nvSpPr>
          <p:cNvPr id="21" name="文字方塊 20">
            <a:extLst>
              <a:ext uri="{FF2B5EF4-FFF2-40B4-BE49-F238E27FC236}">
                <a16:creationId xmlns:a16="http://schemas.microsoft.com/office/drawing/2014/main" id="{EA563D9F-5DB2-AE4E-7E97-C039AF4CB721}"/>
              </a:ext>
            </a:extLst>
          </p:cNvPr>
          <p:cNvSpPr txBox="1"/>
          <p:nvPr/>
        </p:nvSpPr>
        <p:spPr>
          <a:xfrm>
            <a:off x="12208968" y="8708222"/>
            <a:ext cx="2649130" cy="707886"/>
          </a:xfrm>
          <a:prstGeom prst="rect">
            <a:avLst/>
          </a:prstGeom>
          <a:noFill/>
        </p:spPr>
        <p:txBody>
          <a:bodyPr wrap="square" rtlCol="0">
            <a:spAutoFit/>
          </a:bodyPr>
          <a:lstStyle/>
          <a:p>
            <a:pPr algn="ctr"/>
            <a:r>
              <a:rPr kumimoji="1" lang="en-US" altLang="zh-TW" sz="4000" b="1">
                <a:solidFill>
                  <a:schemeClr val="accent6">
                    <a:lumMod val="75000"/>
                  </a:schemeClr>
                </a:solidFill>
                <a:latin typeface="Microsoft JhengHei UI" panose="020B0604030504040204" pitchFamily="34" charset="-120"/>
                <a:ea typeface="Microsoft JhengHei UI" panose="020B0604030504040204" pitchFamily="34" charset="-120"/>
              </a:rPr>
              <a:t>UDP</a:t>
            </a:r>
            <a:r>
              <a:rPr kumimoji="1" lang="zh-TW" altLang="en-US" sz="4000" b="1">
                <a:solidFill>
                  <a:schemeClr val="accent6">
                    <a:lumMod val="75000"/>
                  </a:schemeClr>
                </a:solidFill>
                <a:latin typeface="Microsoft JhengHei UI" panose="020B0604030504040204" pitchFamily="34" charset="-120"/>
                <a:ea typeface="Microsoft JhengHei UI" panose="020B0604030504040204" pitchFamily="34" charset="-120"/>
              </a:rPr>
              <a:t>群播</a:t>
            </a:r>
          </a:p>
        </p:txBody>
      </p:sp>
      <p:grpSp>
        <p:nvGrpSpPr>
          <p:cNvPr id="53" name="群組 52">
            <a:extLst>
              <a:ext uri="{FF2B5EF4-FFF2-40B4-BE49-F238E27FC236}">
                <a16:creationId xmlns:a16="http://schemas.microsoft.com/office/drawing/2014/main" id="{BE51666C-355B-4F8C-B1AD-F53B5560B41E}"/>
              </a:ext>
            </a:extLst>
          </p:cNvPr>
          <p:cNvGrpSpPr/>
          <p:nvPr/>
        </p:nvGrpSpPr>
        <p:grpSpPr>
          <a:xfrm>
            <a:off x="3317412" y="4287645"/>
            <a:ext cx="2684250" cy="2579420"/>
            <a:chOff x="3348809" y="3390900"/>
            <a:chExt cx="2684250" cy="2579420"/>
          </a:xfrm>
        </p:grpSpPr>
        <p:sp>
          <p:nvSpPr>
            <p:cNvPr id="24" name="文字方塊 23">
              <a:extLst>
                <a:ext uri="{FF2B5EF4-FFF2-40B4-BE49-F238E27FC236}">
                  <a16:creationId xmlns:a16="http://schemas.microsoft.com/office/drawing/2014/main" id="{AC8FF805-1029-BA74-0A4C-35474153D0C2}"/>
                </a:ext>
              </a:extLst>
            </p:cNvPr>
            <p:cNvSpPr txBox="1"/>
            <p:nvPr/>
          </p:nvSpPr>
          <p:spPr>
            <a:xfrm>
              <a:off x="3366369" y="5262434"/>
              <a:ext cx="2649130" cy="707886"/>
            </a:xfrm>
            <a:prstGeom prst="rect">
              <a:avLst/>
            </a:prstGeom>
            <a:noFill/>
          </p:spPr>
          <p:txBody>
            <a:bodyPr wrap="square" rtlCol="0">
              <a:spAutoFit/>
            </a:bodyPr>
            <a:lstStyle/>
            <a:p>
              <a:pPr algn="ctr"/>
              <a:r>
                <a:rPr kumimoji="1" lang="en-US" altLang="zh-TW" sz="4000" b="1">
                  <a:solidFill>
                    <a:schemeClr val="accent5">
                      <a:lumMod val="75000"/>
                    </a:schemeClr>
                  </a:solidFill>
                  <a:latin typeface="Microsoft JhengHei UI" panose="020B0604030504040204" pitchFamily="34" charset="-120"/>
                  <a:ea typeface="Microsoft JhengHei UI" panose="020B0604030504040204" pitchFamily="34" charset="-120"/>
                </a:rPr>
                <a:t>TCP</a:t>
              </a:r>
              <a:r>
                <a:rPr kumimoji="1" lang="zh-TW" altLang="en-US" sz="4000" b="1">
                  <a:solidFill>
                    <a:schemeClr val="accent5">
                      <a:lumMod val="75000"/>
                    </a:schemeClr>
                  </a:solidFill>
                  <a:latin typeface="Microsoft JhengHei UI" panose="020B0604030504040204" pitchFamily="34" charset="-120"/>
                  <a:ea typeface="Microsoft JhengHei UI" panose="020B0604030504040204" pitchFamily="34" charset="-120"/>
                </a:rPr>
                <a:t>單播</a:t>
              </a:r>
            </a:p>
          </p:txBody>
        </p:sp>
        <p:grpSp>
          <p:nvGrpSpPr>
            <p:cNvPr id="50" name="群組 49">
              <a:extLst>
                <a:ext uri="{FF2B5EF4-FFF2-40B4-BE49-F238E27FC236}">
                  <a16:creationId xmlns:a16="http://schemas.microsoft.com/office/drawing/2014/main" id="{B9A4FE5C-E007-B2A4-1C21-9FF4621ABEEF}"/>
                </a:ext>
              </a:extLst>
            </p:cNvPr>
            <p:cNvGrpSpPr/>
            <p:nvPr/>
          </p:nvGrpSpPr>
          <p:grpSpPr>
            <a:xfrm>
              <a:off x="3348809" y="3390900"/>
              <a:ext cx="2684250" cy="1786867"/>
              <a:chOff x="3348809" y="4773025"/>
              <a:chExt cx="2684250" cy="1786867"/>
            </a:xfrm>
          </p:grpSpPr>
          <p:sp>
            <p:nvSpPr>
              <p:cNvPr id="33" name="向右箭號 32">
                <a:extLst>
                  <a:ext uri="{FF2B5EF4-FFF2-40B4-BE49-F238E27FC236}">
                    <a16:creationId xmlns:a16="http://schemas.microsoft.com/office/drawing/2014/main" id="{C4E27E96-FBEB-62B2-CCDE-2C2242111D98}"/>
                  </a:ext>
                </a:extLst>
              </p:cNvPr>
              <p:cNvSpPr/>
              <p:nvPr/>
            </p:nvSpPr>
            <p:spPr>
              <a:xfrm>
                <a:off x="3383929" y="4936701"/>
                <a:ext cx="2649130" cy="1228954"/>
              </a:xfrm>
              <a:prstGeom prst="rightArrow">
                <a:avLst>
                  <a:gd name="adj1" fmla="val 56255"/>
                  <a:gd name="adj2" fmla="val 63649"/>
                </a:avLst>
              </a:prstGeom>
              <a:solidFill>
                <a:srgbClr val="B7DEE8">
                  <a:alpha val="61961"/>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37" name="群組 36">
                <a:extLst>
                  <a:ext uri="{FF2B5EF4-FFF2-40B4-BE49-F238E27FC236}">
                    <a16:creationId xmlns:a16="http://schemas.microsoft.com/office/drawing/2014/main" id="{A2FC1AE2-5740-6CBE-7094-C7A1A533B88D}"/>
                  </a:ext>
                </a:extLst>
              </p:cNvPr>
              <p:cNvGrpSpPr/>
              <p:nvPr/>
            </p:nvGrpSpPr>
            <p:grpSpPr>
              <a:xfrm>
                <a:off x="3348809" y="4773025"/>
                <a:ext cx="2649130" cy="1786867"/>
                <a:chOff x="3458065" y="4499041"/>
                <a:chExt cx="2649130" cy="1786867"/>
              </a:xfrm>
            </p:grpSpPr>
            <p:sp>
              <p:nvSpPr>
                <p:cNvPr id="32" name="文字方塊 31">
                  <a:extLst>
                    <a:ext uri="{FF2B5EF4-FFF2-40B4-BE49-F238E27FC236}">
                      <a16:creationId xmlns:a16="http://schemas.microsoft.com/office/drawing/2014/main" id="{D717FA09-EB23-7DBB-E84D-FE69D6C7A17B}"/>
                    </a:ext>
                  </a:extLst>
                </p:cNvPr>
                <p:cNvSpPr txBox="1"/>
                <p:nvPr/>
              </p:nvSpPr>
              <p:spPr>
                <a:xfrm>
                  <a:off x="3458065" y="5762688"/>
                  <a:ext cx="2649130" cy="523220"/>
                </a:xfrm>
                <a:prstGeom prst="rect">
                  <a:avLst/>
                </a:prstGeom>
                <a:noFill/>
              </p:spPr>
              <p:txBody>
                <a:bodyPr wrap="square" rtlCol="0">
                  <a:spAutoFit/>
                </a:bodyPr>
                <a:lstStyle/>
                <a:p>
                  <a:pPr algn="ctr"/>
                  <a:r>
                    <a:rPr kumimoji="1" lang="zh-TW" altLang="en-US" sz="2800">
                      <a:solidFill>
                        <a:schemeClr val="accent4">
                          <a:lumMod val="75000"/>
                        </a:schemeClr>
                      </a:solidFill>
                      <a:latin typeface="Microsoft JhengHei UI" panose="020B0604030504040204" pitchFamily="34" charset="-120"/>
                      <a:ea typeface="Microsoft JhengHei UI" panose="020B0604030504040204" pitchFamily="34" charset="-120"/>
                    </a:rPr>
                    <a:t>訊息</a:t>
                  </a:r>
                </a:p>
              </p:txBody>
            </p:sp>
            <p:pic>
              <p:nvPicPr>
                <p:cNvPr id="36" name="圖片 35" descr="一張含有 美工圖案, 圖形, 圖解, 卡通 的圖片&#10;&#10;自動產生的描述">
                  <a:extLst>
                    <a:ext uri="{FF2B5EF4-FFF2-40B4-BE49-F238E27FC236}">
                      <a16:creationId xmlns:a16="http://schemas.microsoft.com/office/drawing/2014/main" id="{AE6DE6D8-315C-3C90-1245-65D8DDBA053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097697" y="4499041"/>
                  <a:ext cx="1369865" cy="1369865"/>
                </a:xfrm>
                <a:prstGeom prst="rect">
                  <a:avLst/>
                </a:prstGeom>
              </p:spPr>
            </p:pic>
          </p:grpSp>
        </p:grpSp>
      </p:grpSp>
      <p:sp>
        <p:nvSpPr>
          <p:cNvPr id="47" name="向右箭號 46">
            <a:extLst>
              <a:ext uri="{FF2B5EF4-FFF2-40B4-BE49-F238E27FC236}">
                <a16:creationId xmlns:a16="http://schemas.microsoft.com/office/drawing/2014/main" id="{83AA735E-D93E-D6D5-8DB8-0BD13A8B4D1E}"/>
              </a:ext>
            </a:extLst>
          </p:cNvPr>
          <p:cNvSpPr/>
          <p:nvPr/>
        </p:nvSpPr>
        <p:spPr>
          <a:xfrm>
            <a:off x="12284400" y="4936701"/>
            <a:ext cx="2649130" cy="1228954"/>
          </a:xfrm>
          <a:prstGeom prst="rightArrow">
            <a:avLst>
              <a:gd name="adj1" fmla="val 56255"/>
              <a:gd name="adj2" fmla="val 63649"/>
            </a:avLst>
          </a:prstGeom>
          <a:solidFill>
            <a:schemeClr val="accent6">
              <a:lumMod val="40000"/>
              <a:lumOff val="60000"/>
              <a:alpha val="6196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8" name="向右箭號 47">
            <a:extLst>
              <a:ext uri="{FF2B5EF4-FFF2-40B4-BE49-F238E27FC236}">
                <a16:creationId xmlns:a16="http://schemas.microsoft.com/office/drawing/2014/main" id="{40012F0C-DC12-7C93-55A3-57777C622BB8}"/>
              </a:ext>
            </a:extLst>
          </p:cNvPr>
          <p:cNvSpPr/>
          <p:nvPr/>
        </p:nvSpPr>
        <p:spPr>
          <a:xfrm>
            <a:off x="12249727" y="2659241"/>
            <a:ext cx="2649130" cy="1228954"/>
          </a:xfrm>
          <a:prstGeom prst="rightArrow">
            <a:avLst>
              <a:gd name="adj1" fmla="val 56255"/>
              <a:gd name="adj2" fmla="val 63649"/>
            </a:avLst>
          </a:prstGeom>
          <a:solidFill>
            <a:schemeClr val="accent6">
              <a:lumMod val="40000"/>
              <a:lumOff val="60000"/>
              <a:alpha val="6196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9" name="向右箭號 48">
            <a:extLst>
              <a:ext uri="{FF2B5EF4-FFF2-40B4-BE49-F238E27FC236}">
                <a16:creationId xmlns:a16="http://schemas.microsoft.com/office/drawing/2014/main" id="{FB849547-712B-B266-F66F-B0AD418D38EC}"/>
              </a:ext>
            </a:extLst>
          </p:cNvPr>
          <p:cNvSpPr/>
          <p:nvPr/>
        </p:nvSpPr>
        <p:spPr>
          <a:xfrm>
            <a:off x="12249280" y="7214161"/>
            <a:ext cx="2649130" cy="1228954"/>
          </a:xfrm>
          <a:prstGeom prst="rightArrow">
            <a:avLst>
              <a:gd name="adj1" fmla="val 56255"/>
              <a:gd name="adj2" fmla="val 63649"/>
            </a:avLst>
          </a:prstGeom>
          <a:solidFill>
            <a:schemeClr val="accent6">
              <a:lumMod val="40000"/>
              <a:lumOff val="60000"/>
              <a:alpha val="6196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54" name="群組 53">
            <a:extLst>
              <a:ext uri="{FF2B5EF4-FFF2-40B4-BE49-F238E27FC236}">
                <a16:creationId xmlns:a16="http://schemas.microsoft.com/office/drawing/2014/main" id="{556DDDEE-6325-4CBF-B677-280191ECEBE4}"/>
              </a:ext>
            </a:extLst>
          </p:cNvPr>
          <p:cNvGrpSpPr/>
          <p:nvPr/>
        </p:nvGrpSpPr>
        <p:grpSpPr>
          <a:xfrm>
            <a:off x="3366369" y="7242861"/>
            <a:ext cx="2649130" cy="2202202"/>
            <a:chOff x="3366369" y="7242861"/>
            <a:chExt cx="2649130" cy="2202202"/>
          </a:xfrm>
        </p:grpSpPr>
        <p:sp>
          <p:nvSpPr>
            <p:cNvPr id="51" name="向右箭號 50">
              <a:extLst>
                <a:ext uri="{FF2B5EF4-FFF2-40B4-BE49-F238E27FC236}">
                  <a16:creationId xmlns:a16="http://schemas.microsoft.com/office/drawing/2014/main" id="{66C670AD-08C0-0585-B053-9E44708B56D1}"/>
                </a:ext>
              </a:extLst>
            </p:cNvPr>
            <p:cNvSpPr/>
            <p:nvPr/>
          </p:nvSpPr>
          <p:spPr>
            <a:xfrm flipH="1">
              <a:off x="3366369" y="7242861"/>
              <a:ext cx="2649130" cy="1228954"/>
            </a:xfrm>
            <a:prstGeom prst="rightArrow">
              <a:avLst>
                <a:gd name="adj1" fmla="val 56255"/>
                <a:gd name="adj2" fmla="val 63649"/>
              </a:avLst>
            </a:prstGeom>
            <a:solidFill>
              <a:schemeClr val="accent6">
                <a:lumMod val="40000"/>
                <a:lumOff val="60000"/>
                <a:alpha val="6196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2" name="文字方塊 51">
              <a:extLst>
                <a:ext uri="{FF2B5EF4-FFF2-40B4-BE49-F238E27FC236}">
                  <a16:creationId xmlns:a16="http://schemas.microsoft.com/office/drawing/2014/main" id="{7BF7DD2C-CD1A-C2CA-93D2-E18C0E30F78A}"/>
                </a:ext>
              </a:extLst>
            </p:cNvPr>
            <p:cNvSpPr txBox="1"/>
            <p:nvPr/>
          </p:nvSpPr>
          <p:spPr>
            <a:xfrm>
              <a:off x="3366369" y="8737177"/>
              <a:ext cx="2649130" cy="707886"/>
            </a:xfrm>
            <a:prstGeom prst="rect">
              <a:avLst/>
            </a:prstGeom>
            <a:noFill/>
          </p:spPr>
          <p:txBody>
            <a:bodyPr wrap="square" rtlCol="0">
              <a:spAutoFit/>
            </a:bodyPr>
            <a:lstStyle/>
            <a:p>
              <a:pPr algn="ctr"/>
              <a:r>
                <a:rPr kumimoji="1" lang="en-US" altLang="zh-TW" sz="4000" b="1">
                  <a:solidFill>
                    <a:schemeClr val="accent6">
                      <a:lumMod val="75000"/>
                    </a:schemeClr>
                  </a:solidFill>
                  <a:latin typeface="Microsoft JhengHei UI" panose="020B0604030504040204" pitchFamily="34" charset="-120"/>
                  <a:ea typeface="Microsoft JhengHei UI" panose="020B0604030504040204" pitchFamily="34" charset="-120"/>
                </a:rPr>
                <a:t>UDP</a:t>
              </a:r>
              <a:r>
                <a:rPr kumimoji="1" lang="zh-TW" altLang="en-US" sz="4000" b="1">
                  <a:solidFill>
                    <a:schemeClr val="accent6">
                      <a:lumMod val="75000"/>
                    </a:schemeClr>
                  </a:solidFill>
                  <a:latin typeface="Microsoft JhengHei UI" panose="020B0604030504040204" pitchFamily="34" charset="-120"/>
                  <a:ea typeface="Microsoft JhengHei UI" panose="020B0604030504040204" pitchFamily="34" charset="-120"/>
                </a:rPr>
                <a:t>群播</a:t>
              </a:r>
            </a:p>
          </p:txBody>
        </p:sp>
      </p:grpSp>
      <p:sp>
        <p:nvSpPr>
          <p:cNvPr id="55" name="Freeform 14">
            <a:extLst>
              <a:ext uri="{FF2B5EF4-FFF2-40B4-BE49-F238E27FC236}">
                <a16:creationId xmlns:a16="http://schemas.microsoft.com/office/drawing/2014/main" id="{8FE64BCE-268C-BE41-3A13-2F35487AE8B3}"/>
              </a:ext>
            </a:extLst>
          </p:cNvPr>
          <p:cNvSpPr/>
          <p:nvPr/>
        </p:nvSpPr>
        <p:spPr>
          <a:xfrm rot="-1536545" flipH="1">
            <a:off x="16487867" y="-61854"/>
            <a:ext cx="2537840" cy="2297899"/>
          </a:xfrm>
          <a:custGeom>
            <a:avLst/>
            <a:gdLst/>
            <a:ahLst/>
            <a:cxnLst/>
            <a:rect l="l" t="t" r="r" b="b"/>
            <a:pathLst>
              <a:path w="2537840" h="2297899">
                <a:moveTo>
                  <a:pt x="2537840" y="0"/>
                </a:moveTo>
                <a:lnTo>
                  <a:pt x="0" y="0"/>
                </a:lnTo>
                <a:lnTo>
                  <a:pt x="0" y="2297898"/>
                </a:lnTo>
                <a:lnTo>
                  <a:pt x="2537840" y="2297898"/>
                </a:lnTo>
                <a:lnTo>
                  <a:pt x="253784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zh-TW" altLang="en-US"/>
          </a:p>
        </p:txBody>
      </p:sp>
      <p:sp>
        <p:nvSpPr>
          <p:cNvPr id="56" name="Freeform 26">
            <a:extLst>
              <a:ext uri="{FF2B5EF4-FFF2-40B4-BE49-F238E27FC236}">
                <a16:creationId xmlns:a16="http://schemas.microsoft.com/office/drawing/2014/main" id="{4715E905-4EFC-9DFF-89CB-041D42A6594C}"/>
              </a:ext>
            </a:extLst>
          </p:cNvPr>
          <p:cNvSpPr/>
          <p:nvPr/>
        </p:nvSpPr>
        <p:spPr>
          <a:xfrm rot="9999176" flipH="1">
            <a:off x="-1316676" y="1716564"/>
            <a:ext cx="2537840" cy="2297899"/>
          </a:xfrm>
          <a:custGeom>
            <a:avLst/>
            <a:gdLst/>
            <a:ahLst/>
            <a:cxnLst/>
            <a:rect l="l" t="t" r="r" b="b"/>
            <a:pathLst>
              <a:path w="2537840" h="2297899">
                <a:moveTo>
                  <a:pt x="2537840" y="0"/>
                </a:moveTo>
                <a:lnTo>
                  <a:pt x="0" y="0"/>
                </a:lnTo>
                <a:lnTo>
                  <a:pt x="0" y="2297898"/>
                </a:lnTo>
                <a:lnTo>
                  <a:pt x="2537840" y="2297898"/>
                </a:lnTo>
                <a:lnTo>
                  <a:pt x="253784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zh-TW" altLang="en-US"/>
          </a:p>
        </p:txBody>
      </p:sp>
      <p:grpSp>
        <p:nvGrpSpPr>
          <p:cNvPr id="62" name="群組 61">
            <a:extLst>
              <a:ext uri="{FF2B5EF4-FFF2-40B4-BE49-F238E27FC236}">
                <a16:creationId xmlns:a16="http://schemas.microsoft.com/office/drawing/2014/main" id="{0C536D3F-AEC6-1B00-A2A9-C7D07DA51BC0}"/>
              </a:ext>
            </a:extLst>
          </p:cNvPr>
          <p:cNvGrpSpPr/>
          <p:nvPr/>
        </p:nvGrpSpPr>
        <p:grpSpPr>
          <a:xfrm>
            <a:off x="4543721" y="687305"/>
            <a:ext cx="9200557" cy="1730229"/>
            <a:chOff x="4543721" y="687305"/>
            <a:chExt cx="9200557" cy="1730229"/>
          </a:xfrm>
        </p:grpSpPr>
        <p:grpSp>
          <p:nvGrpSpPr>
            <p:cNvPr id="63" name="Group 8">
              <a:extLst>
                <a:ext uri="{FF2B5EF4-FFF2-40B4-BE49-F238E27FC236}">
                  <a16:creationId xmlns:a16="http://schemas.microsoft.com/office/drawing/2014/main" id="{2279BA3A-66C8-2D70-DCC3-25FE6888C50D}"/>
                </a:ext>
              </a:extLst>
            </p:cNvPr>
            <p:cNvGrpSpPr/>
            <p:nvPr/>
          </p:nvGrpSpPr>
          <p:grpSpPr>
            <a:xfrm>
              <a:off x="5139012" y="687305"/>
              <a:ext cx="8009976" cy="1730229"/>
              <a:chOff x="0" y="0"/>
              <a:chExt cx="2109623" cy="455698"/>
            </a:xfrm>
          </p:grpSpPr>
          <p:sp>
            <p:nvSpPr>
              <p:cNvPr id="65" name="Freeform 9">
                <a:extLst>
                  <a:ext uri="{FF2B5EF4-FFF2-40B4-BE49-F238E27FC236}">
                    <a16:creationId xmlns:a16="http://schemas.microsoft.com/office/drawing/2014/main" id="{6663356A-F91C-14BA-749F-EEA489DD7DE7}"/>
                  </a:ext>
                </a:extLst>
              </p:cNvPr>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zh-TW" altLang="en-US"/>
              </a:p>
            </p:txBody>
          </p:sp>
          <p:sp>
            <p:nvSpPr>
              <p:cNvPr id="66" name="TextBox 10">
                <a:extLst>
                  <a:ext uri="{FF2B5EF4-FFF2-40B4-BE49-F238E27FC236}">
                    <a16:creationId xmlns:a16="http://schemas.microsoft.com/office/drawing/2014/main" id="{C701C52D-4701-96CB-EC00-E5F9E59BB342}"/>
                  </a:ext>
                </a:extLst>
              </p:cNvPr>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sp>
          <p:nvSpPr>
            <p:cNvPr id="64" name="TextBox 14">
              <a:extLst>
                <a:ext uri="{FF2B5EF4-FFF2-40B4-BE49-F238E27FC236}">
                  <a16:creationId xmlns:a16="http://schemas.microsoft.com/office/drawing/2014/main" id="{9732AD1B-336A-DA60-8791-98D544B2330F}"/>
                </a:ext>
              </a:extLst>
            </p:cNvPr>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zh-TW" altLang="en-US" sz="6607" b="1">
                  <a:solidFill>
                    <a:srgbClr val="000000"/>
                  </a:solidFill>
                  <a:latin typeface="Microsoft JhengHei UI" panose="020B0604030504040204" pitchFamily="34" charset="-120"/>
                  <a:ea typeface="Microsoft JhengHei UI" panose="020B0604030504040204" pitchFamily="34" charset="-120"/>
                </a:rPr>
                <a:t>系統流程總整理</a:t>
              </a:r>
              <a:endParaRPr lang="en-US" sz="6607" b="1">
                <a:solidFill>
                  <a:srgbClr val="000000"/>
                </a:solidFill>
                <a:latin typeface="Microsoft JhengHei UI" panose="020B0604030504040204" pitchFamily="34" charset="-120"/>
                <a:ea typeface="Microsoft JhengHei UI" panose="020B0604030504040204" pitchFamily="34" charset="-120"/>
              </a:endParaRPr>
            </a:p>
          </p:txBody>
        </p:sp>
      </p:grpSp>
    </p:spTree>
    <p:extLst>
      <p:ext uri="{BB962C8B-B14F-4D97-AF65-F5344CB8AC3E}">
        <p14:creationId xmlns:p14="http://schemas.microsoft.com/office/powerpoint/2010/main" val="228080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500"/>
                                        <p:tgtEl>
                                          <p:spTgt spid="4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47" grpId="0" animBg="1"/>
      <p:bldP spid="48" grpId="0" animBg="1"/>
      <p:bldP spid="4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a:spLocks noGrp="1" noRot="1" noMove="1" noResize="1" noEditPoints="1" noAdjustHandles="1" noChangeArrowheads="1" noChangeShapeType="1"/>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4" name="Freeform 4"/>
            <p:cNvSpPr>
              <a:spLocks noGrp="1" noRot="1" noMove="1" noResize="1" noEditPoints="1" noAdjustHandles="1" noChangeArrowheads="1" noChangeShapeType="1"/>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grpSp>
      <p:grpSp>
        <p:nvGrpSpPr>
          <p:cNvPr id="5" name="Group 5"/>
          <p:cNvGrpSpPr/>
          <p:nvPr/>
        </p:nvGrpSpPr>
        <p:grpSpPr>
          <a:xfrm>
            <a:off x="1028700" y="1505943"/>
            <a:ext cx="16230600" cy="8238413"/>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zh-TW" altLang="en-US"/>
            </a:p>
          </p:txBody>
        </p:sp>
        <p:sp>
          <p:nvSpPr>
            <p:cNvPr id="7" name="TextBox 7"/>
            <p:cNvSpPr txBox="1"/>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sp>
        <p:nvSpPr>
          <p:cNvPr id="17" name="Freeform 17"/>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
        <p:nvSpPr>
          <p:cNvPr id="18" name="Freeform 18"/>
          <p:cNvSpPr/>
          <p:nvPr/>
        </p:nvSpPr>
        <p:spPr>
          <a:xfrm>
            <a:off x="16590398" y="6983167"/>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zh-TW" altLang="en-US"/>
          </a:p>
        </p:txBody>
      </p:sp>
      <p:sp>
        <p:nvSpPr>
          <p:cNvPr id="11" name="投影片編號版面配置區 10">
            <a:extLst>
              <a:ext uri="{FF2B5EF4-FFF2-40B4-BE49-F238E27FC236}">
                <a16:creationId xmlns:a16="http://schemas.microsoft.com/office/drawing/2014/main" id="{071AC269-8438-A23D-D991-3CF92817F957}"/>
              </a:ext>
            </a:extLst>
          </p:cNvPr>
          <p:cNvSpPr>
            <a:spLocks noGrp="1"/>
          </p:cNvSpPr>
          <p:nvPr>
            <p:ph type="sldNum" sz="quarter" idx="12"/>
          </p:nvPr>
        </p:nvSpPr>
        <p:spPr/>
        <p:txBody>
          <a:bodyPr/>
          <a:lstStyle/>
          <a:p>
            <a:fld id="{B6F15528-21DE-4FAA-801E-634DDDAF4B2B}" type="slidenum">
              <a:rPr lang="en-US" smtClean="0"/>
              <a:pPr/>
              <a:t>3</a:t>
            </a:fld>
            <a:endParaRPr lang="en-US"/>
          </a:p>
        </p:txBody>
      </p:sp>
      <p:grpSp>
        <p:nvGrpSpPr>
          <p:cNvPr id="12" name="群組 11">
            <a:extLst>
              <a:ext uri="{FF2B5EF4-FFF2-40B4-BE49-F238E27FC236}">
                <a16:creationId xmlns:a16="http://schemas.microsoft.com/office/drawing/2014/main" id="{F30FFB9B-6463-75D4-22AE-BA1E30B48D51}"/>
              </a:ext>
            </a:extLst>
          </p:cNvPr>
          <p:cNvGrpSpPr/>
          <p:nvPr/>
        </p:nvGrpSpPr>
        <p:grpSpPr>
          <a:xfrm>
            <a:off x="4543721" y="687305"/>
            <a:ext cx="9200557" cy="1730229"/>
            <a:chOff x="4543721" y="687305"/>
            <a:chExt cx="9200557" cy="1730229"/>
          </a:xfrm>
        </p:grpSpPr>
        <p:grpSp>
          <p:nvGrpSpPr>
            <p:cNvPr id="13" name="Group 8">
              <a:extLst>
                <a:ext uri="{FF2B5EF4-FFF2-40B4-BE49-F238E27FC236}">
                  <a16:creationId xmlns:a16="http://schemas.microsoft.com/office/drawing/2014/main" id="{02B17A3E-FF9D-E8EE-D4CC-4A88E6122083}"/>
                </a:ext>
              </a:extLst>
            </p:cNvPr>
            <p:cNvGrpSpPr/>
            <p:nvPr/>
          </p:nvGrpSpPr>
          <p:grpSpPr>
            <a:xfrm>
              <a:off x="5139012" y="687305"/>
              <a:ext cx="8009976" cy="1730229"/>
              <a:chOff x="0" y="0"/>
              <a:chExt cx="2109623" cy="455698"/>
            </a:xfrm>
          </p:grpSpPr>
          <p:sp>
            <p:nvSpPr>
              <p:cNvPr id="16" name="Freeform 9">
                <a:extLst>
                  <a:ext uri="{FF2B5EF4-FFF2-40B4-BE49-F238E27FC236}">
                    <a16:creationId xmlns:a16="http://schemas.microsoft.com/office/drawing/2014/main" id="{0163BD85-2D8B-B9BC-B74E-35769DA3E411}"/>
                  </a:ext>
                </a:extLst>
              </p:cNvPr>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zh-TW" altLang="en-US"/>
              </a:p>
            </p:txBody>
          </p:sp>
          <p:sp>
            <p:nvSpPr>
              <p:cNvPr id="19" name="TextBox 10">
                <a:extLst>
                  <a:ext uri="{FF2B5EF4-FFF2-40B4-BE49-F238E27FC236}">
                    <a16:creationId xmlns:a16="http://schemas.microsoft.com/office/drawing/2014/main" id="{38A87F3D-7A36-5B70-C6BB-96F7B5117258}"/>
                  </a:ext>
                </a:extLst>
              </p:cNvPr>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4">
              <a:extLst>
                <a:ext uri="{FF2B5EF4-FFF2-40B4-BE49-F238E27FC236}">
                  <a16:creationId xmlns:a16="http://schemas.microsoft.com/office/drawing/2014/main" id="{412D5EBF-34EA-9593-5822-1ED5E1B5FBA7}"/>
                </a:ext>
              </a:extLst>
            </p:cNvPr>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zh-TW" altLang="en-US" sz="6607" b="1">
                  <a:solidFill>
                    <a:srgbClr val="000000"/>
                  </a:solidFill>
                  <a:latin typeface="Microsoft JhengHei UI" panose="020B0604030504040204" pitchFamily="34" charset="-120"/>
                  <a:ea typeface="Microsoft JhengHei UI" panose="020B0604030504040204" pitchFamily="34" charset="-120"/>
                </a:rPr>
                <a:t>簡要說明作品</a:t>
              </a:r>
              <a:endParaRPr lang="en-US" sz="6607" b="1">
                <a:solidFill>
                  <a:srgbClr val="000000"/>
                </a:solidFill>
                <a:latin typeface="Microsoft JhengHei UI" panose="020B0604030504040204" pitchFamily="34" charset="-120"/>
                <a:ea typeface="Microsoft JhengHei UI" panose="020B0604030504040204" pitchFamily="34" charset="-120"/>
              </a:endParaRPr>
            </a:p>
          </p:txBody>
        </p:sp>
      </p:grpSp>
      <p:sp>
        <p:nvSpPr>
          <p:cNvPr id="8" name="文字方塊 7">
            <a:extLst>
              <a:ext uri="{FF2B5EF4-FFF2-40B4-BE49-F238E27FC236}">
                <a16:creationId xmlns:a16="http://schemas.microsoft.com/office/drawing/2014/main" id="{ADDE86F1-5DDA-14A9-28A1-3FA7B45791FD}"/>
              </a:ext>
            </a:extLst>
          </p:cNvPr>
          <p:cNvSpPr txBox="1"/>
          <p:nvPr/>
        </p:nvSpPr>
        <p:spPr>
          <a:xfrm>
            <a:off x="2595417" y="4564352"/>
            <a:ext cx="13163842" cy="1938992"/>
          </a:xfrm>
          <a:prstGeom prst="rect">
            <a:avLst/>
          </a:prstGeom>
          <a:noFill/>
        </p:spPr>
        <p:txBody>
          <a:bodyPr wrap="square" rtlCol="0">
            <a:spAutoFit/>
          </a:bodyPr>
          <a:lstStyle/>
          <a:p>
            <a:pPr algn="ctr"/>
            <a:r>
              <a:rPr kumimoji="1" lang="zh-TW" altLang="en-US" sz="4000">
                <a:solidFill>
                  <a:schemeClr val="accent5">
                    <a:lumMod val="75000"/>
                  </a:schemeClr>
                </a:solidFill>
                <a:latin typeface="Microsoft JhengHei UI" panose="020B0604030504040204" pitchFamily="34" charset="-120"/>
                <a:ea typeface="Microsoft JhengHei UI" panose="020B0604030504040204" pitchFamily="34" charset="-120"/>
              </a:rPr>
              <a:t>透過螢幕擷取、視訊、音訊、文字，</a:t>
            </a:r>
            <a:endParaRPr kumimoji="1" lang="en-US" altLang="zh-TW" sz="4000">
              <a:solidFill>
                <a:schemeClr val="accent5">
                  <a:lumMod val="75000"/>
                </a:schemeClr>
              </a:solidFill>
              <a:latin typeface="Microsoft JhengHei UI" panose="020B0604030504040204" pitchFamily="34" charset="-120"/>
              <a:ea typeface="Microsoft JhengHei UI" panose="020B0604030504040204" pitchFamily="34" charset="-120"/>
            </a:endParaRPr>
          </a:p>
          <a:p>
            <a:pPr algn="ctr"/>
            <a:endParaRPr kumimoji="1" lang="en-US" altLang="zh-TW" sz="4000">
              <a:solidFill>
                <a:schemeClr val="accent5">
                  <a:lumMod val="75000"/>
                </a:schemeClr>
              </a:solidFill>
              <a:latin typeface="Microsoft JhengHei UI" panose="020B0604030504040204" pitchFamily="34" charset="-120"/>
              <a:ea typeface="Microsoft JhengHei UI" panose="020B0604030504040204" pitchFamily="34" charset="-120"/>
            </a:endParaRPr>
          </a:p>
          <a:p>
            <a:pPr algn="ctr"/>
            <a:r>
              <a:rPr kumimoji="1" lang="zh-TW" altLang="en-US" sz="4000">
                <a:solidFill>
                  <a:schemeClr val="accent5">
                    <a:lumMod val="75000"/>
                  </a:schemeClr>
                </a:solidFill>
                <a:latin typeface="Microsoft JhengHei UI" panose="020B0604030504040204" pitchFamily="34" charset="-120"/>
                <a:ea typeface="Microsoft JhengHei UI" panose="020B0604030504040204" pitchFamily="34" charset="-120"/>
              </a:rPr>
              <a:t>讓老師和學生能夠線上同步進行交流。</a:t>
            </a:r>
          </a:p>
        </p:txBody>
      </p:sp>
    </p:spTree>
    <p:extLst>
      <p:ext uri="{BB962C8B-B14F-4D97-AF65-F5344CB8AC3E}">
        <p14:creationId xmlns:p14="http://schemas.microsoft.com/office/powerpoint/2010/main" val="26033941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a:spLocks noGrp="1" noRot="1" noMove="1" noResize="1" noEditPoints="1" noAdjustHandles="1" noChangeArrowheads="1" noChangeShapeType="1"/>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a:spLocks noGrp="1" noRot="1" noMove="1" noResize="1" noEditPoints="1" noAdjustHandles="1" noChangeArrowheads="1" noChangeShapeType="1"/>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grpSp>
      <p:grpSp>
        <p:nvGrpSpPr>
          <p:cNvPr id="5" name="Group 5"/>
          <p:cNvGrpSpPr>
            <a:grpSpLocks noGrp="1" noUngrp="1" noRot="1" noMove="1" noResize="1"/>
          </p:cNvGrpSpPr>
          <p:nvPr/>
        </p:nvGrpSpPr>
        <p:grpSpPr>
          <a:xfrm>
            <a:off x="1028700" y="1505943"/>
            <a:ext cx="16230600" cy="8238413"/>
            <a:chOff x="0" y="0"/>
            <a:chExt cx="4274726" cy="1718953"/>
          </a:xfrm>
        </p:grpSpPr>
        <p:sp>
          <p:nvSpPr>
            <p:cNvPr id="6" name="Freeform 6"/>
            <p:cNvSpPr>
              <a:spLocks noGrp="1" noRot="1" noMove="1" noResize="1" noEditPoints="1" noAdjustHandles="1" noChangeArrowheads="1" noChangeShapeType="1"/>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zh-TW" altLang="en-US"/>
            </a:p>
          </p:txBody>
        </p:sp>
        <p:sp>
          <p:nvSpPr>
            <p:cNvPr id="7" name="TextBox 7"/>
            <p:cNvSpPr txBox="1">
              <a:spLocks noGrp="1" noRot="1" noMove="1" noResize="1" noEditPoints="1" noAdjustHandles="1" noChangeArrowheads="1" noChangeShapeType="1"/>
            </p:cNvSpPr>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群組 10">
            <a:extLst>
              <a:ext uri="{FF2B5EF4-FFF2-40B4-BE49-F238E27FC236}">
                <a16:creationId xmlns:a16="http://schemas.microsoft.com/office/drawing/2014/main" id="{7AB46B0C-76B7-0A2D-2AEE-95AD25400627}"/>
              </a:ext>
            </a:extLst>
          </p:cNvPr>
          <p:cNvGrpSpPr/>
          <p:nvPr/>
        </p:nvGrpSpPr>
        <p:grpSpPr>
          <a:xfrm>
            <a:off x="6377125" y="2635104"/>
            <a:ext cx="5531812" cy="5117552"/>
            <a:chOff x="5562600" y="1133299"/>
            <a:chExt cx="7162800" cy="6626401"/>
          </a:xfrm>
        </p:grpSpPr>
        <p:sp>
          <p:nvSpPr>
            <p:cNvPr id="12" name="換頁連接器 11">
              <a:extLst>
                <a:ext uri="{FF2B5EF4-FFF2-40B4-BE49-F238E27FC236}">
                  <a16:creationId xmlns:a16="http://schemas.microsoft.com/office/drawing/2014/main" id="{764EFB54-EEA2-6D87-5F00-7D6530097079}"/>
                </a:ext>
              </a:extLst>
            </p:cNvPr>
            <p:cNvSpPr/>
            <p:nvPr/>
          </p:nvSpPr>
          <p:spPr>
            <a:xfrm>
              <a:off x="5562600" y="1133299"/>
              <a:ext cx="7162800" cy="6626401"/>
            </a:xfrm>
            <a:prstGeom prst="flowChartOffpageConnector">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3" name="圖片 12" descr="一張含有 椅子, 傢俱, 螢幕擷取畫面, 設計 的圖片&#10;&#10;自動產生的描述">
              <a:extLst>
                <a:ext uri="{FF2B5EF4-FFF2-40B4-BE49-F238E27FC236}">
                  <a16:creationId xmlns:a16="http://schemas.microsoft.com/office/drawing/2014/main" id="{5491A5D6-B5C7-8F5A-A74A-704856E0FD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2000" y="2146300"/>
              <a:ext cx="4064000" cy="4064000"/>
            </a:xfrm>
            <a:prstGeom prst="rect">
              <a:avLst/>
            </a:prstGeom>
          </p:spPr>
        </p:pic>
        <p:sp>
          <p:nvSpPr>
            <p:cNvPr id="15" name="文字方塊 14">
              <a:extLst>
                <a:ext uri="{FF2B5EF4-FFF2-40B4-BE49-F238E27FC236}">
                  <a16:creationId xmlns:a16="http://schemas.microsoft.com/office/drawing/2014/main" id="{8D89E76B-7FE5-F6F7-EEBF-DE94960C6173}"/>
                </a:ext>
              </a:extLst>
            </p:cNvPr>
            <p:cNvSpPr txBox="1"/>
            <p:nvPr/>
          </p:nvSpPr>
          <p:spPr>
            <a:xfrm>
              <a:off x="5562600" y="1206972"/>
              <a:ext cx="7162800" cy="707886"/>
            </a:xfrm>
            <a:prstGeom prst="rect">
              <a:avLst/>
            </a:prstGeom>
            <a:noFill/>
          </p:spPr>
          <p:txBody>
            <a:bodyPr wrap="square" rtlCol="0">
              <a:spAutoFit/>
            </a:bodyPr>
            <a:lstStyle/>
            <a:p>
              <a:pPr algn="ctr"/>
              <a:r>
                <a:rPr kumimoji="1" lang="en-US" altLang="zh-TW" sz="4000" b="1">
                  <a:latin typeface="Nunito" pitchFamily="2" charset="0"/>
                </a:rPr>
                <a:t>Classroom</a:t>
              </a:r>
              <a:endParaRPr kumimoji="1" lang="zh-TW" altLang="en-US" sz="4000" b="1">
                <a:latin typeface="Nunito" pitchFamily="2" charset="0"/>
              </a:endParaRPr>
            </a:p>
          </p:txBody>
        </p:sp>
      </p:grpSp>
      <p:grpSp>
        <p:nvGrpSpPr>
          <p:cNvPr id="16" name="群組 15">
            <a:extLst>
              <a:ext uri="{FF2B5EF4-FFF2-40B4-BE49-F238E27FC236}">
                <a16:creationId xmlns:a16="http://schemas.microsoft.com/office/drawing/2014/main" id="{88281A21-D494-5927-BD8C-E4BC52DE3D13}"/>
              </a:ext>
            </a:extLst>
          </p:cNvPr>
          <p:cNvGrpSpPr/>
          <p:nvPr/>
        </p:nvGrpSpPr>
        <p:grpSpPr>
          <a:xfrm>
            <a:off x="8241647" y="7041258"/>
            <a:ext cx="1804704" cy="2712350"/>
            <a:chOff x="7975600" y="6816901"/>
            <a:chExt cx="2336800" cy="3512055"/>
          </a:xfrm>
        </p:grpSpPr>
        <p:pic>
          <p:nvPicPr>
            <p:cNvPr id="19" name="圖片 18" descr="一張含有 螢幕擷取畫面, 鮮豔, 圖形, 行 的圖片&#10;&#10;自動產生的描述">
              <a:extLst>
                <a:ext uri="{FF2B5EF4-FFF2-40B4-BE49-F238E27FC236}">
                  <a16:creationId xmlns:a16="http://schemas.microsoft.com/office/drawing/2014/main" id="{CE91CAAD-6FB8-9050-4C49-8EB120EC72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5600" y="6816901"/>
              <a:ext cx="2336800" cy="2336800"/>
            </a:xfrm>
            <a:prstGeom prst="rect">
              <a:avLst/>
            </a:prstGeom>
          </p:spPr>
        </p:pic>
        <p:sp>
          <p:nvSpPr>
            <p:cNvPr id="20" name="文字方塊 19">
              <a:extLst>
                <a:ext uri="{FF2B5EF4-FFF2-40B4-BE49-F238E27FC236}">
                  <a16:creationId xmlns:a16="http://schemas.microsoft.com/office/drawing/2014/main" id="{8D554033-CAC0-782A-8A43-3031B815F766}"/>
                </a:ext>
              </a:extLst>
            </p:cNvPr>
            <p:cNvSpPr txBox="1"/>
            <p:nvPr/>
          </p:nvSpPr>
          <p:spPr>
            <a:xfrm>
              <a:off x="7975600" y="9412358"/>
              <a:ext cx="2334293" cy="916598"/>
            </a:xfrm>
            <a:prstGeom prst="rect">
              <a:avLst/>
            </a:prstGeom>
            <a:noFill/>
          </p:spPr>
          <p:txBody>
            <a:bodyPr wrap="square" rtlCol="0">
              <a:spAutoFit/>
            </a:bodyPr>
            <a:lstStyle/>
            <a:p>
              <a:pPr algn="ctr"/>
              <a:r>
                <a:rPr kumimoji="1" lang="en-US" altLang="zh-TW" sz="4000" b="1">
                  <a:latin typeface="Nunito" pitchFamily="2" charset="0"/>
                </a:rPr>
                <a:t>Server</a:t>
              </a:r>
              <a:endParaRPr kumimoji="1" lang="zh-TW" altLang="en-US" sz="4000" b="1">
                <a:latin typeface="Nunito" pitchFamily="2" charset="0"/>
              </a:endParaRPr>
            </a:p>
          </p:txBody>
        </p:sp>
      </p:grpSp>
      <p:grpSp>
        <p:nvGrpSpPr>
          <p:cNvPr id="44" name="群組 43">
            <a:extLst>
              <a:ext uri="{FF2B5EF4-FFF2-40B4-BE49-F238E27FC236}">
                <a16:creationId xmlns:a16="http://schemas.microsoft.com/office/drawing/2014/main" id="{DA340FDB-2859-5962-058D-7CFE7B9E830D}"/>
              </a:ext>
            </a:extLst>
          </p:cNvPr>
          <p:cNvGrpSpPr/>
          <p:nvPr/>
        </p:nvGrpSpPr>
        <p:grpSpPr>
          <a:xfrm>
            <a:off x="1026762" y="4617446"/>
            <a:ext cx="2081019" cy="5099381"/>
            <a:chOff x="1026762" y="4617446"/>
            <a:chExt cx="2081019" cy="5099381"/>
          </a:xfrm>
        </p:grpSpPr>
        <p:pic>
          <p:nvPicPr>
            <p:cNvPr id="22" name="圖片 21" descr="一張含有 美工圖案, 卡通, 動畫卡通 的圖片&#10;&#10;自動產生的描述">
              <a:extLst>
                <a:ext uri="{FF2B5EF4-FFF2-40B4-BE49-F238E27FC236}">
                  <a16:creationId xmlns:a16="http://schemas.microsoft.com/office/drawing/2014/main" id="{23B772FE-6221-300D-9904-85437D7227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4919" y="4617446"/>
              <a:ext cx="1804704" cy="1804704"/>
            </a:xfrm>
            <a:prstGeom prst="rect">
              <a:avLst/>
            </a:prstGeom>
          </p:spPr>
        </p:pic>
        <p:sp>
          <p:nvSpPr>
            <p:cNvPr id="23" name="文字方塊 22">
              <a:extLst>
                <a:ext uri="{FF2B5EF4-FFF2-40B4-BE49-F238E27FC236}">
                  <a16:creationId xmlns:a16="http://schemas.microsoft.com/office/drawing/2014/main" id="{2A5A406B-42D4-02D4-CD1E-103762D6FB5C}"/>
                </a:ext>
              </a:extLst>
            </p:cNvPr>
            <p:cNvSpPr txBox="1"/>
            <p:nvPr/>
          </p:nvSpPr>
          <p:spPr>
            <a:xfrm>
              <a:off x="1026762" y="9008941"/>
              <a:ext cx="2081019" cy="707886"/>
            </a:xfrm>
            <a:prstGeom prst="rect">
              <a:avLst/>
            </a:prstGeom>
            <a:noFill/>
          </p:spPr>
          <p:txBody>
            <a:bodyPr wrap="none" rtlCol="0">
              <a:spAutoFit/>
            </a:bodyPr>
            <a:lstStyle/>
            <a:p>
              <a:pPr algn="ctr"/>
              <a:r>
                <a:rPr kumimoji="1" lang="en-US" altLang="zh-TW" sz="4000" b="1">
                  <a:latin typeface="Nunito" pitchFamily="2" charset="0"/>
                </a:rPr>
                <a:t>Teacher</a:t>
              </a:r>
              <a:endParaRPr kumimoji="1" lang="zh-TW" altLang="en-US" sz="4000" b="1">
                <a:latin typeface="Nunito" pitchFamily="2" charset="0"/>
              </a:endParaRPr>
            </a:p>
          </p:txBody>
        </p:sp>
      </p:grpSp>
      <p:grpSp>
        <p:nvGrpSpPr>
          <p:cNvPr id="45" name="群組 44">
            <a:extLst>
              <a:ext uri="{FF2B5EF4-FFF2-40B4-BE49-F238E27FC236}">
                <a16:creationId xmlns:a16="http://schemas.microsoft.com/office/drawing/2014/main" id="{2409DB39-EABB-9198-73F3-33A245EBC0DA}"/>
              </a:ext>
            </a:extLst>
          </p:cNvPr>
          <p:cNvGrpSpPr/>
          <p:nvPr/>
        </p:nvGrpSpPr>
        <p:grpSpPr>
          <a:xfrm>
            <a:off x="14898410" y="2486532"/>
            <a:ext cx="2358952" cy="7254379"/>
            <a:chOff x="14898410" y="2486532"/>
            <a:chExt cx="2358952" cy="7254379"/>
          </a:xfrm>
        </p:grpSpPr>
        <p:grpSp>
          <p:nvGrpSpPr>
            <p:cNvPr id="25" name="群組 24">
              <a:extLst>
                <a:ext uri="{FF2B5EF4-FFF2-40B4-BE49-F238E27FC236}">
                  <a16:creationId xmlns:a16="http://schemas.microsoft.com/office/drawing/2014/main" id="{43BF561E-B3A2-24FD-241D-8F7AFC72AE7A}"/>
                </a:ext>
              </a:extLst>
            </p:cNvPr>
            <p:cNvGrpSpPr/>
            <p:nvPr/>
          </p:nvGrpSpPr>
          <p:grpSpPr>
            <a:xfrm>
              <a:off x="15180220" y="2486532"/>
              <a:ext cx="1804704" cy="6277233"/>
              <a:chOff x="14093215" y="952500"/>
              <a:chExt cx="2336800" cy="8128000"/>
            </a:xfrm>
          </p:grpSpPr>
          <p:pic>
            <p:nvPicPr>
              <p:cNvPr id="27" name="圖片 26" descr="一張含有 美工圖案, 圖畫, 圖解, 動畫卡通 的圖片&#10;&#10;自動產生的描述">
                <a:extLst>
                  <a:ext uri="{FF2B5EF4-FFF2-40B4-BE49-F238E27FC236}">
                    <a16:creationId xmlns:a16="http://schemas.microsoft.com/office/drawing/2014/main" id="{142929B8-3B23-F5C8-41EC-590BC28F02C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093215" y="3848100"/>
                <a:ext cx="2336800" cy="2336800"/>
              </a:xfrm>
              <a:prstGeom prst="rect">
                <a:avLst/>
              </a:prstGeom>
            </p:spPr>
          </p:pic>
          <p:pic>
            <p:nvPicPr>
              <p:cNvPr id="28" name="圖片 27" descr="一張含有 美工圖案, 圖畫, 圖解, 動畫卡通 的圖片&#10;&#10;自動產生的描述">
                <a:extLst>
                  <a:ext uri="{FF2B5EF4-FFF2-40B4-BE49-F238E27FC236}">
                    <a16:creationId xmlns:a16="http://schemas.microsoft.com/office/drawing/2014/main" id="{B126F1F3-4279-78D9-3074-CCAE4356B85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093215" y="952500"/>
                <a:ext cx="2336800" cy="2336800"/>
              </a:xfrm>
              <a:prstGeom prst="rect">
                <a:avLst/>
              </a:prstGeom>
            </p:spPr>
          </p:pic>
          <p:pic>
            <p:nvPicPr>
              <p:cNvPr id="29" name="圖片 28" descr="一張含有 美工圖案, 圖解, 卡通, 圖畫 的圖片&#10;&#10;自動產生的描述">
                <a:extLst>
                  <a:ext uri="{FF2B5EF4-FFF2-40B4-BE49-F238E27FC236}">
                    <a16:creationId xmlns:a16="http://schemas.microsoft.com/office/drawing/2014/main" id="{E74A8F67-FD85-6564-D585-57FC75C2357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093215" y="6743700"/>
                <a:ext cx="2336800" cy="2336800"/>
              </a:xfrm>
              <a:prstGeom prst="rect">
                <a:avLst/>
              </a:prstGeom>
            </p:spPr>
          </p:pic>
        </p:grpSp>
        <p:sp>
          <p:nvSpPr>
            <p:cNvPr id="26" name="文字方塊 25">
              <a:extLst>
                <a:ext uri="{FF2B5EF4-FFF2-40B4-BE49-F238E27FC236}">
                  <a16:creationId xmlns:a16="http://schemas.microsoft.com/office/drawing/2014/main" id="{25D8C0A6-2C36-5BBA-9BB2-480E0FB05923}"/>
                </a:ext>
              </a:extLst>
            </p:cNvPr>
            <p:cNvSpPr txBox="1"/>
            <p:nvPr/>
          </p:nvSpPr>
          <p:spPr>
            <a:xfrm>
              <a:off x="14898410" y="9033025"/>
              <a:ext cx="2358952" cy="707886"/>
            </a:xfrm>
            <a:prstGeom prst="rect">
              <a:avLst/>
            </a:prstGeom>
            <a:noFill/>
          </p:spPr>
          <p:txBody>
            <a:bodyPr wrap="square" rtlCol="0">
              <a:spAutoFit/>
            </a:bodyPr>
            <a:lstStyle/>
            <a:p>
              <a:pPr algn="ctr"/>
              <a:r>
                <a:rPr kumimoji="1" lang="en-US" altLang="zh-TW" sz="4000" b="1">
                  <a:latin typeface="Nunito" pitchFamily="2" charset="0"/>
                </a:rPr>
                <a:t>Students</a:t>
              </a:r>
              <a:endParaRPr kumimoji="1" lang="zh-TW" altLang="en-US" sz="4000" b="1">
                <a:latin typeface="Nunito" pitchFamily="2" charset="0"/>
              </a:endParaRPr>
            </a:p>
          </p:txBody>
        </p:sp>
      </p:grpSp>
      <p:sp>
        <p:nvSpPr>
          <p:cNvPr id="18" name="投影片編號版面配置區 17">
            <a:extLst>
              <a:ext uri="{FF2B5EF4-FFF2-40B4-BE49-F238E27FC236}">
                <a16:creationId xmlns:a16="http://schemas.microsoft.com/office/drawing/2014/main" id="{847A57B8-47A0-D52B-B864-7B586A52693D}"/>
              </a:ext>
            </a:extLst>
          </p:cNvPr>
          <p:cNvSpPr>
            <a:spLocks noGrp="1"/>
          </p:cNvSpPr>
          <p:nvPr>
            <p:ph type="sldNum" sz="quarter" idx="12"/>
          </p:nvPr>
        </p:nvSpPr>
        <p:spPr/>
        <p:txBody>
          <a:bodyPr/>
          <a:lstStyle/>
          <a:p>
            <a:fld id="{B6F15528-21DE-4FAA-801E-634DDDAF4B2B}" type="slidenum">
              <a:rPr lang="en-US" smtClean="0"/>
              <a:pPr/>
              <a:t>30</a:t>
            </a:fld>
            <a:endParaRPr lang="en-US"/>
          </a:p>
        </p:txBody>
      </p:sp>
      <p:sp>
        <p:nvSpPr>
          <p:cNvPr id="21" name="文字方塊 20">
            <a:extLst>
              <a:ext uri="{FF2B5EF4-FFF2-40B4-BE49-F238E27FC236}">
                <a16:creationId xmlns:a16="http://schemas.microsoft.com/office/drawing/2014/main" id="{EA563D9F-5DB2-AE4E-7E97-C039AF4CB721}"/>
              </a:ext>
            </a:extLst>
          </p:cNvPr>
          <p:cNvSpPr txBox="1"/>
          <p:nvPr/>
        </p:nvSpPr>
        <p:spPr>
          <a:xfrm>
            <a:off x="12249280" y="6326088"/>
            <a:ext cx="2649130" cy="707886"/>
          </a:xfrm>
          <a:prstGeom prst="rect">
            <a:avLst/>
          </a:prstGeom>
          <a:noFill/>
        </p:spPr>
        <p:txBody>
          <a:bodyPr wrap="square" rtlCol="0">
            <a:spAutoFit/>
          </a:bodyPr>
          <a:lstStyle/>
          <a:p>
            <a:pPr algn="ctr"/>
            <a:r>
              <a:rPr kumimoji="1" lang="en-US" altLang="zh-TW" sz="4000" b="1">
                <a:solidFill>
                  <a:schemeClr val="accent6">
                    <a:lumMod val="75000"/>
                  </a:schemeClr>
                </a:solidFill>
                <a:latin typeface="Microsoft JhengHei UI" panose="020B0604030504040204" pitchFamily="34" charset="-120"/>
                <a:ea typeface="Microsoft JhengHei UI" panose="020B0604030504040204" pitchFamily="34" charset="-120"/>
              </a:rPr>
              <a:t>UDP</a:t>
            </a:r>
            <a:r>
              <a:rPr kumimoji="1" lang="zh-TW" altLang="en-US" sz="4000" b="1">
                <a:solidFill>
                  <a:schemeClr val="accent6">
                    <a:lumMod val="75000"/>
                  </a:schemeClr>
                </a:solidFill>
                <a:latin typeface="Microsoft JhengHei UI" panose="020B0604030504040204" pitchFamily="34" charset="-120"/>
                <a:ea typeface="Microsoft JhengHei UI" panose="020B0604030504040204" pitchFamily="34" charset="-120"/>
              </a:rPr>
              <a:t>群播</a:t>
            </a:r>
          </a:p>
        </p:txBody>
      </p:sp>
      <p:sp>
        <p:nvSpPr>
          <p:cNvPr id="24" name="文字方塊 23">
            <a:extLst>
              <a:ext uri="{FF2B5EF4-FFF2-40B4-BE49-F238E27FC236}">
                <a16:creationId xmlns:a16="http://schemas.microsoft.com/office/drawing/2014/main" id="{AC8FF805-1029-BA74-0A4C-35474153D0C2}"/>
              </a:ext>
            </a:extLst>
          </p:cNvPr>
          <p:cNvSpPr txBox="1"/>
          <p:nvPr/>
        </p:nvSpPr>
        <p:spPr>
          <a:xfrm>
            <a:off x="12256714" y="4182238"/>
            <a:ext cx="2649130" cy="707886"/>
          </a:xfrm>
          <a:prstGeom prst="rect">
            <a:avLst/>
          </a:prstGeom>
          <a:noFill/>
        </p:spPr>
        <p:txBody>
          <a:bodyPr wrap="square" rtlCol="0">
            <a:spAutoFit/>
          </a:bodyPr>
          <a:lstStyle/>
          <a:p>
            <a:pPr algn="ctr"/>
            <a:r>
              <a:rPr kumimoji="1" lang="en-US" altLang="zh-TW" sz="4000" b="1">
                <a:solidFill>
                  <a:schemeClr val="accent5">
                    <a:lumMod val="75000"/>
                  </a:schemeClr>
                </a:solidFill>
                <a:latin typeface="Microsoft JhengHei UI" panose="020B0604030504040204" pitchFamily="34" charset="-120"/>
                <a:ea typeface="Microsoft JhengHei UI" panose="020B0604030504040204" pitchFamily="34" charset="-120"/>
              </a:rPr>
              <a:t>TCP</a:t>
            </a:r>
            <a:r>
              <a:rPr kumimoji="1" lang="zh-TW" altLang="en-US" sz="4000" b="1">
                <a:solidFill>
                  <a:schemeClr val="accent5">
                    <a:lumMod val="75000"/>
                  </a:schemeClr>
                </a:solidFill>
                <a:latin typeface="Microsoft JhengHei UI" panose="020B0604030504040204" pitchFamily="34" charset="-120"/>
                <a:ea typeface="Microsoft JhengHei UI" panose="020B0604030504040204" pitchFamily="34" charset="-120"/>
              </a:rPr>
              <a:t>單播</a:t>
            </a:r>
          </a:p>
        </p:txBody>
      </p:sp>
      <p:sp>
        <p:nvSpPr>
          <p:cNvPr id="33" name="向右箭號 32">
            <a:extLst>
              <a:ext uri="{FF2B5EF4-FFF2-40B4-BE49-F238E27FC236}">
                <a16:creationId xmlns:a16="http://schemas.microsoft.com/office/drawing/2014/main" id="{C4E27E96-FBEB-62B2-CCDE-2C2242111D98}"/>
              </a:ext>
            </a:extLst>
          </p:cNvPr>
          <p:cNvSpPr/>
          <p:nvPr/>
        </p:nvSpPr>
        <p:spPr>
          <a:xfrm flipH="1">
            <a:off x="3383929" y="4936701"/>
            <a:ext cx="2649130" cy="1228954"/>
          </a:xfrm>
          <a:prstGeom prst="rightArrow">
            <a:avLst>
              <a:gd name="adj1" fmla="val 56255"/>
              <a:gd name="adj2" fmla="val 63649"/>
            </a:avLst>
          </a:prstGeom>
          <a:solidFill>
            <a:schemeClr val="accent6">
              <a:lumMod val="40000"/>
              <a:lumOff val="60000"/>
              <a:alpha val="6196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7" name="向右箭號 46">
            <a:extLst>
              <a:ext uri="{FF2B5EF4-FFF2-40B4-BE49-F238E27FC236}">
                <a16:creationId xmlns:a16="http://schemas.microsoft.com/office/drawing/2014/main" id="{83AA735E-D93E-D6D5-8DB8-0BD13A8B4D1E}"/>
              </a:ext>
            </a:extLst>
          </p:cNvPr>
          <p:cNvSpPr/>
          <p:nvPr/>
        </p:nvSpPr>
        <p:spPr>
          <a:xfrm>
            <a:off x="12284400" y="4936701"/>
            <a:ext cx="2649130" cy="1228954"/>
          </a:xfrm>
          <a:prstGeom prst="rightArrow">
            <a:avLst>
              <a:gd name="adj1" fmla="val 56255"/>
              <a:gd name="adj2" fmla="val 63649"/>
            </a:avLst>
          </a:prstGeom>
          <a:solidFill>
            <a:schemeClr val="accent6">
              <a:lumMod val="40000"/>
              <a:lumOff val="60000"/>
              <a:alpha val="6196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9" name="向右箭號 48">
            <a:extLst>
              <a:ext uri="{FF2B5EF4-FFF2-40B4-BE49-F238E27FC236}">
                <a16:creationId xmlns:a16="http://schemas.microsoft.com/office/drawing/2014/main" id="{FB849547-712B-B266-F66F-B0AD418D38EC}"/>
              </a:ext>
            </a:extLst>
          </p:cNvPr>
          <p:cNvSpPr/>
          <p:nvPr/>
        </p:nvSpPr>
        <p:spPr>
          <a:xfrm>
            <a:off x="12249280" y="7214161"/>
            <a:ext cx="2649130" cy="1228954"/>
          </a:xfrm>
          <a:prstGeom prst="rightArrow">
            <a:avLst>
              <a:gd name="adj1" fmla="val 56255"/>
              <a:gd name="adj2" fmla="val 63649"/>
            </a:avLst>
          </a:prstGeom>
          <a:solidFill>
            <a:schemeClr val="accent6">
              <a:lumMod val="40000"/>
              <a:lumOff val="60000"/>
              <a:alpha val="6196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30" name="群組 29">
            <a:extLst>
              <a:ext uri="{FF2B5EF4-FFF2-40B4-BE49-F238E27FC236}">
                <a16:creationId xmlns:a16="http://schemas.microsoft.com/office/drawing/2014/main" id="{8FC13C47-AB2A-CAAF-F124-AD68591C76E0}"/>
              </a:ext>
            </a:extLst>
          </p:cNvPr>
          <p:cNvGrpSpPr/>
          <p:nvPr/>
        </p:nvGrpSpPr>
        <p:grpSpPr>
          <a:xfrm>
            <a:off x="12249727" y="2426192"/>
            <a:ext cx="2990273" cy="1786867"/>
            <a:chOff x="12249727" y="2426192"/>
            <a:chExt cx="2990273" cy="1786867"/>
          </a:xfrm>
        </p:grpSpPr>
        <p:sp>
          <p:nvSpPr>
            <p:cNvPr id="48" name="向右箭號 47">
              <a:extLst>
                <a:ext uri="{FF2B5EF4-FFF2-40B4-BE49-F238E27FC236}">
                  <a16:creationId xmlns:a16="http://schemas.microsoft.com/office/drawing/2014/main" id="{40012F0C-DC12-7C93-55A3-57777C622BB8}"/>
                </a:ext>
              </a:extLst>
            </p:cNvPr>
            <p:cNvSpPr/>
            <p:nvPr/>
          </p:nvSpPr>
          <p:spPr>
            <a:xfrm flipH="1">
              <a:off x="12249727" y="2659241"/>
              <a:ext cx="2649130" cy="1228954"/>
            </a:xfrm>
            <a:prstGeom prst="rightArrow">
              <a:avLst>
                <a:gd name="adj1" fmla="val 56255"/>
                <a:gd name="adj2" fmla="val 63649"/>
              </a:avLst>
            </a:prstGeom>
            <a:solidFill>
              <a:srgbClr val="B7DEE8">
                <a:alpha val="61961"/>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2" name="文字方塊 31">
              <a:extLst>
                <a:ext uri="{FF2B5EF4-FFF2-40B4-BE49-F238E27FC236}">
                  <a16:creationId xmlns:a16="http://schemas.microsoft.com/office/drawing/2014/main" id="{D717FA09-EB23-7DBB-E84D-FE69D6C7A17B}"/>
                </a:ext>
              </a:extLst>
            </p:cNvPr>
            <p:cNvSpPr txBox="1"/>
            <p:nvPr/>
          </p:nvSpPr>
          <p:spPr>
            <a:xfrm>
              <a:off x="12590870" y="3689839"/>
              <a:ext cx="2649130" cy="523220"/>
            </a:xfrm>
            <a:prstGeom prst="rect">
              <a:avLst/>
            </a:prstGeom>
            <a:noFill/>
          </p:spPr>
          <p:txBody>
            <a:bodyPr wrap="square" rtlCol="0">
              <a:spAutoFit/>
            </a:bodyPr>
            <a:lstStyle/>
            <a:p>
              <a:pPr algn="ctr"/>
              <a:r>
                <a:rPr kumimoji="1" lang="zh-TW" altLang="en-US" sz="2800">
                  <a:solidFill>
                    <a:schemeClr val="accent4">
                      <a:lumMod val="75000"/>
                    </a:schemeClr>
                  </a:solidFill>
                  <a:latin typeface="Microsoft JhengHei UI" panose="020B0604030504040204" pitchFamily="34" charset="-120"/>
                  <a:ea typeface="Microsoft JhengHei UI" panose="020B0604030504040204" pitchFamily="34" charset="-120"/>
                </a:rPr>
                <a:t>訊息</a:t>
              </a:r>
            </a:p>
          </p:txBody>
        </p:sp>
        <p:pic>
          <p:nvPicPr>
            <p:cNvPr id="36" name="圖片 35" descr="一張含有 美工圖案, 圖形, 圖解, 卡通 的圖片&#10;&#10;自動產生的描述">
              <a:extLst>
                <a:ext uri="{FF2B5EF4-FFF2-40B4-BE49-F238E27FC236}">
                  <a16:creationId xmlns:a16="http://schemas.microsoft.com/office/drawing/2014/main" id="{AE6DE6D8-315C-3C90-1245-65D8DDBA053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230502" y="2426192"/>
              <a:ext cx="1369865" cy="1369865"/>
            </a:xfrm>
            <a:prstGeom prst="rect">
              <a:avLst/>
            </a:prstGeom>
          </p:spPr>
        </p:pic>
      </p:grpSp>
      <p:sp>
        <p:nvSpPr>
          <p:cNvPr id="31" name="文字方塊 30">
            <a:extLst>
              <a:ext uri="{FF2B5EF4-FFF2-40B4-BE49-F238E27FC236}">
                <a16:creationId xmlns:a16="http://schemas.microsoft.com/office/drawing/2014/main" id="{62EDD6A6-B1FC-2104-8097-7EA7ED0984C8}"/>
              </a:ext>
            </a:extLst>
          </p:cNvPr>
          <p:cNvSpPr txBox="1"/>
          <p:nvPr/>
        </p:nvSpPr>
        <p:spPr>
          <a:xfrm>
            <a:off x="3383929" y="6326088"/>
            <a:ext cx="2649130" cy="707886"/>
          </a:xfrm>
          <a:prstGeom prst="rect">
            <a:avLst/>
          </a:prstGeom>
          <a:noFill/>
        </p:spPr>
        <p:txBody>
          <a:bodyPr wrap="square" rtlCol="0">
            <a:spAutoFit/>
          </a:bodyPr>
          <a:lstStyle/>
          <a:p>
            <a:pPr algn="ctr"/>
            <a:r>
              <a:rPr kumimoji="1" lang="en-US" altLang="zh-TW" sz="4000" b="1">
                <a:solidFill>
                  <a:schemeClr val="accent6">
                    <a:lumMod val="75000"/>
                  </a:schemeClr>
                </a:solidFill>
                <a:latin typeface="Microsoft JhengHei UI" panose="020B0604030504040204" pitchFamily="34" charset="-120"/>
                <a:ea typeface="Microsoft JhengHei UI" panose="020B0604030504040204" pitchFamily="34" charset="-120"/>
              </a:rPr>
              <a:t>UDP</a:t>
            </a:r>
            <a:r>
              <a:rPr kumimoji="1" lang="zh-TW" altLang="en-US" sz="4000" b="1">
                <a:solidFill>
                  <a:schemeClr val="accent6">
                    <a:lumMod val="75000"/>
                  </a:schemeClr>
                </a:solidFill>
                <a:latin typeface="Microsoft JhengHei UI" panose="020B0604030504040204" pitchFamily="34" charset="-120"/>
                <a:ea typeface="Microsoft JhengHei UI" panose="020B0604030504040204" pitchFamily="34" charset="-120"/>
              </a:rPr>
              <a:t>群播</a:t>
            </a:r>
          </a:p>
        </p:txBody>
      </p:sp>
      <p:sp>
        <p:nvSpPr>
          <p:cNvPr id="34" name="Freeform 14">
            <a:extLst>
              <a:ext uri="{FF2B5EF4-FFF2-40B4-BE49-F238E27FC236}">
                <a16:creationId xmlns:a16="http://schemas.microsoft.com/office/drawing/2014/main" id="{D8F3D890-0E80-2817-7198-089E7D5DCEA1}"/>
              </a:ext>
            </a:extLst>
          </p:cNvPr>
          <p:cNvSpPr/>
          <p:nvPr/>
        </p:nvSpPr>
        <p:spPr>
          <a:xfrm rot="-1536545" flipH="1">
            <a:off x="16487867" y="-61854"/>
            <a:ext cx="2537840" cy="2297899"/>
          </a:xfrm>
          <a:custGeom>
            <a:avLst/>
            <a:gdLst/>
            <a:ahLst/>
            <a:cxnLst/>
            <a:rect l="l" t="t" r="r" b="b"/>
            <a:pathLst>
              <a:path w="2537840" h="2297899">
                <a:moveTo>
                  <a:pt x="2537840" y="0"/>
                </a:moveTo>
                <a:lnTo>
                  <a:pt x="0" y="0"/>
                </a:lnTo>
                <a:lnTo>
                  <a:pt x="0" y="2297898"/>
                </a:lnTo>
                <a:lnTo>
                  <a:pt x="2537840" y="2297898"/>
                </a:lnTo>
                <a:lnTo>
                  <a:pt x="253784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zh-TW" altLang="en-US"/>
          </a:p>
        </p:txBody>
      </p:sp>
      <p:sp>
        <p:nvSpPr>
          <p:cNvPr id="35" name="Freeform 26">
            <a:extLst>
              <a:ext uri="{FF2B5EF4-FFF2-40B4-BE49-F238E27FC236}">
                <a16:creationId xmlns:a16="http://schemas.microsoft.com/office/drawing/2014/main" id="{37910DCA-CDEE-0A48-E99D-612AA1DFCE3E}"/>
              </a:ext>
            </a:extLst>
          </p:cNvPr>
          <p:cNvSpPr/>
          <p:nvPr/>
        </p:nvSpPr>
        <p:spPr>
          <a:xfrm rot="9999176" flipH="1">
            <a:off x="-1316676" y="1716564"/>
            <a:ext cx="2537840" cy="2297899"/>
          </a:xfrm>
          <a:custGeom>
            <a:avLst/>
            <a:gdLst/>
            <a:ahLst/>
            <a:cxnLst/>
            <a:rect l="l" t="t" r="r" b="b"/>
            <a:pathLst>
              <a:path w="2537840" h="2297899">
                <a:moveTo>
                  <a:pt x="2537840" y="0"/>
                </a:moveTo>
                <a:lnTo>
                  <a:pt x="0" y="0"/>
                </a:lnTo>
                <a:lnTo>
                  <a:pt x="0" y="2297898"/>
                </a:lnTo>
                <a:lnTo>
                  <a:pt x="2537840" y="2297898"/>
                </a:lnTo>
                <a:lnTo>
                  <a:pt x="253784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zh-TW" altLang="en-US"/>
          </a:p>
        </p:txBody>
      </p:sp>
      <p:grpSp>
        <p:nvGrpSpPr>
          <p:cNvPr id="43" name="群組 42">
            <a:extLst>
              <a:ext uri="{FF2B5EF4-FFF2-40B4-BE49-F238E27FC236}">
                <a16:creationId xmlns:a16="http://schemas.microsoft.com/office/drawing/2014/main" id="{50FBEF85-057D-3601-00F1-5931F555C91D}"/>
              </a:ext>
            </a:extLst>
          </p:cNvPr>
          <p:cNvGrpSpPr/>
          <p:nvPr/>
        </p:nvGrpSpPr>
        <p:grpSpPr>
          <a:xfrm>
            <a:off x="4543721" y="687305"/>
            <a:ext cx="9200557" cy="1730229"/>
            <a:chOff x="4543721" y="687305"/>
            <a:chExt cx="9200557" cy="1730229"/>
          </a:xfrm>
        </p:grpSpPr>
        <p:grpSp>
          <p:nvGrpSpPr>
            <p:cNvPr id="46" name="Group 8">
              <a:extLst>
                <a:ext uri="{FF2B5EF4-FFF2-40B4-BE49-F238E27FC236}">
                  <a16:creationId xmlns:a16="http://schemas.microsoft.com/office/drawing/2014/main" id="{5AADE71A-C0B7-381D-0DAA-3D30F9E1BAF1}"/>
                </a:ext>
              </a:extLst>
            </p:cNvPr>
            <p:cNvGrpSpPr/>
            <p:nvPr/>
          </p:nvGrpSpPr>
          <p:grpSpPr>
            <a:xfrm>
              <a:off x="5139012" y="687305"/>
              <a:ext cx="8009976" cy="1730229"/>
              <a:chOff x="0" y="0"/>
              <a:chExt cx="2109623" cy="455698"/>
            </a:xfrm>
          </p:grpSpPr>
          <p:sp>
            <p:nvSpPr>
              <p:cNvPr id="51" name="Freeform 9">
                <a:extLst>
                  <a:ext uri="{FF2B5EF4-FFF2-40B4-BE49-F238E27FC236}">
                    <a16:creationId xmlns:a16="http://schemas.microsoft.com/office/drawing/2014/main" id="{51AA1C3E-0498-DE7C-70CA-B99B43AB12F7}"/>
                  </a:ext>
                </a:extLst>
              </p:cNvPr>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zh-TW" altLang="en-US"/>
              </a:p>
            </p:txBody>
          </p:sp>
          <p:sp>
            <p:nvSpPr>
              <p:cNvPr id="52" name="TextBox 10">
                <a:extLst>
                  <a:ext uri="{FF2B5EF4-FFF2-40B4-BE49-F238E27FC236}">
                    <a16:creationId xmlns:a16="http://schemas.microsoft.com/office/drawing/2014/main" id="{BC3A68F8-12BC-A85A-5367-8A83C6D5A170}"/>
                  </a:ext>
                </a:extLst>
              </p:cNvPr>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sp>
          <p:nvSpPr>
            <p:cNvPr id="50" name="TextBox 14">
              <a:extLst>
                <a:ext uri="{FF2B5EF4-FFF2-40B4-BE49-F238E27FC236}">
                  <a16:creationId xmlns:a16="http://schemas.microsoft.com/office/drawing/2014/main" id="{3DF83288-0D6E-11CD-0E4D-000E91A76812}"/>
                </a:ext>
              </a:extLst>
            </p:cNvPr>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zh-TW" altLang="en-US" sz="6607" b="1">
                  <a:solidFill>
                    <a:srgbClr val="000000"/>
                  </a:solidFill>
                  <a:latin typeface="Microsoft JhengHei UI" panose="020B0604030504040204" pitchFamily="34" charset="-120"/>
                  <a:ea typeface="Microsoft JhengHei UI" panose="020B0604030504040204" pitchFamily="34" charset="-120"/>
                </a:rPr>
                <a:t>系統流程總整理</a:t>
              </a:r>
              <a:endParaRPr lang="en-US" sz="6607" b="1">
                <a:solidFill>
                  <a:srgbClr val="000000"/>
                </a:solidFill>
                <a:latin typeface="Microsoft JhengHei UI" panose="020B0604030504040204" pitchFamily="34" charset="-120"/>
                <a:ea typeface="Microsoft JhengHei UI" panose="020B0604030504040204" pitchFamily="34" charset="-120"/>
              </a:endParaRPr>
            </a:p>
          </p:txBody>
        </p:sp>
      </p:grpSp>
      <p:sp>
        <p:nvSpPr>
          <p:cNvPr id="8" name="向右箭號 7">
            <a:extLst>
              <a:ext uri="{FF2B5EF4-FFF2-40B4-BE49-F238E27FC236}">
                <a16:creationId xmlns:a16="http://schemas.microsoft.com/office/drawing/2014/main" id="{D83BB6E2-8286-217F-5F5C-94BFDE0F2275}"/>
              </a:ext>
            </a:extLst>
          </p:cNvPr>
          <p:cNvSpPr/>
          <p:nvPr/>
        </p:nvSpPr>
        <p:spPr>
          <a:xfrm>
            <a:off x="12419713" y="1331109"/>
            <a:ext cx="2649130" cy="1228954"/>
          </a:xfrm>
          <a:prstGeom prst="rightArrow">
            <a:avLst>
              <a:gd name="adj1" fmla="val 56255"/>
              <a:gd name="adj2" fmla="val 63649"/>
            </a:avLst>
          </a:prstGeom>
          <a:solidFill>
            <a:schemeClr val="accent6">
              <a:lumMod val="40000"/>
              <a:lumOff val="60000"/>
              <a:alpha val="6196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370511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fade">
                                      <p:cBhvr>
                                        <p:cTn id="21" dur="500"/>
                                        <p:tgtEl>
                                          <p:spTgt spid="4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33" grpId="0" animBg="1"/>
      <p:bldP spid="47" grpId="0" animBg="1"/>
      <p:bldP spid="49" grpId="0" animBg="1"/>
      <p:bldP spid="31" grpId="0"/>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a:spLocks noGrp="1" noRot="1" noMove="1" noResize="1" noEditPoints="1" noAdjustHandles="1" noChangeArrowheads="1" noChangeShapeType="1"/>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a:spLocks noGrp="1" noRot="1" noMove="1" noResize="1" noEditPoints="1" noAdjustHandles="1" noChangeArrowheads="1" noChangeShapeType="1"/>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grpSp>
      <p:grpSp>
        <p:nvGrpSpPr>
          <p:cNvPr id="5" name="Group 5"/>
          <p:cNvGrpSpPr>
            <a:grpSpLocks noGrp="1" noUngrp="1" noRot="1" noMove="1" noResize="1"/>
          </p:cNvGrpSpPr>
          <p:nvPr/>
        </p:nvGrpSpPr>
        <p:grpSpPr>
          <a:xfrm>
            <a:off x="1028700" y="1505943"/>
            <a:ext cx="16230600" cy="8238413"/>
            <a:chOff x="0" y="0"/>
            <a:chExt cx="4274726" cy="1718953"/>
          </a:xfrm>
        </p:grpSpPr>
        <p:sp>
          <p:nvSpPr>
            <p:cNvPr id="6" name="Freeform 6"/>
            <p:cNvSpPr>
              <a:spLocks noGrp="1" noRot="1" noMove="1" noResize="1" noEditPoints="1" noAdjustHandles="1" noChangeArrowheads="1" noChangeShapeType="1"/>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zh-TW" altLang="en-US"/>
            </a:p>
          </p:txBody>
        </p:sp>
        <p:sp>
          <p:nvSpPr>
            <p:cNvPr id="7" name="TextBox 7"/>
            <p:cNvSpPr txBox="1">
              <a:spLocks noGrp="1" noRot="1" noMove="1" noResize="1" noEditPoints="1" noAdjustHandles="1" noChangeArrowheads="1" noChangeShapeType="1"/>
            </p:cNvSpPr>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群組 10">
            <a:extLst>
              <a:ext uri="{FF2B5EF4-FFF2-40B4-BE49-F238E27FC236}">
                <a16:creationId xmlns:a16="http://schemas.microsoft.com/office/drawing/2014/main" id="{7AB46B0C-76B7-0A2D-2AEE-95AD25400627}"/>
              </a:ext>
            </a:extLst>
          </p:cNvPr>
          <p:cNvGrpSpPr/>
          <p:nvPr/>
        </p:nvGrpSpPr>
        <p:grpSpPr>
          <a:xfrm>
            <a:off x="6377125" y="2635104"/>
            <a:ext cx="5531812" cy="5117552"/>
            <a:chOff x="5562600" y="1133299"/>
            <a:chExt cx="7162800" cy="6626401"/>
          </a:xfrm>
        </p:grpSpPr>
        <p:sp>
          <p:nvSpPr>
            <p:cNvPr id="12" name="換頁連接器 11">
              <a:extLst>
                <a:ext uri="{FF2B5EF4-FFF2-40B4-BE49-F238E27FC236}">
                  <a16:creationId xmlns:a16="http://schemas.microsoft.com/office/drawing/2014/main" id="{764EFB54-EEA2-6D87-5F00-7D6530097079}"/>
                </a:ext>
              </a:extLst>
            </p:cNvPr>
            <p:cNvSpPr/>
            <p:nvPr/>
          </p:nvSpPr>
          <p:spPr>
            <a:xfrm>
              <a:off x="5562600" y="1133299"/>
              <a:ext cx="7162800" cy="6626401"/>
            </a:xfrm>
            <a:prstGeom prst="flowChartOffpageConnector">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3" name="圖片 12" descr="一張含有 椅子, 傢俱, 螢幕擷取畫面, 設計 的圖片&#10;&#10;自動產生的描述">
              <a:extLst>
                <a:ext uri="{FF2B5EF4-FFF2-40B4-BE49-F238E27FC236}">
                  <a16:creationId xmlns:a16="http://schemas.microsoft.com/office/drawing/2014/main" id="{5491A5D6-B5C7-8F5A-A74A-704856E0FD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2000" y="2146300"/>
              <a:ext cx="4064000" cy="4064000"/>
            </a:xfrm>
            <a:prstGeom prst="rect">
              <a:avLst/>
            </a:prstGeom>
          </p:spPr>
        </p:pic>
        <p:sp>
          <p:nvSpPr>
            <p:cNvPr id="15" name="文字方塊 14">
              <a:extLst>
                <a:ext uri="{FF2B5EF4-FFF2-40B4-BE49-F238E27FC236}">
                  <a16:creationId xmlns:a16="http://schemas.microsoft.com/office/drawing/2014/main" id="{8D89E76B-7FE5-F6F7-EEBF-DE94960C6173}"/>
                </a:ext>
              </a:extLst>
            </p:cNvPr>
            <p:cNvSpPr txBox="1"/>
            <p:nvPr/>
          </p:nvSpPr>
          <p:spPr>
            <a:xfrm>
              <a:off x="5562600" y="1206972"/>
              <a:ext cx="7162800" cy="707886"/>
            </a:xfrm>
            <a:prstGeom prst="rect">
              <a:avLst/>
            </a:prstGeom>
            <a:noFill/>
          </p:spPr>
          <p:txBody>
            <a:bodyPr wrap="square" rtlCol="0">
              <a:spAutoFit/>
            </a:bodyPr>
            <a:lstStyle/>
            <a:p>
              <a:pPr algn="ctr"/>
              <a:r>
                <a:rPr kumimoji="1" lang="en-US" altLang="zh-TW" sz="4000" b="1">
                  <a:latin typeface="Nunito" pitchFamily="2" charset="0"/>
                </a:rPr>
                <a:t>Classroom</a:t>
              </a:r>
              <a:endParaRPr kumimoji="1" lang="zh-TW" altLang="en-US" sz="4000" b="1">
                <a:latin typeface="Nunito" pitchFamily="2" charset="0"/>
              </a:endParaRPr>
            </a:p>
          </p:txBody>
        </p:sp>
      </p:grpSp>
      <p:grpSp>
        <p:nvGrpSpPr>
          <p:cNvPr id="16" name="群組 15">
            <a:extLst>
              <a:ext uri="{FF2B5EF4-FFF2-40B4-BE49-F238E27FC236}">
                <a16:creationId xmlns:a16="http://schemas.microsoft.com/office/drawing/2014/main" id="{88281A21-D494-5927-BD8C-E4BC52DE3D13}"/>
              </a:ext>
            </a:extLst>
          </p:cNvPr>
          <p:cNvGrpSpPr/>
          <p:nvPr/>
        </p:nvGrpSpPr>
        <p:grpSpPr>
          <a:xfrm>
            <a:off x="8241647" y="7041258"/>
            <a:ext cx="1804704" cy="2712350"/>
            <a:chOff x="7975600" y="6816901"/>
            <a:chExt cx="2336800" cy="3512055"/>
          </a:xfrm>
        </p:grpSpPr>
        <p:pic>
          <p:nvPicPr>
            <p:cNvPr id="19" name="圖片 18" descr="一張含有 螢幕擷取畫面, 鮮豔, 圖形, 行 的圖片&#10;&#10;自動產生的描述">
              <a:extLst>
                <a:ext uri="{FF2B5EF4-FFF2-40B4-BE49-F238E27FC236}">
                  <a16:creationId xmlns:a16="http://schemas.microsoft.com/office/drawing/2014/main" id="{CE91CAAD-6FB8-9050-4C49-8EB120EC72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5600" y="6816901"/>
              <a:ext cx="2336800" cy="2336800"/>
            </a:xfrm>
            <a:prstGeom prst="rect">
              <a:avLst/>
            </a:prstGeom>
          </p:spPr>
        </p:pic>
        <p:sp>
          <p:nvSpPr>
            <p:cNvPr id="20" name="文字方塊 19">
              <a:extLst>
                <a:ext uri="{FF2B5EF4-FFF2-40B4-BE49-F238E27FC236}">
                  <a16:creationId xmlns:a16="http://schemas.microsoft.com/office/drawing/2014/main" id="{8D554033-CAC0-782A-8A43-3031B815F766}"/>
                </a:ext>
              </a:extLst>
            </p:cNvPr>
            <p:cNvSpPr txBox="1"/>
            <p:nvPr/>
          </p:nvSpPr>
          <p:spPr>
            <a:xfrm>
              <a:off x="7975600" y="9412358"/>
              <a:ext cx="2334293" cy="916598"/>
            </a:xfrm>
            <a:prstGeom prst="rect">
              <a:avLst/>
            </a:prstGeom>
            <a:noFill/>
          </p:spPr>
          <p:txBody>
            <a:bodyPr wrap="square" rtlCol="0">
              <a:spAutoFit/>
            </a:bodyPr>
            <a:lstStyle/>
            <a:p>
              <a:pPr algn="ctr"/>
              <a:r>
                <a:rPr kumimoji="1" lang="en-US" altLang="zh-TW" sz="4000" b="1">
                  <a:latin typeface="Nunito" pitchFamily="2" charset="0"/>
                </a:rPr>
                <a:t>Server</a:t>
              </a:r>
              <a:endParaRPr kumimoji="1" lang="zh-TW" altLang="en-US" sz="4000" b="1">
                <a:latin typeface="Nunito" pitchFamily="2" charset="0"/>
              </a:endParaRPr>
            </a:p>
          </p:txBody>
        </p:sp>
      </p:grpSp>
      <p:grpSp>
        <p:nvGrpSpPr>
          <p:cNvPr id="44" name="群組 43">
            <a:extLst>
              <a:ext uri="{FF2B5EF4-FFF2-40B4-BE49-F238E27FC236}">
                <a16:creationId xmlns:a16="http://schemas.microsoft.com/office/drawing/2014/main" id="{DA340FDB-2859-5962-058D-7CFE7B9E830D}"/>
              </a:ext>
            </a:extLst>
          </p:cNvPr>
          <p:cNvGrpSpPr/>
          <p:nvPr/>
        </p:nvGrpSpPr>
        <p:grpSpPr>
          <a:xfrm>
            <a:off x="1026762" y="4617446"/>
            <a:ext cx="2081019" cy="5099381"/>
            <a:chOff x="1026762" y="4617446"/>
            <a:chExt cx="2081019" cy="5099381"/>
          </a:xfrm>
        </p:grpSpPr>
        <p:pic>
          <p:nvPicPr>
            <p:cNvPr id="22" name="圖片 21" descr="一張含有 美工圖案, 卡通, 動畫卡通 的圖片&#10;&#10;自動產生的描述">
              <a:extLst>
                <a:ext uri="{FF2B5EF4-FFF2-40B4-BE49-F238E27FC236}">
                  <a16:creationId xmlns:a16="http://schemas.microsoft.com/office/drawing/2014/main" id="{23B772FE-6221-300D-9904-85437D7227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4919" y="4617446"/>
              <a:ext cx="1804704" cy="1804704"/>
            </a:xfrm>
            <a:prstGeom prst="rect">
              <a:avLst/>
            </a:prstGeom>
          </p:spPr>
        </p:pic>
        <p:sp>
          <p:nvSpPr>
            <p:cNvPr id="23" name="文字方塊 22">
              <a:extLst>
                <a:ext uri="{FF2B5EF4-FFF2-40B4-BE49-F238E27FC236}">
                  <a16:creationId xmlns:a16="http://schemas.microsoft.com/office/drawing/2014/main" id="{2A5A406B-42D4-02D4-CD1E-103762D6FB5C}"/>
                </a:ext>
              </a:extLst>
            </p:cNvPr>
            <p:cNvSpPr txBox="1"/>
            <p:nvPr/>
          </p:nvSpPr>
          <p:spPr>
            <a:xfrm>
              <a:off x="1026762" y="9008941"/>
              <a:ext cx="2081019" cy="707886"/>
            </a:xfrm>
            <a:prstGeom prst="rect">
              <a:avLst/>
            </a:prstGeom>
            <a:noFill/>
          </p:spPr>
          <p:txBody>
            <a:bodyPr wrap="none" rtlCol="0">
              <a:spAutoFit/>
            </a:bodyPr>
            <a:lstStyle/>
            <a:p>
              <a:pPr algn="ctr"/>
              <a:r>
                <a:rPr kumimoji="1" lang="en-US" altLang="zh-TW" sz="4000" b="1">
                  <a:latin typeface="Nunito" pitchFamily="2" charset="0"/>
                </a:rPr>
                <a:t>Teacher</a:t>
              </a:r>
              <a:endParaRPr kumimoji="1" lang="zh-TW" altLang="en-US" sz="4000" b="1">
                <a:latin typeface="Nunito" pitchFamily="2" charset="0"/>
              </a:endParaRPr>
            </a:p>
          </p:txBody>
        </p:sp>
      </p:grpSp>
      <p:grpSp>
        <p:nvGrpSpPr>
          <p:cNvPr id="45" name="群組 44">
            <a:extLst>
              <a:ext uri="{FF2B5EF4-FFF2-40B4-BE49-F238E27FC236}">
                <a16:creationId xmlns:a16="http://schemas.microsoft.com/office/drawing/2014/main" id="{2409DB39-EABB-9198-73F3-33A245EBC0DA}"/>
              </a:ext>
            </a:extLst>
          </p:cNvPr>
          <p:cNvGrpSpPr/>
          <p:nvPr/>
        </p:nvGrpSpPr>
        <p:grpSpPr>
          <a:xfrm>
            <a:off x="14898410" y="2486532"/>
            <a:ext cx="2358952" cy="7254379"/>
            <a:chOff x="14898410" y="2486532"/>
            <a:chExt cx="2358952" cy="7254379"/>
          </a:xfrm>
        </p:grpSpPr>
        <p:grpSp>
          <p:nvGrpSpPr>
            <p:cNvPr id="25" name="群組 24">
              <a:extLst>
                <a:ext uri="{FF2B5EF4-FFF2-40B4-BE49-F238E27FC236}">
                  <a16:creationId xmlns:a16="http://schemas.microsoft.com/office/drawing/2014/main" id="{43BF561E-B3A2-24FD-241D-8F7AFC72AE7A}"/>
                </a:ext>
              </a:extLst>
            </p:cNvPr>
            <p:cNvGrpSpPr/>
            <p:nvPr/>
          </p:nvGrpSpPr>
          <p:grpSpPr>
            <a:xfrm>
              <a:off x="15180220" y="2486532"/>
              <a:ext cx="1804704" cy="6277233"/>
              <a:chOff x="14093215" y="952500"/>
              <a:chExt cx="2336800" cy="8128000"/>
            </a:xfrm>
          </p:grpSpPr>
          <p:pic>
            <p:nvPicPr>
              <p:cNvPr id="27" name="圖片 26" descr="一張含有 美工圖案, 圖畫, 圖解, 動畫卡通 的圖片&#10;&#10;自動產生的描述">
                <a:extLst>
                  <a:ext uri="{FF2B5EF4-FFF2-40B4-BE49-F238E27FC236}">
                    <a16:creationId xmlns:a16="http://schemas.microsoft.com/office/drawing/2014/main" id="{142929B8-3B23-F5C8-41EC-590BC28F02C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093215" y="3848100"/>
                <a:ext cx="2336800" cy="2336800"/>
              </a:xfrm>
              <a:prstGeom prst="rect">
                <a:avLst/>
              </a:prstGeom>
            </p:spPr>
          </p:pic>
          <p:pic>
            <p:nvPicPr>
              <p:cNvPr id="28" name="圖片 27" descr="一張含有 美工圖案, 圖畫, 圖解, 動畫卡通 的圖片&#10;&#10;自動產生的描述">
                <a:extLst>
                  <a:ext uri="{FF2B5EF4-FFF2-40B4-BE49-F238E27FC236}">
                    <a16:creationId xmlns:a16="http://schemas.microsoft.com/office/drawing/2014/main" id="{B126F1F3-4279-78D9-3074-CCAE4356B85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093215" y="952500"/>
                <a:ext cx="2336800" cy="2336800"/>
              </a:xfrm>
              <a:prstGeom prst="rect">
                <a:avLst/>
              </a:prstGeom>
            </p:spPr>
          </p:pic>
          <p:pic>
            <p:nvPicPr>
              <p:cNvPr id="29" name="圖片 28" descr="一張含有 美工圖案, 圖解, 卡通, 圖畫 的圖片&#10;&#10;自動產生的描述">
                <a:extLst>
                  <a:ext uri="{FF2B5EF4-FFF2-40B4-BE49-F238E27FC236}">
                    <a16:creationId xmlns:a16="http://schemas.microsoft.com/office/drawing/2014/main" id="{E74A8F67-FD85-6564-D585-57FC75C2357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093215" y="6743700"/>
                <a:ext cx="2336800" cy="2336800"/>
              </a:xfrm>
              <a:prstGeom prst="rect">
                <a:avLst/>
              </a:prstGeom>
            </p:spPr>
          </p:pic>
        </p:grpSp>
        <p:sp>
          <p:nvSpPr>
            <p:cNvPr id="26" name="文字方塊 25">
              <a:extLst>
                <a:ext uri="{FF2B5EF4-FFF2-40B4-BE49-F238E27FC236}">
                  <a16:creationId xmlns:a16="http://schemas.microsoft.com/office/drawing/2014/main" id="{25D8C0A6-2C36-5BBA-9BB2-480E0FB05923}"/>
                </a:ext>
              </a:extLst>
            </p:cNvPr>
            <p:cNvSpPr txBox="1"/>
            <p:nvPr/>
          </p:nvSpPr>
          <p:spPr>
            <a:xfrm>
              <a:off x="14898410" y="9033025"/>
              <a:ext cx="2358952" cy="707886"/>
            </a:xfrm>
            <a:prstGeom prst="rect">
              <a:avLst/>
            </a:prstGeom>
            <a:noFill/>
          </p:spPr>
          <p:txBody>
            <a:bodyPr wrap="square" rtlCol="0">
              <a:spAutoFit/>
            </a:bodyPr>
            <a:lstStyle/>
            <a:p>
              <a:pPr algn="ctr"/>
              <a:r>
                <a:rPr kumimoji="1" lang="en-US" altLang="zh-TW" sz="4000" b="1">
                  <a:latin typeface="Nunito" pitchFamily="2" charset="0"/>
                </a:rPr>
                <a:t>Students</a:t>
              </a:r>
              <a:endParaRPr kumimoji="1" lang="zh-TW" altLang="en-US" sz="4000" b="1">
                <a:latin typeface="Nunito" pitchFamily="2" charset="0"/>
              </a:endParaRPr>
            </a:p>
          </p:txBody>
        </p:sp>
      </p:grpSp>
      <p:grpSp>
        <p:nvGrpSpPr>
          <p:cNvPr id="38" name="群組 37">
            <a:extLst>
              <a:ext uri="{FF2B5EF4-FFF2-40B4-BE49-F238E27FC236}">
                <a16:creationId xmlns:a16="http://schemas.microsoft.com/office/drawing/2014/main" id="{71CB1026-9910-16BD-EA61-0D63EEB51A70}"/>
              </a:ext>
            </a:extLst>
          </p:cNvPr>
          <p:cNvGrpSpPr/>
          <p:nvPr/>
        </p:nvGrpSpPr>
        <p:grpSpPr>
          <a:xfrm>
            <a:off x="3348809" y="4773025"/>
            <a:ext cx="2649130" cy="1786867"/>
            <a:chOff x="3348809" y="4773025"/>
            <a:chExt cx="2649130" cy="1786867"/>
          </a:xfrm>
        </p:grpSpPr>
        <p:sp>
          <p:nvSpPr>
            <p:cNvPr id="31" name="左-右雙向箭號 30">
              <a:extLst>
                <a:ext uri="{FF2B5EF4-FFF2-40B4-BE49-F238E27FC236}">
                  <a16:creationId xmlns:a16="http://schemas.microsoft.com/office/drawing/2014/main" id="{5A0A6756-5272-C733-8300-25DF0DA01C47}"/>
                </a:ext>
              </a:extLst>
            </p:cNvPr>
            <p:cNvSpPr/>
            <p:nvPr/>
          </p:nvSpPr>
          <p:spPr>
            <a:xfrm>
              <a:off x="3348809" y="4895424"/>
              <a:ext cx="2649130" cy="1479133"/>
            </a:xfrm>
            <a:prstGeom prst="leftRightArrow">
              <a:avLst>
                <a:gd name="adj1" fmla="val 52875"/>
                <a:gd name="adj2" fmla="val 35623"/>
              </a:avLst>
            </a:prstGeom>
            <a:solidFill>
              <a:srgbClr val="B7DEE8">
                <a:alpha val="61961"/>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37" name="群組 36">
              <a:extLst>
                <a:ext uri="{FF2B5EF4-FFF2-40B4-BE49-F238E27FC236}">
                  <a16:creationId xmlns:a16="http://schemas.microsoft.com/office/drawing/2014/main" id="{A2FC1AE2-5740-6CBE-7094-C7A1A533B88D}"/>
                </a:ext>
              </a:extLst>
            </p:cNvPr>
            <p:cNvGrpSpPr/>
            <p:nvPr/>
          </p:nvGrpSpPr>
          <p:grpSpPr>
            <a:xfrm>
              <a:off x="3348809" y="4773025"/>
              <a:ext cx="2649130" cy="1786867"/>
              <a:chOff x="3458065" y="4499041"/>
              <a:chExt cx="2649130" cy="1786867"/>
            </a:xfrm>
          </p:grpSpPr>
          <p:sp>
            <p:nvSpPr>
              <p:cNvPr id="32" name="文字方塊 31">
                <a:extLst>
                  <a:ext uri="{FF2B5EF4-FFF2-40B4-BE49-F238E27FC236}">
                    <a16:creationId xmlns:a16="http://schemas.microsoft.com/office/drawing/2014/main" id="{D717FA09-EB23-7DBB-E84D-FE69D6C7A17B}"/>
                  </a:ext>
                </a:extLst>
              </p:cNvPr>
              <p:cNvSpPr txBox="1"/>
              <p:nvPr/>
            </p:nvSpPr>
            <p:spPr>
              <a:xfrm>
                <a:off x="3458065" y="5762688"/>
                <a:ext cx="2649130" cy="523220"/>
              </a:xfrm>
              <a:prstGeom prst="rect">
                <a:avLst/>
              </a:prstGeom>
              <a:noFill/>
            </p:spPr>
            <p:txBody>
              <a:bodyPr wrap="square" rtlCol="0">
                <a:spAutoFit/>
              </a:bodyPr>
              <a:lstStyle/>
              <a:p>
                <a:pPr algn="ctr"/>
                <a:r>
                  <a:rPr kumimoji="1" lang="zh-TW" altLang="en-US" sz="2800">
                    <a:solidFill>
                      <a:schemeClr val="accent4">
                        <a:lumMod val="75000"/>
                      </a:schemeClr>
                    </a:solidFill>
                    <a:latin typeface="Microsoft JhengHei UI" panose="020B0604030504040204" pitchFamily="34" charset="-120"/>
                    <a:ea typeface="Microsoft JhengHei UI" panose="020B0604030504040204" pitchFamily="34" charset="-120"/>
                  </a:rPr>
                  <a:t>上線名單</a:t>
                </a:r>
              </a:p>
            </p:txBody>
          </p:sp>
          <p:pic>
            <p:nvPicPr>
              <p:cNvPr id="36" name="圖片 35">
                <a:extLst>
                  <a:ext uri="{FF2B5EF4-FFF2-40B4-BE49-F238E27FC236}">
                    <a16:creationId xmlns:a16="http://schemas.microsoft.com/office/drawing/2014/main" id="{AE6DE6D8-315C-3C90-1245-65D8DDBA053C}"/>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4097697" y="4499041"/>
                <a:ext cx="1369865" cy="1369865"/>
              </a:xfrm>
              <a:prstGeom prst="rect">
                <a:avLst/>
              </a:prstGeom>
            </p:spPr>
          </p:pic>
        </p:grpSp>
      </p:grpSp>
      <p:grpSp>
        <p:nvGrpSpPr>
          <p:cNvPr id="39" name="群組 38">
            <a:extLst>
              <a:ext uri="{FF2B5EF4-FFF2-40B4-BE49-F238E27FC236}">
                <a16:creationId xmlns:a16="http://schemas.microsoft.com/office/drawing/2014/main" id="{EBC7A075-9050-BDDB-B679-5B5716702511}"/>
              </a:ext>
            </a:extLst>
          </p:cNvPr>
          <p:cNvGrpSpPr/>
          <p:nvPr/>
        </p:nvGrpSpPr>
        <p:grpSpPr>
          <a:xfrm>
            <a:off x="12288123" y="4773025"/>
            <a:ext cx="2649130" cy="1786867"/>
            <a:chOff x="3348809" y="4773025"/>
            <a:chExt cx="2649130" cy="1786867"/>
          </a:xfrm>
        </p:grpSpPr>
        <p:sp>
          <p:nvSpPr>
            <p:cNvPr id="40" name="左-右雙向箭號 39">
              <a:extLst>
                <a:ext uri="{FF2B5EF4-FFF2-40B4-BE49-F238E27FC236}">
                  <a16:creationId xmlns:a16="http://schemas.microsoft.com/office/drawing/2014/main" id="{E96FEF69-0696-DBE1-2E16-D6453D288F5A}"/>
                </a:ext>
              </a:extLst>
            </p:cNvPr>
            <p:cNvSpPr/>
            <p:nvPr/>
          </p:nvSpPr>
          <p:spPr>
            <a:xfrm>
              <a:off x="3348809" y="4895424"/>
              <a:ext cx="2649130" cy="1479133"/>
            </a:xfrm>
            <a:prstGeom prst="leftRightArrow">
              <a:avLst>
                <a:gd name="adj1" fmla="val 52875"/>
                <a:gd name="adj2" fmla="val 35623"/>
              </a:avLst>
            </a:prstGeom>
            <a:solidFill>
              <a:srgbClr val="B7DEE8">
                <a:alpha val="61961"/>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41" name="群組 40">
              <a:extLst>
                <a:ext uri="{FF2B5EF4-FFF2-40B4-BE49-F238E27FC236}">
                  <a16:creationId xmlns:a16="http://schemas.microsoft.com/office/drawing/2014/main" id="{AC52AB09-E984-B473-FC81-69447A7C721E}"/>
                </a:ext>
              </a:extLst>
            </p:cNvPr>
            <p:cNvGrpSpPr/>
            <p:nvPr/>
          </p:nvGrpSpPr>
          <p:grpSpPr>
            <a:xfrm>
              <a:off x="3348809" y="4773025"/>
              <a:ext cx="2649130" cy="1786867"/>
              <a:chOff x="3458065" y="4499041"/>
              <a:chExt cx="2649130" cy="1786867"/>
            </a:xfrm>
          </p:grpSpPr>
          <p:sp>
            <p:nvSpPr>
              <p:cNvPr id="42" name="文字方塊 41">
                <a:extLst>
                  <a:ext uri="{FF2B5EF4-FFF2-40B4-BE49-F238E27FC236}">
                    <a16:creationId xmlns:a16="http://schemas.microsoft.com/office/drawing/2014/main" id="{E460DDDF-15A1-0B11-D380-3E021FB3FA10}"/>
                  </a:ext>
                </a:extLst>
              </p:cNvPr>
              <p:cNvSpPr txBox="1"/>
              <p:nvPr/>
            </p:nvSpPr>
            <p:spPr>
              <a:xfrm>
                <a:off x="3458065" y="5762688"/>
                <a:ext cx="2649130" cy="523220"/>
              </a:xfrm>
              <a:prstGeom prst="rect">
                <a:avLst/>
              </a:prstGeom>
              <a:noFill/>
            </p:spPr>
            <p:txBody>
              <a:bodyPr wrap="square" rtlCol="0">
                <a:spAutoFit/>
              </a:bodyPr>
              <a:lstStyle/>
              <a:p>
                <a:pPr algn="ctr"/>
                <a:r>
                  <a:rPr kumimoji="1" lang="zh-TW" altLang="en-US" sz="2800">
                    <a:solidFill>
                      <a:schemeClr val="accent4">
                        <a:lumMod val="75000"/>
                      </a:schemeClr>
                    </a:solidFill>
                    <a:latin typeface="Microsoft JhengHei UI" panose="020B0604030504040204" pitchFamily="34" charset="-120"/>
                    <a:ea typeface="Microsoft JhengHei UI" panose="020B0604030504040204" pitchFamily="34" charset="-120"/>
                  </a:rPr>
                  <a:t>上線名單</a:t>
                </a:r>
              </a:p>
            </p:txBody>
          </p:sp>
          <p:pic>
            <p:nvPicPr>
              <p:cNvPr id="43" name="圖片 42">
                <a:extLst>
                  <a:ext uri="{FF2B5EF4-FFF2-40B4-BE49-F238E27FC236}">
                    <a16:creationId xmlns:a16="http://schemas.microsoft.com/office/drawing/2014/main" id="{43B56814-3AD0-6279-0355-C7A992FA6D5C}"/>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4097697" y="4499041"/>
                <a:ext cx="1369865" cy="1369865"/>
              </a:xfrm>
              <a:prstGeom prst="rect">
                <a:avLst/>
              </a:prstGeom>
            </p:spPr>
          </p:pic>
        </p:grpSp>
      </p:grpSp>
      <p:sp>
        <p:nvSpPr>
          <p:cNvPr id="46" name="投影片編號版面配置區 45">
            <a:extLst>
              <a:ext uri="{FF2B5EF4-FFF2-40B4-BE49-F238E27FC236}">
                <a16:creationId xmlns:a16="http://schemas.microsoft.com/office/drawing/2014/main" id="{A013D18C-93C1-1E55-559F-980C7CD96672}"/>
              </a:ext>
            </a:extLst>
          </p:cNvPr>
          <p:cNvSpPr>
            <a:spLocks noGrp="1"/>
          </p:cNvSpPr>
          <p:nvPr>
            <p:ph type="sldNum" sz="quarter" idx="12"/>
          </p:nvPr>
        </p:nvSpPr>
        <p:spPr/>
        <p:txBody>
          <a:bodyPr/>
          <a:lstStyle/>
          <a:p>
            <a:fld id="{B6F15528-21DE-4FAA-801E-634DDDAF4B2B}" type="slidenum">
              <a:rPr lang="en-US" smtClean="0"/>
              <a:pPr/>
              <a:t>31</a:t>
            </a:fld>
            <a:endParaRPr lang="en-US"/>
          </a:p>
        </p:txBody>
      </p:sp>
      <p:sp>
        <p:nvSpPr>
          <p:cNvPr id="18" name="文字方塊 17">
            <a:extLst>
              <a:ext uri="{FF2B5EF4-FFF2-40B4-BE49-F238E27FC236}">
                <a16:creationId xmlns:a16="http://schemas.microsoft.com/office/drawing/2014/main" id="{AC4FE411-5F78-105A-4D0F-627A50B8A3FD}"/>
              </a:ext>
            </a:extLst>
          </p:cNvPr>
          <p:cNvSpPr txBox="1"/>
          <p:nvPr/>
        </p:nvSpPr>
        <p:spPr>
          <a:xfrm>
            <a:off x="3219156" y="8708222"/>
            <a:ext cx="2649130" cy="707886"/>
          </a:xfrm>
          <a:prstGeom prst="rect">
            <a:avLst/>
          </a:prstGeom>
          <a:noFill/>
        </p:spPr>
        <p:txBody>
          <a:bodyPr wrap="square" rtlCol="0">
            <a:spAutoFit/>
          </a:bodyPr>
          <a:lstStyle/>
          <a:p>
            <a:pPr algn="ctr"/>
            <a:r>
              <a:rPr kumimoji="1" lang="en-US" altLang="zh-TW" sz="4000" b="1">
                <a:solidFill>
                  <a:schemeClr val="accent5">
                    <a:lumMod val="75000"/>
                  </a:schemeClr>
                </a:solidFill>
                <a:latin typeface="Microsoft JhengHei UI" panose="020B0604030504040204" pitchFamily="34" charset="-120"/>
                <a:ea typeface="Microsoft JhengHei UI" panose="020B0604030504040204" pitchFamily="34" charset="-120"/>
              </a:rPr>
              <a:t>TCP</a:t>
            </a:r>
            <a:r>
              <a:rPr kumimoji="1" lang="zh-TW" altLang="en-US" sz="4000" b="1">
                <a:solidFill>
                  <a:schemeClr val="accent5">
                    <a:lumMod val="75000"/>
                  </a:schemeClr>
                </a:solidFill>
                <a:latin typeface="Microsoft JhengHei UI" panose="020B0604030504040204" pitchFamily="34" charset="-120"/>
                <a:ea typeface="Microsoft JhengHei UI" panose="020B0604030504040204" pitchFamily="34" charset="-120"/>
              </a:rPr>
              <a:t>單播</a:t>
            </a:r>
          </a:p>
        </p:txBody>
      </p:sp>
      <p:sp>
        <p:nvSpPr>
          <p:cNvPr id="21" name="文字方塊 20">
            <a:extLst>
              <a:ext uri="{FF2B5EF4-FFF2-40B4-BE49-F238E27FC236}">
                <a16:creationId xmlns:a16="http://schemas.microsoft.com/office/drawing/2014/main" id="{FBD0BC7B-DDF4-DA37-0E73-E2D3E3D681DB}"/>
              </a:ext>
            </a:extLst>
          </p:cNvPr>
          <p:cNvSpPr txBox="1"/>
          <p:nvPr/>
        </p:nvSpPr>
        <p:spPr>
          <a:xfrm>
            <a:off x="12278184" y="8648415"/>
            <a:ext cx="2649130" cy="707886"/>
          </a:xfrm>
          <a:prstGeom prst="rect">
            <a:avLst/>
          </a:prstGeom>
          <a:noFill/>
        </p:spPr>
        <p:txBody>
          <a:bodyPr wrap="square" rtlCol="0">
            <a:spAutoFit/>
          </a:bodyPr>
          <a:lstStyle/>
          <a:p>
            <a:pPr algn="ctr"/>
            <a:r>
              <a:rPr kumimoji="1" lang="en-US" altLang="zh-TW" sz="4000" b="1">
                <a:solidFill>
                  <a:schemeClr val="accent5">
                    <a:lumMod val="75000"/>
                  </a:schemeClr>
                </a:solidFill>
                <a:latin typeface="Microsoft JhengHei UI" panose="020B0604030504040204" pitchFamily="34" charset="-120"/>
                <a:ea typeface="Microsoft JhengHei UI" panose="020B0604030504040204" pitchFamily="34" charset="-120"/>
              </a:rPr>
              <a:t>TCP</a:t>
            </a:r>
            <a:r>
              <a:rPr kumimoji="1" lang="zh-TW" altLang="en-US" sz="4000" b="1">
                <a:solidFill>
                  <a:schemeClr val="accent5">
                    <a:lumMod val="75000"/>
                  </a:schemeClr>
                </a:solidFill>
                <a:latin typeface="Microsoft JhengHei UI" panose="020B0604030504040204" pitchFamily="34" charset="-120"/>
                <a:ea typeface="Microsoft JhengHei UI" panose="020B0604030504040204" pitchFamily="34" charset="-120"/>
              </a:rPr>
              <a:t>單播</a:t>
            </a:r>
          </a:p>
        </p:txBody>
      </p:sp>
      <p:sp>
        <p:nvSpPr>
          <p:cNvPr id="24" name="Freeform 14">
            <a:extLst>
              <a:ext uri="{FF2B5EF4-FFF2-40B4-BE49-F238E27FC236}">
                <a16:creationId xmlns:a16="http://schemas.microsoft.com/office/drawing/2014/main" id="{72624CF9-18F5-97C0-80B7-F2BA7BF16678}"/>
              </a:ext>
            </a:extLst>
          </p:cNvPr>
          <p:cNvSpPr/>
          <p:nvPr/>
        </p:nvSpPr>
        <p:spPr>
          <a:xfrm rot="-1536545" flipH="1">
            <a:off x="16487867" y="-61854"/>
            <a:ext cx="2537840" cy="2297899"/>
          </a:xfrm>
          <a:custGeom>
            <a:avLst/>
            <a:gdLst/>
            <a:ahLst/>
            <a:cxnLst/>
            <a:rect l="l" t="t" r="r" b="b"/>
            <a:pathLst>
              <a:path w="2537840" h="2297899">
                <a:moveTo>
                  <a:pt x="2537840" y="0"/>
                </a:moveTo>
                <a:lnTo>
                  <a:pt x="0" y="0"/>
                </a:lnTo>
                <a:lnTo>
                  <a:pt x="0" y="2297898"/>
                </a:lnTo>
                <a:lnTo>
                  <a:pt x="2537840" y="2297898"/>
                </a:lnTo>
                <a:lnTo>
                  <a:pt x="253784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zh-TW" altLang="en-US"/>
          </a:p>
        </p:txBody>
      </p:sp>
      <p:sp>
        <p:nvSpPr>
          <p:cNvPr id="30" name="Freeform 26">
            <a:extLst>
              <a:ext uri="{FF2B5EF4-FFF2-40B4-BE49-F238E27FC236}">
                <a16:creationId xmlns:a16="http://schemas.microsoft.com/office/drawing/2014/main" id="{3480B8BA-0B67-8FBF-8678-5F47D93A5A70}"/>
              </a:ext>
            </a:extLst>
          </p:cNvPr>
          <p:cNvSpPr/>
          <p:nvPr/>
        </p:nvSpPr>
        <p:spPr>
          <a:xfrm rot="9999176" flipH="1">
            <a:off x="-1316676" y="1716564"/>
            <a:ext cx="2537840" cy="2297899"/>
          </a:xfrm>
          <a:custGeom>
            <a:avLst/>
            <a:gdLst/>
            <a:ahLst/>
            <a:cxnLst/>
            <a:rect l="l" t="t" r="r" b="b"/>
            <a:pathLst>
              <a:path w="2537840" h="2297899">
                <a:moveTo>
                  <a:pt x="2537840" y="0"/>
                </a:moveTo>
                <a:lnTo>
                  <a:pt x="0" y="0"/>
                </a:lnTo>
                <a:lnTo>
                  <a:pt x="0" y="2297898"/>
                </a:lnTo>
                <a:lnTo>
                  <a:pt x="2537840" y="2297898"/>
                </a:lnTo>
                <a:lnTo>
                  <a:pt x="253784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zh-TW" altLang="en-US"/>
          </a:p>
        </p:txBody>
      </p:sp>
      <p:grpSp>
        <p:nvGrpSpPr>
          <p:cNvPr id="33" name="群組 32">
            <a:extLst>
              <a:ext uri="{FF2B5EF4-FFF2-40B4-BE49-F238E27FC236}">
                <a16:creationId xmlns:a16="http://schemas.microsoft.com/office/drawing/2014/main" id="{AA2A7DD4-1941-648D-F094-0BE5CD477044}"/>
              </a:ext>
            </a:extLst>
          </p:cNvPr>
          <p:cNvGrpSpPr/>
          <p:nvPr/>
        </p:nvGrpSpPr>
        <p:grpSpPr>
          <a:xfrm>
            <a:off x="4543721" y="687305"/>
            <a:ext cx="9200557" cy="1730229"/>
            <a:chOff x="4543721" y="687305"/>
            <a:chExt cx="9200557" cy="1730229"/>
          </a:xfrm>
        </p:grpSpPr>
        <p:grpSp>
          <p:nvGrpSpPr>
            <p:cNvPr id="34" name="Group 8">
              <a:extLst>
                <a:ext uri="{FF2B5EF4-FFF2-40B4-BE49-F238E27FC236}">
                  <a16:creationId xmlns:a16="http://schemas.microsoft.com/office/drawing/2014/main" id="{5D90438B-4F7F-1363-5F16-5EEB1E90502A}"/>
                </a:ext>
              </a:extLst>
            </p:cNvPr>
            <p:cNvGrpSpPr/>
            <p:nvPr/>
          </p:nvGrpSpPr>
          <p:grpSpPr>
            <a:xfrm>
              <a:off x="5139012" y="687305"/>
              <a:ext cx="8009976" cy="1730229"/>
              <a:chOff x="0" y="0"/>
              <a:chExt cx="2109623" cy="455698"/>
            </a:xfrm>
          </p:grpSpPr>
          <p:sp>
            <p:nvSpPr>
              <p:cNvPr id="47" name="Freeform 9">
                <a:extLst>
                  <a:ext uri="{FF2B5EF4-FFF2-40B4-BE49-F238E27FC236}">
                    <a16:creationId xmlns:a16="http://schemas.microsoft.com/office/drawing/2014/main" id="{94284586-DFE4-E0D7-EC91-C025A933D9D6}"/>
                  </a:ext>
                </a:extLst>
              </p:cNvPr>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zh-TW" altLang="en-US"/>
              </a:p>
            </p:txBody>
          </p:sp>
          <p:sp>
            <p:nvSpPr>
              <p:cNvPr id="48" name="TextBox 10">
                <a:extLst>
                  <a:ext uri="{FF2B5EF4-FFF2-40B4-BE49-F238E27FC236}">
                    <a16:creationId xmlns:a16="http://schemas.microsoft.com/office/drawing/2014/main" id="{F589C326-1CD2-B9DE-BD0F-7AA16E749153}"/>
                  </a:ext>
                </a:extLst>
              </p:cNvPr>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sp>
          <p:nvSpPr>
            <p:cNvPr id="35" name="TextBox 14">
              <a:extLst>
                <a:ext uri="{FF2B5EF4-FFF2-40B4-BE49-F238E27FC236}">
                  <a16:creationId xmlns:a16="http://schemas.microsoft.com/office/drawing/2014/main" id="{A00174D7-293A-0746-EC0D-07702AE75826}"/>
                </a:ext>
              </a:extLst>
            </p:cNvPr>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zh-TW" altLang="en-US" sz="6607" b="1">
                  <a:solidFill>
                    <a:srgbClr val="000000"/>
                  </a:solidFill>
                  <a:latin typeface="Microsoft JhengHei UI" panose="020B0604030504040204" pitchFamily="34" charset="-120"/>
                  <a:ea typeface="Microsoft JhengHei UI" panose="020B0604030504040204" pitchFamily="34" charset="-120"/>
                </a:rPr>
                <a:t>系統流程總整理</a:t>
              </a:r>
              <a:endParaRPr lang="en-US" sz="6607" b="1">
                <a:solidFill>
                  <a:srgbClr val="000000"/>
                </a:solidFill>
                <a:latin typeface="Microsoft JhengHei UI" panose="020B0604030504040204" pitchFamily="34" charset="-120"/>
                <a:ea typeface="Microsoft JhengHei UI" panose="020B0604030504040204" pitchFamily="34" charset="-120"/>
              </a:endParaRPr>
            </a:p>
          </p:txBody>
        </p:sp>
      </p:grpSp>
    </p:spTree>
    <p:extLst>
      <p:ext uri="{BB962C8B-B14F-4D97-AF65-F5344CB8AC3E}">
        <p14:creationId xmlns:p14="http://schemas.microsoft.com/office/powerpoint/2010/main" val="671966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grpSp>
      <p:sp>
        <p:nvSpPr>
          <p:cNvPr id="17" name="Freeform 17"/>
          <p:cNvSpPr/>
          <p:nvPr/>
        </p:nvSpPr>
        <p:spPr>
          <a:xfrm flipH="1">
            <a:off x="16164492" y="6443050"/>
            <a:ext cx="2189615" cy="1982597"/>
          </a:xfrm>
          <a:custGeom>
            <a:avLst/>
            <a:gdLst/>
            <a:ahLst/>
            <a:cxnLst/>
            <a:rect l="l" t="t" r="r" b="b"/>
            <a:pathLst>
              <a:path w="2189615" h="1982597">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
        <p:nvSpPr>
          <p:cNvPr id="18" name="Freeform 18"/>
          <p:cNvSpPr/>
          <p:nvPr/>
        </p:nvSpPr>
        <p:spPr>
          <a:xfrm>
            <a:off x="-2300107" y="1028700"/>
            <a:ext cx="4927677" cy="1532060"/>
          </a:xfrm>
          <a:custGeom>
            <a:avLst/>
            <a:gdLst/>
            <a:ahLst/>
            <a:cxnLst/>
            <a:rect l="l" t="t" r="r" b="b"/>
            <a:pathLst>
              <a:path w="4927677" h="1532060">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a:p>
        </p:txBody>
      </p:sp>
      <p:sp>
        <p:nvSpPr>
          <p:cNvPr id="22" name="投影片編號版面配置區 21">
            <a:extLst>
              <a:ext uri="{FF2B5EF4-FFF2-40B4-BE49-F238E27FC236}">
                <a16:creationId xmlns:a16="http://schemas.microsoft.com/office/drawing/2014/main" id="{92232284-7655-9995-57ED-AC2DDFB92C44}"/>
              </a:ext>
            </a:extLst>
          </p:cNvPr>
          <p:cNvSpPr>
            <a:spLocks noGrp="1"/>
          </p:cNvSpPr>
          <p:nvPr>
            <p:ph type="sldNum" sz="quarter" idx="12"/>
          </p:nvPr>
        </p:nvSpPr>
        <p:spPr/>
        <p:txBody>
          <a:bodyPr/>
          <a:lstStyle/>
          <a:p>
            <a:fld id="{B6F15528-21DE-4FAA-801E-634DDDAF4B2B}" type="slidenum">
              <a:rPr lang="en-US" smtClean="0"/>
              <a:pPr/>
              <a:t>32</a:t>
            </a:fld>
            <a:endParaRPr lang="en-US"/>
          </a:p>
        </p:txBody>
      </p:sp>
      <p:grpSp>
        <p:nvGrpSpPr>
          <p:cNvPr id="12" name="群組 11">
            <a:extLst>
              <a:ext uri="{FF2B5EF4-FFF2-40B4-BE49-F238E27FC236}">
                <a16:creationId xmlns:a16="http://schemas.microsoft.com/office/drawing/2014/main" id="{68A827AC-438E-EB21-9C8B-565E24915166}"/>
              </a:ext>
            </a:extLst>
          </p:cNvPr>
          <p:cNvGrpSpPr/>
          <p:nvPr/>
        </p:nvGrpSpPr>
        <p:grpSpPr>
          <a:xfrm>
            <a:off x="4510384" y="4278385"/>
            <a:ext cx="9200557" cy="1730229"/>
            <a:chOff x="4543721" y="687305"/>
            <a:chExt cx="9200557" cy="1730229"/>
          </a:xfrm>
        </p:grpSpPr>
        <p:grpSp>
          <p:nvGrpSpPr>
            <p:cNvPr id="13" name="Group 8">
              <a:extLst>
                <a:ext uri="{FF2B5EF4-FFF2-40B4-BE49-F238E27FC236}">
                  <a16:creationId xmlns:a16="http://schemas.microsoft.com/office/drawing/2014/main" id="{A66DC36E-A450-853C-28A5-2CB3E8CCF6A2}"/>
                </a:ext>
              </a:extLst>
            </p:cNvPr>
            <p:cNvGrpSpPr/>
            <p:nvPr/>
          </p:nvGrpSpPr>
          <p:grpSpPr>
            <a:xfrm>
              <a:off x="5139012" y="687305"/>
              <a:ext cx="8009976" cy="1730229"/>
              <a:chOff x="0" y="0"/>
              <a:chExt cx="2109623" cy="455698"/>
            </a:xfrm>
          </p:grpSpPr>
          <p:sp>
            <p:nvSpPr>
              <p:cNvPr id="15" name="Freeform 9">
                <a:extLst>
                  <a:ext uri="{FF2B5EF4-FFF2-40B4-BE49-F238E27FC236}">
                    <a16:creationId xmlns:a16="http://schemas.microsoft.com/office/drawing/2014/main" id="{493C760A-0B6D-50B3-37BF-B9CD0219BCCB}"/>
                  </a:ext>
                </a:extLst>
              </p:cNvPr>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zh-TW" altLang="en-US"/>
              </a:p>
            </p:txBody>
          </p:sp>
          <p:sp>
            <p:nvSpPr>
              <p:cNvPr id="16" name="TextBox 10">
                <a:extLst>
                  <a:ext uri="{FF2B5EF4-FFF2-40B4-BE49-F238E27FC236}">
                    <a16:creationId xmlns:a16="http://schemas.microsoft.com/office/drawing/2014/main" id="{AF6BA23B-ACD5-A95A-4BF3-B8E721935AF6}"/>
                  </a:ext>
                </a:extLst>
              </p:cNvPr>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9">
              <a:extLst>
                <a:ext uri="{FF2B5EF4-FFF2-40B4-BE49-F238E27FC236}">
                  <a16:creationId xmlns:a16="http://schemas.microsoft.com/office/drawing/2014/main" id="{C30B7D63-A238-5B32-6D05-33817A036278}"/>
                </a:ext>
              </a:extLst>
            </p:cNvPr>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en-US" sz="6607" b="1">
                  <a:solidFill>
                    <a:srgbClr val="000000"/>
                  </a:solidFill>
                  <a:latin typeface="Microsoft JhengHei UI" panose="020B0604030504040204" pitchFamily="34" charset="-120"/>
                  <a:ea typeface="Microsoft JhengHei UI" panose="020B0604030504040204" pitchFamily="34" charset="-120"/>
                </a:rPr>
                <a:t>心得整理</a:t>
              </a:r>
            </a:p>
          </p:txBody>
        </p:sp>
      </p:grpSp>
    </p:spTree>
    <p:extLst>
      <p:ext uri="{BB962C8B-B14F-4D97-AF65-F5344CB8AC3E}">
        <p14:creationId xmlns:p14="http://schemas.microsoft.com/office/powerpoint/2010/main" val="40590553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grpSp>
      <p:grpSp>
        <p:nvGrpSpPr>
          <p:cNvPr id="5" name="Group 5"/>
          <p:cNvGrpSpPr>
            <a:grpSpLocks noGrp="1" noUngrp="1" noRot="1" noMove="1" noResize="1"/>
          </p:cNvGrpSpPr>
          <p:nvPr/>
        </p:nvGrpSpPr>
        <p:grpSpPr>
          <a:xfrm>
            <a:off x="1028700" y="1505943"/>
            <a:ext cx="16230600" cy="8209557"/>
            <a:chOff x="0" y="0"/>
            <a:chExt cx="4274726" cy="1718953"/>
          </a:xfrm>
        </p:grpSpPr>
        <p:sp>
          <p:nvSpPr>
            <p:cNvPr id="6" name="Freeform 6"/>
            <p:cNvSpPr>
              <a:spLocks noGrp="1" noRot="1" noMove="1" noResize="1" noEditPoints="1" noAdjustHandles="1" noChangeArrowheads="1" noChangeShapeType="1"/>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zh-TW" altLang="en-US"/>
            </a:p>
          </p:txBody>
        </p:sp>
        <p:sp>
          <p:nvSpPr>
            <p:cNvPr id="7" name="TextBox 7"/>
            <p:cNvSpPr txBox="1">
              <a:spLocks noGrp="1" noRot="1" noMove="1" noResize="1" noEditPoints="1" noAdjustHandles="1" noChangeArrowheads="1" noChangeShapeType="1"/>
            </p:cNvSpPr>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sp>
        <p:nvSpPr>
          <p:cNvPr id="17" name="Freeform 17"/>
          <p:cNvSpPr/>
          <p:nvPr/>
        </p:nvSpPr>
        <p:spPr>
          <a:xfrm flipH="1">
            <a:off x="16164492" y="6443050"/>
            <a:ext cx="2189615" cy="1982597"/>
          </a:xfrm>
          <a:custGeom>
            <a:avLst/>
            <a:gdLst/>
            <a:ahLst/>
            <a:cxnLst/>
            <a:rect l="l" t="t" r="r" b="b"/>
            <a:pathLst>
              <a:path w="2189615" h="1982597">
                <a:moveTo>
                  <a:pt x="2189616" y="0"/>
                </a:moveTo>
                <a:lnTo>
                  <a:pt x="0" y="0"/>
                </a:lnTo>
                <a:lnTo>
                  <a:pt x="0" y="1982597"/>
                </a:lnTo>
                <a:lnTo>
                  <a:pt x="2189616" y="1982597"/>
                </a:lnTo>
                <a:lnTo>
                  <a:pt x="2189616"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
        <p:nvSpPr>
          <p:cNvPr id="18" name="Freeform 18"/>
          <p:cNvSpPr/>
          <p:nvPr/>
        </p:nvSpPr>
        <p:spPr>
          <a:xfrm>
            <a:off x="-2300107" y="1028700"/>
            <a:ext cx="4927677" cy="1532060"/>
          </a:xfrm>
          <a:custGeom>
            <a:avLst/>
            <a:gdLst/>
            <a:ahLst/>
            <a:cxnLst/>
            <a:rect l="l" t="t" r="r" b="b"/>
            <a:pathLst>
              <a:path w="4927677" h="1532060">
                <a:moveTo>
                  <a:pt x="0" y="0"/>
                </a:moveTo>
                <a:lnTo>
                  <a:pt x="4927677" y="0"/>
                </a:lnTo>
                <a:lnTo>
                  <a:pt x="4927677" y="1532060"/>
                </a:lnTo>
                <a:lnTo>
                  <a:pt x="0" y="153206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zh-TW" altLang="en-US"/>
          </a:p>
        </p:txBody>
      </p:sp>
      <p:sp>
        <p:nvSpPr>
          <p:cNvPr id="22" name="投影片編號版面配置區 21">
            <a:extLst>
              <a:ext uri="{FF2B5EF4-FFF2-40B4-BE49-F238E27FC236}">
                <a16:creationId xmlns:a16="http://schemas.microsoft.com/office/drawing/2014/main" id="{92232284-7655-9995-57ED-AC2DDFB92C44}"/>
              </a:ext>
            </a:extLst>
          </p:cNvPr>
          <p:cNvSpPr>
            <a:spLocks noGrp="1"/>
          </p:cNvSpPr>
          <p:nvPr>
            <p:ph type="sldNum" sz="quarter" idx="12"/>
          </p:nvPr>
        </p:nvSpPr>
        <p:spPr/>
        <p:txBody>
          <a:bodyPr/>
          <a:lstStyle/>
          <a:p>
            <a:fld id="{B6F15528-21DE-4FAA-801E-634DDDAF4B2B}" type="slidenum">
              <a:rPr lang="en-US" smtClean="0"/>
              <a:pPr/>
              <a:t>33</a:t>
            </a:fld>
            <a:endParaRPr lang="en-US"/>
          </a:p>
        </p:txBody>
      </p:sp>
      <p:sp>
        <p:nvSpPr>
          <p:cNvPr id="23" name="文字方塊 22">
            <a:extLst>
              <a:ext uri="{FF2B5EF4-FFF2-40B4-BE49-F238E27FC236}">
                <a16:creationId xmlns:a16="http://schemas.microsoft.com/office/drawing/2014/main" id="{CFB41247-E08F-C561-7605-4D1694BF3B5A}"/>
              </a:ext>
            </a:extLst>
          </p:cNvPr>
          <p:cNvSpPr txBox="1"/>
          <p:nvPr/>
        </p:nvSpPr>
        <p:spPr>
          <a:xfrm>
            <a:off x="2528742" y="3794301"/>
            <a:ext cx="13163842" cy="4401205"/>
          </a:xfrm>
          <a:prstGeom prst="rect">
            <a:avLst/>
          </a:prstGeom>
          <a:noFill/>
        </p:spPr>
        <p:txBody>
          <a:bodyPr wrap="square" rtlCol="0">
            <a:spAutoFit/>
          </a:bodyPr>
          <a:lstStyle/>
          <a:p>
            <a:pPr marL="342900" indent="-342900">
              <a:buFont typeface="+mj-lt"/>
              <a:buAutoNum type="arabicPeriod"/>
            </a:pPr>
            <a:r>
              <a:rPr kumimoji="1" lang="en-US" altLang="zh-TW" sz="4000">
                <a:solidFill>
                  <a:schemeClr val="accent5">
                    <a:lumMod val="75000"/>
                  </a:schemeClr>
                </a:solidFill>
                <a:latin typeface="Microsoft JhengHei UI" panose="020B0604030504040204" pitchFamily="34" charset="-120"/>
                <a:ea typeface="Microsoft JhengHei UI" panose="020B0604030504040204" pitchFamily="34" charset="-120"/>
              </a:rPr>
              <a:t> </a:t>
            </a:r>
            <a:r>
              <a:rPr kumimoji="1" lang="zh-TW" altLang="en-US" sz="4000">
                <a:solidFill>
                  <a:schemeClr val="accent5">
                    <a:lumMod val="75000"/>
                  </a:schemeClr>
                </a:solidFill>
                <a:latin typeface="Microsoft JhengHei UI" panose="020B0604030504040204" pitchFamily="34" charset="-120"/>
                <a:ea typeface="Microsoft JhengHei UI" panose="020B0604030504040204" pitchFamily="34" charset="-120"/>
              </a:rPr>
              <a:t>程式中需處理許多不同的 </a:t>
            </a:r>
            <a:r>
              <a:rPr kumimoji="1" lang="en-US" altLang="zh-TW" sz="4000">
                <a:solidFill>
                  <a:schemeClr val="accent5">
                    <a:lumMod val="75000"/>
                  </a:schemeClr>
                </a:solidFill>
                <a:latin typeface="Microsoft JhengHei UI" panose="020B0604030504040204" pitchFamily="34" charset="-120"/>
                <a:ea typeface="Microsoft JhengHei UI" panose="020B0604030504040204" pitchFamily="34" charset="-120"/>
              </a:rPr>
              <a:t>socket</a:t>
            </a:r>
          </a:p>
          <a:p>
            <a:pPr marL="342900" indent="-342900">
              <a:buFont typeface="+mj-lt"/>
              <a:buAutoNum type="arabicPeriod"/>
            </a:pPr>
            <a:endParaRPr kumimoji="1" lang="en-US" altLang="zh-TW" sz="4000">
              <a:solidFill>
                <a:schemeClr val="accent5">
                  <a:lumMod val="75000"/>
                </a:schemeClr>
              </a:solidFill>
              <a:latin typeface="Microsoft JhengHei UI" panose="020B0604030504040204" pitchFamily="34" charset="-120"/>
              <a:ea typeface="Microsoft JhengHei UI" panose="020B0604030504040204" pitchFamily="34" charset="-120"/>
            </a:endParaRPr>
          </a:p>
          <a:p>
            <a:pPr marL="342900" indent="-342900">
              <a:buFont typeface="+mj-lt"/>
              <a:buAutoNum type="arabicPeriod"/>
            </a:pPr>
            <a:r>
              <a:rPr kumimoji="1" lang="zh-TW" altLang="en-US" sz="4000">
                <a:solidFill>
                  <a:schemeClr val="accent5">
                    <a:lumMod val="75000"/>
                  </a:schemeClr>
                </a:solidFill>
                <a:latin typeface="Microsoft JhengHei UI" panose="020B0604030504040204" pitchFamily="34" charset="-120"/>
                <a:ea typeface="Microsoft JhengHei UI" panose="020B0604030504040204" pitchFamily="34" charset="-120"/>
              </a:rPr>
              <a:t> 傳遞視訊和螢幕畫面的程式</a:t>
            </a:r>
            <a:endParaRPr kumimoji="1" lang="en-US" altLang="zh-TW" sz="4000">
              <a:solidFill>
                <a:schemeClr val="accent5">
                  <a:lumMod val="75000"/>
                </a:schemeClr>
              </a:solidFill>
              <a:latin typeface="Microsoft JhengHei UI" panose="020B0604030504040204" pitchFamily="34" charset="-120"/>
              <a:ea typeface="Microsoft JhengHei UI" panose="020B0604030504040204" pitchFamily="34" charset="-120"/>
            </a:endParaRPr>
          </a:p>
          <a:p>
            <a:pPr marL="342900" indent="-342900">
              <a:buFont typeface="+mj-lt"/>
              <a:buAutoNum type="arabicPeriod"/>
            </a:pPr>
            <a:endParaRPr kumimoji="1" lang="en-US" altLang="zh-TW" sz="4000">
              <a:solidFill>
                <a:schemeClr val="accent5">
                  <a:lumMod val="75000"/>
                </a:schemeClr>
              </a:solidFill>
              <a:latin typeface="Microsoft JhengHei UI" panose="020B0604030504040204" pitchFamily="34" charset="-120"/>
              <a:ea typeface="Microsoft JhengHei UI" panose="020B0604030504040204" pitchFamily="34" charset="-120"/>
            </a:endParaRPr>
          </a:p>
          <a:p>
            <a:pPr marL="342900" indent="-342900">
              <a:buFont typeface="+mj-lt"/>
              <a:buAutoNum type="arabicPeriod"/>
            </a:pPr>
            <a:r>
              <a:rPr kumimoji="1" lang="zh-TW" altLang="en-US" sz="4000">
                <a:solidFill>
                  <a:schemeClr val="accent5">
                    <a:lumMod val="75000"/>
                  </a:schemeClr>
                </a:solidFill>
                <a:latin typeface="Microsoft JhengHei UI" panose="020B0604030504040204" pitchFamily="34" charset="-120"/>
                <a:ea typeface="Microsoft JhengHei UI" panose="020B0604030504040204" pitchFamily="34" charset="-120"/>
              </a:rPr>
              <a:t> </a:t>
            </a:r>
            <a:r>
              <a:rPr kumimoji="1" lang="en-US" altLang="zh-TW" sz="4000">
                <a:solidFill>
                  <a:schemeClr val="accent5">
                    <a:lumMod val="75000"/>
                  </a:schemeClr>
                </a:solidFill>
                <a:latin typeface="Microsoft JhengHei UI" panose="020B0604030504040204" pitchFamily="34" charset="-120"/>
                <a:ea typeface="Microsoft JhengHei UI" panose="020B0604030504040204" pitchFamily="34" charset="-120"/>
              </a:rPr>
              <a:t>UDP</a:t>
            </a:r>
            <a:r>
              <a:rPr kumimoji="1" lang="zh-TW" altLang="en-US" sz="4000">
                <a:solidFill>
                  <a:schemeClr val="accent5">
                    <a:lumMod val="75000"/>
                  </a:schemeClr>
                </a:solidFill>
                <a:latin typeface="Microsoft JhengHei UI" panose="020B0604030504040204" pitchFamily="34" charset="-120"/>
                <a:ea typeface="Microsoft JhengHei UI" panose="020B0604030504040204" pitchFamily="34" charset="-120"/>
              </a:rPr>
              <a:t> 傳輸</a:t>
            </a:r>
            <a:endParaRPr kumimoji="1" lang="en-US" altLang="zh-TW" sz="4000">
              <a:solidFill>
                <a:schemeClr val="accent5">
                  <a:lumMod val="75000"/>
                </a:schemeClr>
              </a:solidFill>
              <a:latin typeface="Microsoft JhengHei UI" panose="020B0604030504040204" pitchFamily="34" charset="-120"/>
              <a:ea typeface="Microsoft JhengHei UI" panose="020B0604030504040204" pitchFamily="34" charset="-120"/>
            </a:endParaRPr>
          </a:p>
          <a:p>
            <a:pPr marL="342900" indent="-342900">
              <a:buFont typeface="+mj-lt"/>
              <a:buAutoNum type="arabicPeriod"/>
            </a:pPr>
            <a:endParaRPr kumimoji="1" lang="en-US" altLang="zh-TW" sz="4000">
              <a:solidFill>
                <a:schemeClr val="accent5">
                  <a:lumMod val="75000"/>
                </a:schemeClr>
              </a:solidFill>
              <a:latin typeface="Microsoft JhengHei UI" panose="020B0604030504040204" pitchFamily="34" charset="-120"/>
              <a:ea typeface="Microsoft JhengHei UI" panose="020B0604030504040204" pitchFamily="34" charset="-120"/>
            </a:endParaRPr>
          </a:p>
          <a:p>
            <a:pPr marL="342900" indent="-342900">
              <a:buFont typeface="+mj-lt"/>
              <a:buAutoNum type="arabicPeriod"/>
            </a:pPr>
            <a:r>
              <a:rPr kumimoji="1" lang="en-US" altLang="zh-TW" sz="4000">
                <a:solidFill>
                  <a:schemeClr val="accent5">
                    <a:lumMod val="75000"/>
                  </a:schemeClr>
                </a:solidFill>
                <a:latin typeface="Microsoft JhengHei UI" panose="020B0604030504040204" pitchFamily="34" charset="-120"/>
                <a:ea typeface="Microsoft JhengHei UI" panose="020B0604030504040204" pitchFamily="34" charset="-120"/>
              </a:rPr>
              <a:t> </a:t>
            </a:r>
            <a:r>
              <a:rPr kumimoji="1" lang="zh-TW" altLang="en-US" sz="4000">
                <a:solidFill>
                  <a:schemeClr val="accent5">
                    <a:lumMod val="75000"/>
                  </a:schemeClr>
                </a:solidFill>
                <a:latin typeface="Microsoft JhengHei UI" panose="020B0604030504040204" pitchFamily="34" charset="-120"/>
                <a:ea typeface="Microsoft JhengHei UI" panose="020B0604030504040204" pitchFamily="34" charset="-120"/>
              </a:rPr>
              <a:t>前端與後端的連結</a:t>
            </a:r>
          </a:p>
        </p:txBody>
      </p:sp>
      <p:grpSp>
        <p:nvGrpSpPr>
          <p:cNvPr id="24" name="群組 23">
            <a:extLst>
              <a:ext uri="{FF2B5EF4-FFF2-40B4-BE49-F238E27FC236}">
                <a16:creationId xmlns:a16="http://schemas.microsoft.com/office/drawing/2014/main" id="{EDDCC5BB-5461-C4F5-1077-9D7228C274A7}"/>
              </a:ext>
            </a:extLst>
          </p:cNvPr>
          <p:cNvGrpSpPr/>
          <p:nvPr/>
        </p:nvGrpSpPr>
        <p:grpSpPr>
          <a:xfrm>
            <a:off x="4543721" y="687305"/>
            <a:ext cx="9200557" cy="1730229"/>
            <a:chOff x="4543721" y="687305"/>
            <a:chExt cx="9200557" cy="1730229"/>
          </a:xfrm>
        </p:grpSpPr>
        <p:grpSp>
          <p:nvGrpSpPr>
            <p:cNvPr id="25" name="Group 8">
              <a:extLst>
                <a:ext uri="{FF2B5EF4-FFF2-40B4-BE49-F238E27FC236}">
                  <a16:creationId xmlns:a16="http://schemas.microsoft.com/office/drawing/2014/main" id="{9265D41B-2DB0-E10E-F631-644BF2233ABD}"/>
                </a:ext>
              </a:extLst>
            </p:cNvPr>
            <p:cNvGrpSpPr/>
            <p:nvPr/>
          </p:nvGrpSpPr>
          <p:grpSpPr>
            <a:xfrm>
              <a:off x="5139012" y="687305"/>
              <a:ext cx="8009976" cy="1730229"/>
              <a:chOff x="0" y="0"/>
              <a:chExt cx="2109623" cy="455698"/>
            </a:xfrm>
          </p:grpSpPr>
          <p:sp>
            <p:nvSpPr>
              <p:cNvPr id="27" name="Freeform 9">
                <a:extLst>
                  <a:ext uri="{FF2B5EF4-FFF2-40B4-BE49-F238E27FC236}">
                    <a16:creationId xmlns:a16="http://schemas.microsoft.com/office/drawing/2014/main" id="{897EB611-64C8-34BC-149C-B4795A3F769F}"/>
                  </a:ext>
                </a:extLst>
              </p:cNvPr>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zh-TW" altLang="en-US"/>
              </a:p>
            </p:txBody>
          </p:sp>
          <p:sp>
            <p:nvSpPr>
              <p:cNvPr id="28" name="TextBox 10">
                <a:extLst>
                  <a:ext uri="{FF2B5EF4-FFF2-40B4-BE49-F238E27FC236}">
                    <a16:creationId xmlns:a16="http://schemas.microsoft.com/office/drawing/2014/main" id="{B24357B7-1267-AFB7-9E37-1FBF3B24C6D3}"/>
                  </a:ext>
                </a:extLst>
              </p:cNvPr>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sp>
          <p:nvSpPr>
            <p:cNvPr id="26" name="TextBox 19">
              <a:extLst>
                <a:ext uri="{FF2B5EF4-FFF2-40B4-BE49-F238E27FC236}">
                  <a16:creationId xmlns:a16="http://schemas.microsoft.com/office/drawing/2014/main" id="{C9803480-2FEA-15EA-F600-CD096B420DDC}"/>
                </a:ext>
              </a:extLst>
            </p:cNvPr>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en-US" sz="6607" b="1">
                  <a:solidFill>
                    <a:srgbClr val="000000"/>
                  </a:solidFill>
                  <a:latin typeface="Microsoft JhengHei UI" panose="020B0604030504040204" pitchFamily="34" charset="-120"/>
                  <a:ea typeface="Microsoft JhengHei UI" panose="020B0604030504040204" pitchFamily="34" charset="-120"/>
                </a:rPr>
                <a:t>過程中的困難 </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grpSp>
      <p:grpSp>
        <p:nvGrpSpPr>
          <p:cNvPr id="5" name="Group 5"/>
          <p:cNvGrpSpPr>
            <a:grpSpLocks noGrp="1" noUngrp="1" noRot="1" noMove="1" noResize="1"/>
          </p:cNvGrpSpPr>
          <p:nvPr/>
        </p:nvGrpSpPr>
        <p:grpSpPr>
          <a:xfrm>
            <a:off x="1028700" y="1505943"/>
            <a:ext cx="16230600" cy="8209557"/>
            <a:chOff x="0" y="0"/>
            <a:chExt cx="4274726" cy="1718953"/>
          </a:xfrm>
        </p:grpSpPr>
        <p:sp>
          <p:nvSpPr>
            <p:cNvPr id="6" name="Freeform 6"/>
            <p:cNvSpPr>
              <a:spLocks noGrp="1" noRot="1" noMove="1" noResize="1" noEditPoints="1" noAdjustHandles="1" noChangeArrowheads="1" noChangeShapeType="1"/>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zh-TW" altLang="en-US"/>
            </a:p>
          </p:txBody>
        </p:sp>
        <p:sp>
          <p:nvSpPr>
            <p:cNvPr id="7" name="TextBox 7"/>
            <p:cNvSpPr txBox="1">
              <a:spLocks noGrp="1" noRot="1" noMove="1" noResize="1" noEditPoints="1" noAdjustHandles="1" noChangeArrowheads="1" noChangeShapeType="1"/>
            </p:cNvSpPr>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sp>
        <p:nvSpPr>
          <p:cNvPr id="17" name="Freeform 17"/>
          <p:cNvSpPr/>
          <p:nvPr/>
        </p:nvSpPr>
        <p:spPr>
          <a:xfrm flipH="1">
            <a:off x="16164492" y="6443050"/>
            <a:ext cx="2189615" cy="1982597"/>
          </a:xfrm>
          <a:custGeom>
            <a:avLst/>
            <a:gdLst/>
            <a:ahLst/>
            <a:cxnLst/>
            <a:rect l="l" t="t" r="r" b="b"/>
            <a:pathLst>
              <a:path w="2189615" h="1982597">
                <a:moveTo>
                  <a:pt x="2189616" y="0"/>
                </a:moveTo>
                <a:lnTo>
                  <a:pt x="0" y="0"/>
                </a:lnTo>
                <a:lnTo>
                  <a:pt x="0" y="1982597"/>
                </a:lnTo>
                <a:lnTo>
                  <a:pt x="2189616" y="1982597"/>
                </a:lnTo>
                <a:lnTo>
                  <a:pt x="2189616"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
        <p:nvSpPr>
          <p:cNvPr id="18" name="Freeform 18"/>
          <p:cNvSpPr/>
          <p:nvPr/>
        </p:nvSpPr>
        <p:spPr>
          <a:xfrm>
            <a:off x="-2300107" y="1028700"/>
            <a:ext cx="4927677" cy="1532060"/>
          </a:xfrm>
          <a:custGeom>
            <a:avLst/>
            <a:gdLst/>
            <a:ahLst/>
            <a:cxnLst/>
            <a:rect l="l" t="t" r="r" b="b"/>
            <a:pathLst>
              <a:path w="4927677" h="1532060">
                <a:moveTo>
                  <a:pt x="0" y="0"/>
                </a:moveTo>
                <a:lnTo>
                  <a:pt x="4927677" y="0"/>
                </a:lnTo>
                <a:lnTo>
                  <a:pt x="4927677" y="1532060"/>
                </a:lnTo>
                <a:lnTo>
                  <a:pt x="0" y="153206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zh-TW" altLang="en-US"/>
          </a:p>
        </p:txBody>
      </p:sp>
      <p:grpSp>
        <p:nvGrpSpPr>
          <p:cNvPr id="11" name="群組 10">
            <a:extLst>
              <a:ext uri="{FF2B5EF4-FFF2-40B4-BE49-F238E27FC236}">
                <a16:creationId xmlns:a16="http://schemas.microsoft.com/office/drawing/2014/main" id="{663CA08D-131C-EA18-4942-3F2FC8AA860A}"/>
              </a:ext>
            </a:extLst>
          </p:cNvPr>
          <p:cNvGrpSpPr/>
          <p:nvPr/>
        </p:nvGrpSpPr>
        <p:grpSpPr>
          <a:xfrm>
            <a:off x="4543721" y="687305"/>
            <a:ext cx="9200557" cy="1730229"/>
            <a:chOff x="4543721" y="687305"/>
            <a:chExt cx="9200557" cy="1730229"/>
          </a:xfrm>
        </p:grpSpPr>
        <p:grpSp>
          <p:nvGrpSpPr>
            <p:cNvPr id="8" name="Group 8"/>
            <p:cNvGrpSpPr/>
            <p:nvPr/>
          </p:nvGrpSpPr>
          <p:grpSpPr>
            <a:xfrm>
              <a:off x="5139012" y="687305"/>
              <a:ext cx="8009976" cy="1730229"/>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zh-TW" altLang="en-US"/>
              </a:p>
            </p:txBody>
          </p:sp>
          <p:sp>
            <p:nvSpPr>
              <p:cNvPr id="10" name="TextBox 10"/>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sp>
          <p:nvSpPr>
            <p:cNvPr id="19" name="TextBox 19"/>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en-US" sz="6607" b="1">
                  <a:solidFill>
                    <a:srgbClr val="000000"/>
                  </a:solidFill>
                  <a:latin typeface="Microsoft JhengHei UI" panose="020B0604030504040204" pitchFamily="34" charset="-120"/>
                  <a:ea typeface="Microsoft JhengHei UI" panose="020B0604030504040204" pitchFamily="34" charset="-120"/>
                </a:rPr>
                <a:t>自學新的技術</a:t>
              </a:r>
            </a:p>
          </p:txBody>
        </p:sp>
      </p:grpSp>
      <p:sp>
        <p:nvSpPr>
          <p:cNvPr id="22" name="投影片編號版面配置區 21">
            <a:extLst>
              <a:ext uri="{FF2B5EF4-FFF2-40B4-BE49-F238E27FC236}">
                <a16:creationId xmlns:a16="http://schemas.microsoft.com/office/drawing/2014/main" id="{92232284-7655-9995-57ED-AC2DDFB92C44}"/>
              </a:ext>
            </a:extLst>
          </p:cNvPr>
          <p:cNvSpPr>
            <a:spLocks noGrp="1"/>
          </p:cNvSpPr>
          <p:nvPr>
            <p:ph type="sldNum" sz="quarter" idx="12"/>
          </p:nvPr>
        </p:nvSpPr>
        <p:spPr/>
        <p:txBody>
          <a:bodyPr/>
          <a:lstStyle/>
          <a:p>
            <a:fld id="{B6F15528-21DE-4FAA-801E-634DDDAF4B2B}" type="slidenum">
              <a:rPr lang="en-US" smtClean="0"/>
              <a:pPr/>
              <a:t>34</a:t>
            </a:fld>
            <a:endParaRPr lang="en-US"/>
          </a:p>
        </p:txBody>
      </p:sp>
      <p:sp>
        <p:nvSpPr>
          <p:cNvPr id="23" name="文字方塊 22">
            <a:extLst>
              <a:ext uri="{FF2B5EF4-FFF2-40B4-BE49-F238E27FC236}">
                <a16:creationId xmlns:a16="http://schemas.microsoft.com/office/drawing/2014/main" id="{CFB41247-E08F-C561-7605-4D1694BF3B5A}"/>
              </a:ext>
            </a:extLst>
          </p:cNvPr>
          <p:cNvSpPr txBox="1"/>
          <p:nvPr/>
        </p:nvSpPr>
        <p:spPr>
          <a:xfrm>
            <a:off x="5139012" y="4173691"/>
            <a:ext cx="8009976" cy="3785652"/>
          </a:xfrm>
          <a:prstGeom prst="rect">
            <a:avLst/>
          </a:prstGeom>
          <a:noFill/>
        </p:spPr>
        <p:txBody>
          <a:bodyPr wrap="square" rtlCol="0">
            <a:spAutoFit/>
          </a:bodyPr>
          <a:lstStyle/>
          <a:p>
            <a:pPr marL="342900" indent="-342900">
              <a:buFont typeface="+mj-lt"/>
              <a:buAutoNum type="arabicPeriod"/>
            </a:pPr>
            <a:r>
              <a:rPr kumimoji="1" lang="en-US" altLang="zh-TW" sz="4000">
                <a:solidFill>
                  <a:schemeClr val="accent5">
                    <a:lumMod val="75000"/>
                  </a:schemeClr>
                </a:solidFill>
                <a:latin typeface="Microsoft JhengHei UI" panose="020B0604030504040204" pitchFamily="34" charset="-120"/>
                <a:ea typeface="Microsoft JhengHei UI" panose="020B0604030504040204" pitchFamily="34" charset="-120"/>
              </a:rPr>
              <a:t> Qt Designer</a:t>
            </a:r>
          </a:p>
          <a:p>
            <a:pPr marL="342900" indent="-342900">
              <a:buFont typeface="+mj-lt"/>
              <a:buAutoNum type="arabicPeriod"/>
            </a:pPr>
            <a:endParaRPr kumimoji="1" lang="en-US" altLang="zh-TW" sz="4000">
              <a:solidFill>
                <a:schemeClr val="accent5">
                  <a:lumMod val="75000"/>
                </a:schemeClr>
              </a:solidFill>
              <a:latin typeface="Microsoft JhengHei UI" panose="020B0604030504040204" pitchFamily="34" charset="-120"/>
              <a:ea typeface="Microsoft JhengHei UI" panose="020B0604030504040204" pitchFamily="34" charset="-120"/>
            </a:endParaRPr>
          </a:p>
          <a:p>
            <a:pPr marL="342900" indent="-342900">
              <a:buFont typeface="+mj-lt"/>
              <a:buAutoNum type="arabicPeriod"/>
            </a:pPr>
            <a:r>
              <a:rPr kumimoji="1" lang="zh-TW" altLang="en-US" sz="4000">
                <a:solidFill>
                  <a:schemeClr val="accent5">
                    <a:lumMod val="75000"/>
                  </a:schemeClr>
                </a:solidFill>
                <a:latin typeface="Microsoft JhengHei UI" panose="020B0604030504040204" pitchFamily="34" charset="-120"/>
                <a:ea typeface="Microsoft JhengHei UI" panose="020B0604030504040204" pitchFamily="34" charset="-120"/>
              </a:rPr>
              <a:t> </a:t>
            </a:r>
            <a:r>
              <a:rPr kumimoji="1" lang="en-US" altLang="zh-TW" sz="4000" err="1">
                <a:solidFill>
                  <a:schemeClr val="accent5">
                    <a:lumMod val="75000"/>
                  </a:schemeClr>
                </a:solidFill>
                <a:latin typeface="Microsoft JhengHei UI" panose="020B0604030504040204" pitchFamily="34" charset="-120"/>
                <a:ea typeface="Microsoft JhengHei UI" panose="020B0604030504040204" pitchFamily="34" charset="-120"/>
              </a:rPr>
              <a:t>PyQt</a:t>
            </a:r>
            <a:endParaRPr kumimoji="1" lang="en-US" altLang="zh-TW" sz="4000">
              <a:solidFill>
                <a:schemeClr val="accent5">
                  <a:lumMod val="75000"/>
                </a:schemeClr>
              </a:solidFill>
              <a:latin typeface="Microsoft JhengHei UI" panose="020B0604030504040204" pitchFamily="34" charset="-120"/>
              <a:ea typeface="Microsoft JhengHei UI" panose="020B0604030504040204" pitchFamily="34" charset="-120"/>
            </a:endParaRPr>
          </a:p>
          <a:p>
            <a:pPr marL="342900" indent="-342900">
              <a:buFont typeface="+mj-lt"/>
              <a:buAutoNum type="arabicPeriod"/>
            </a:pPr>
            <a:endParaRPr kumimoji="1" lang="en-US" altLang="zh-TW" sz="4000">
              <a:solidFill>
                <a:schemeClr val="accent5">
                  <a:lumMod val="75000"/>
                </a:schemeClr>
              </a:solidFill>
              <a:latin typeface="Microsoft JhengHei UI" panose="020B0604030504040204" pitchFamily="34" charset="-120"/>
              <a:ea typeface="Microsoft JhengHei UI" panose="020B0604030504040204" pitchFamily="34" charset="-120"/>
            </a:endParaRPr>
          </a:p>
          <a:p>
            <a:pPr marL="342900" indent="-342900">
              <a:buFont typeface="+mj-lt"/>
              <a:buAutoNum type="arabicPeriod"/>
            </a:pPr>
            <a:r>
              <a:rPr kumimoji="1" lang="en-US" altLang="zh-TW" sz="4000">
                <a:solidFill>
                  <a:schemeClr val="accent5">
                    <a:lumMod val="75000"/>
                  </a:schemeClr>
                </a:solidFill>
                <a:latin typeface="Microsoft JhengHei UI" panose="020B0604030504040204" pitchFamily="34" charset="-120"/>
                <a:ea typeface="Microsoft JhengHei UI" panose="020B0604030504040204" pitchFamily="34" charset="-120"/>
              </a:rPr>
              <a:t> </a:t>
            </a:r>
            <a:r>
              <a:rPr kumimoji="1" lang="en-US" altLang="zh-TW" sz="4000" err="1">
                <a:solidFill>
                  <a:schemeClr val="accent5">
                    <a:lumMod val="75000"/>
                  </a:schemeClr>
                </a:solidFill>
                <a:latin typeface="Microsoft JhengHei UI" panose="020B0604030504040204" pitchFamily="34" charset="-120"/>
                <a:ea typeface="Microsoft JhengHei UI" panose="020B0604030504040204" pitchFamily="34" charset="-120"/>
              </a:rPr>
              <a:t>PyAudio</a:t>
            </a:r>
            <a:endParaRPr kumimoji="1" lang="en-US" altLang="zh-TW" sz="4000">
              <a:solidFill>
                <a:schemeClr val="accent5">
                  <a:lumMod val="75000"/>
                </a:schemeClr>
              </a:solidFill>
              <a:latin typeface="Microsoft JhengHei UI" panose="020B0604030504040204" pitchFamily="34" charset="-120"/>
              <a:ea typeface="Microsoft JhengHei UI" panose="020B0604030504040204" pitchFamily="34" charset="-120"/>
            </a:endParaRPr>
          </a:p>
          <a:p>
            <a:pPr marL="342900" indent="-342900">
              <a:buFont typeface="+mj-lt"/>
              <a:buAutoNum type="arabicPeriod"/>
            </a:pPr>
            <a:endParaRPr kumimoji="1" lang="en-US" altLang="zh-TW" sz="4000">
              <a:solidFill>
                <a:schemeClr val="accent5">
                  <a:lumMod val="75000"/>
                </a:schemeClr>
              </a:solidFill>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4728982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grpSp>
      <p:grpSp>
        <p:nvGrpSpPr>
          <p:cNvPr id="5" name="Group 5"/>
          <p:cNvGrpSpPr>
            <a:grpSpLocks noGrp="1" noUngrp="1" noRot="1" noMove="1" noResize="1"/>
          </p:cNvGrpSpPr>
          <p:nvPr/>
        </p:nvGrpSpPr>
        <p:grpSpPr>
          <a:xfrm>
            <a:off x="1028700" y="1505943"/>
            <a:ext cx="16230600" cy="8209557"/>
            <a:chOff x="0" y="0"/>
            <a:chExt cx="4274726" cy="1718953"/>
          </a:xfrm>
        </p:grpSpPr>
        <p:sp>
          <p:nvSpPr>
            <p:cNvPr id="6" name="Freeform 6"/>
            <p:cNvSpPr>
              <a:spLocks noGrp="1" noRot="1" noMove="1" noResize="1" noEditPoints="1" noAdjustHandles="1" noChangeArrowheads="1" noChangeShapeType="1"/>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zh-TW" altLang="en-US"/>
            </a:p>
          </p:txBody>
        </p:sp>
        <p:sp>
          <p:nvSpPr>
            <p:cNvPr id="7" name="TextBox 7"/>
            <p:cNvSpPr txBox="1">
              <a:spLocks noGrp="1" noRot="1" noMove="1" noResize="1" noEditPoints="1" noAdjustHandles="1" noChangeArrowheads="1" noChangeShapeType="1"/>
            </p:cNvSpPr>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sp>
        <p:nvSpPr>
          <p:cNvPr id="17" name="Freeform 17"/>
          <p:cNvSpPr/>
          <p:nvPr/>
        </p:nvSpPr>
        <p:spPr>
          <a:xfrm flipH="1">
            <a:off x="16164492" y="6443050"/>
            <a:ext cx="2189615" cy="1982597"/>
          </a:xfrm>
          <a:custGeom>
            <a:avLst/>
            <a:gdLst/>
            <a:ahLst/>
            <a:cxnLst/>
            <a:rect l="l" t="t" r="r" b="b"/>
            <a:pathLst>
              <a:path w="2189615" h="1982597">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
        <p:nvSpPr>
          <p:cNvPr id="18" name="Freeform 18"/>
          <p:cNvSpPr/>
          <p:nvPr/>
        </p:nvSpPr>
        <p:spPr>
          <a:xfrm>
            <a:off x="-2300107" y="1028700"/>
            <a:ext cx="4927677" cy="1532060"/>
          </a:xfrm>
          <a:custGeom>
            <a:avLst/>
            <a:gdLst/>
            <a:ahLst/>
            <a:cxnLst/>
            <a:rect l="l" t="t" r="r" b="b"/>
            <a:pathLst>
              <a:path w="4927677" h="1532060">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a:p>
        </p:txBody>
      </p:sp>
      <p:grpSp>
        <p:nvGrpSpPr>
          <p:cNvPr id="11" name="群組 10">
            <a:extLst>
              <a:ext uri="{FF2B5EF4-FFF2-40B4-BE49-F238E27FC236}">
                <a16:creationId xmlns:a16="http://schemas.microsoft.com/office/drawing/2014/main" id="{1200EC0A-38C0-DE03-75AB-098E35F2D7A6}"/>
              </a:ext>
            </a:extLst>
          </p:cNvPr>
          <p:cNvGrpSpPr/>
          <p:nvPr/>
        </p:nvGrpSpPr>
        <p:grpSpPr>
          <a:xfrm>
            <a:off x="4543721" y="687305"/>
            <a:ext cx="9200557" cy="1730229"/>
            <a:chOff x="4543721" y="687305"/>
            <a:chExt cx="9200557" cy="1730229"/>
          </a:xfrm>
        </p:grpSpPr>
        <p:grpSp>
          <p:nvGrpSpPr>
            <p:cNvPr id="8" name="Group 8"/>
            <p:cNvGrpSpPr/>
            <p:nvPr/>
          </p:nvGrpSpPr>
          <p:grpSpPr>
            <a:xfrm>
              <a:off x="5139012" y="687305"/>
              <a:ext cx="8009976" cy="1730229"/>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zh-TW" altLang="en-US"/>
              </a:p>
            </p:txBody>
          </p:sp>
          <p:sp>
            <p:nvSpPr>
              <p:cNvPr id="10" name="TextBox 10"/>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sp>
          <p:nvSpPr>
            <p:cNvPr id="19" name="TextBox 19"/>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zh-TW" altLang="en-US" sz="6607" b="1">
                  <a:solidFill>
                    <a:srgbClr val="000000"/>
                  </a:solidFill>
                  <a:latin typeface="Microsoft JhengHei UI" panose="020B0604030504040204" pitchFamily="34" charset="-120"/>
                  <a:ea typeface="Microsoft JhengHei UI" panose="020B0604030504040204" pitchFamily="34" charset="-120"/>
                </a:rPr>
                <a:t>程式碼簡要說明</a:t>
              </a:r>
              <a:endParaRPr lang="en-US" sz="6607" b="1">
                <a:solidFill>
                  <a:srgbClr val="000000"/>
                </a:solidFill>
                <a:latin typeface="Microsoft JhengHei UI" panose="020B0604030504040204" pitchFamily="34" charset="-120"/>
                <a:ea typeface="Microsoft JhengHei UI" panose="020B0604030504040204" pitchFamily="34" charset="-120"/>
              </a:endParaRPr>
            </a:p>
          </p:txBody>
        </p:sp>
      </p:grpSp>
      <p:sp>
        <p:nvSpPr>
          <p:cNvPr id="22" name="投影片編號版面配置區 21">
            <a:extLst>
              <a:ext uri="{FF2B5EF4-FFF2-40B4-BE49-F238E27FC236}">
                <a16:creationId xmlns:a16="http://schemas.microsoft.com/office/drawing/2014/main" id="{92232284-7655-9995-57ED-AC2DDFB92C44}"/>
              </a:ext>
            </a:extLst>
          </p:cNvPr>
          <p:cNvSpPr>
            <a:spLocks noGrp="1"/>
          </p:cNvSpPr>
          <p:nvPr>
            <p:ph type="sldNum" sz="quarter" idx="12"/>
          </p:nvPr>
        </p:nvSpPr>
        <p:spPr/>
        <p:txBody>
          <a:bodyPr/>
          <a:lstStyle/>
          <a:p>
            <a:fld id="{B6F15528-21DE-4FAA-801E-634DDDAF4B2B}" type="slidenum">
              <a:rPr lang="en-US" smtClean="0"/>
              <a:pPr/>
              <a:t>35</a:t>
            </a:fld>
            <a:endParaRPr lang="en-US"/>
          </a:p>
        </p:txBody>
      </p:sp>
      <p:sp>
        <p:nvSpPr>
          <p:cNvPr id="12" name="文字方塊 11">
            <a:extLst>
              <a:ext uri="{FF2B5EF4-FFF2-40B4-BE49-F238E27FC236}">
                <a16:creationId xmlns:a16="http://schemas.microsoft.com/office/drawing/2014/main" id="{3DCFB0BA-B641-58BF-4D56-42A04D670271}"/>
              </a:ext>
            </a:extLst>
          </p:cNvPr>
          <p:cNvSpPr txBox="1"/>
          <p:nvPr/>
        </p:nvSpPr>
        <p:spPr>
          <a:xfrm>
            <a:off x="6345936" y="6213348"/>
            <a:ext cx="559612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zh-TW" sz="2400">
                <a:ea typeface="新細明體"/>
                <a:hlinkClick r:id="rId8"/>
              </a:rPr>
              <a:t>https://github.com/RutoDa/NP_Final</a:t>
            </a:r>
            <a:endParaRPr lang="en-US" altLang="zh-TW" sz="2400"/>
          </a:p>
        </p:txBody>
      </p:sp>
      <p:pic>
        <p:nvPicPr>
          <p:cNvPr id="13" name="圖片 12" descr="實作分享】在GitHub上佈署你的網頁. GitHub… | by Ray | Medium">
            <a:extLst>
              <a:ext uri="{FF2B5EF4-FFF2-40B4-BE49-F238E27FC236}">
                <a16:creationId xmlns:a16="http://schemas.microsoft.com/office/drawing/2014/main" id="{6FDA2785-FC94-A01D-62ED-1D3A0A78D9D7}"/>
              </a:ext>
            </a:extLst>
          </p:cNvPr>
          <p:cNvPicPr>
            <a:picLocks noChangeAspect="1"/>
          </p:cNvPicPr>
          <p:nvPr/>
        </p:nvPicPr>
        <p:blipFill>
          <a:blip r:embed="rId9"/>
          <a:stretch>
            <a:fillRect/>
          </a:stretch>
        </p:blipFill>
        <p:spPr>
          <a:xfrm>
            <a:off x="5248657" y="3574390"/>
            <a:ext cx="7781542" cy="2836468"/>
          </a:xfrm>
          <a:prstGeom prst="rect">
            <a:avLst/>
          </a:prstGeom>
        </p:spPr>
      </p:pic>
    </p:spTree>
    <p:extLst>
      <p:ext uri="{BB962C8B-B14F-4D97-AF65-F5344CB8AC3E}">
        <p14:creationId xmlns:p14="http://schemas.microsoft.com/office/powerpoint/2010/main" val="21313973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grpSp>
      <p:sp>
        <p:nvSpPr>
          <p:cNvPr id="5" name="Freeform 5"/>
          <p:cNvSpPr/>
          <p:nvPr/>
        </p:nvSpPr>
        <p:spPr>
          <a:xfrm>
            <a:off x="13142605" y="3407052"/>
            <a:ext cx="4927677" cy="1532060"/>
          </a:xfrm>
          <a:custGeom>
            <a:avLst/>
            <a:gdLst/>
            <a:ahLst/>
            <a:cxnLst/>
            <a:rect l="l" t="t" r="r" b="b"/>
            <a:pathLst>
              <a:path w="4927677" h="1532060">
                <a:moveTo>
                  <a:pt x="0" y="0"/>
                </a:moveTo>
                <a:lnTo>
                  <a:pt x="4927677" y="0"/>
                </a:lnTo>
                <a:lnTo>
                  <a:pt x="4927677" y="1532060"/>
                </a:lnTo>
                <a:lnTo>
                  <a:pt x="0" y="15320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
        <p:nvSpPr>
          <p:cNvPr id="6" name="Freeform 6"/>
          <p:cNvSpPr/>
          <p:nvPr/>
        </p:nvSpPr>
        <p:spPr>
          <a:xfrm>
            <a:off x="217718" y="6893588"/>
            <a:ext cx="4927677" cy="1532060"/>
          </a:xfrm>
          <a:custGeom>
            <a:avLst/>
            <a:gdLst/>
            <a:ahLst/>
            <a:cxnLst/>
            <a:rect l="l" t="t" r="r" b="b"/>
            <a:pathLst>
              <a:path w="4927677" h="1532060">
                <a:moveTo>
                  <a:pt x="0" y="0"/>
                </a:moveTo>
                <a:lnTo>
                  <a:pt x="4927677" y="0"/>
                </a:lnTo>
                <a:lnTo>
                  <a:pt x="4927677" y="1532059"/>
                </a:lnTo>
                <a:lnTo>
                  <a:pt x="0" y="15320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grpSp>
        <p:nvGrpSpPr>
          <p:cNvPr id="32" name="群組 31">
            <a:extLst>
              <a:ext uri="{FF2B5EF4-FFF2-40B4-BE49-F238E27FC236}">
                <a16:creationId xmlns:a16="http://schemas.microsoft.com/office/drawing/2014/main" id="{C3375E5F-82EC-4291-04B2-00B841861930}"/>
              </a:ext>
            </a:extLst>
          </p:cNvPr>
          <p:cNvGrpSpPr/>
          <p:nvPr/>
        </p:nvGrpSpPr>
        <p:grpSpPr>
          <a:xfrm>
            <a:off x="2517916" y="687305"/>
            <a:ext cx="13252168" cy="1730229"/>
            <a:chOff x="2517916" y="687305"/>
            <a:chExt cx="13252168" cy="1730229"/>
          </a:xfrm>
        </p:grpSpPr>
        <p:grpSp>
          <p:nvGrpSpPr>
            <p:cNvPr id="10" name="Group 10"/>
            <p:cNvGrpSpPr/>
            <p:nvPr/>
          </p:nvGrpSpPr>
          <p:grpSpPr>
            <a:xfrm>
              <a:off x="2979113" y="687305"/>
              <a:ext cx="12329775" cy="1730229"/>
              <a:chOff x="0" y="0"/>
              <a:chExt cx="3247348" cy="455698"/>
            </a:xfrm>
          </p:grpSpPr>
          <p:sp>
            <p:nvSpPr>
              <p:cNvPr id="11" name="Freeform 11"/>
              <p:cNvSpPr/>
              <p:nvPr/>
            </p:nvSpPr>
            <p:spPr>
              <a:xfrm>
                <a:off x="0" y="0"/>
                <a:ext cx="3247348" cy="455698"/>
              </a:xfrm>
              <a:custGeom>
                <a:avLst/>
                <a:gdLst/>
                <a:ahLst/>
                <a:cxnLst/>
                <a:rect l="l" t="t" r="r" b="b"/>
                <a:pathLst>
                  <a:path w="3247348" h="455698">
                    <a:moveTo>
                      <a:pt x="0" y="0"/>
                    </a:moveTo>
                    <a:lnTo>
                      <a:pt x="3247348" y="0"/>
                    </a:lnTo>
                    <a:lnTo>
                      <a:pt x="3247348" y="455698"/>
                    </a:lnTo>
                    <a:lnTo>
                      <a:pt x="0" y="455698"/>
                    </a:lnTo>
                    <a:close/>
                  </a:path>
                </a:pathLst>
              </a:custGeom>
              <a:solidFill>
                <a:srgbClr val="DDDEDE"/>
              </a:solidFill>
              <a:ln w="38100" cap="sq">
                <a:solidFill>
                  <a:srgbClr val="F1F2F2"/>
                </a:solidFill>
                <a:prstDash val="solid"/>
                <a:miter/>
              </a:ln>
            </p:spPr>
            <p:txBody>
              <a:bodyPr/>
              <a:lstStyle/>
              <a:p>
                <a:endParaRPr lang="zh-TW" altLang="en-US"/>
              </a:p>
            </p:txBody>
          </p:sp>
          <p:sp>
            <p:nvSpPr>
              <p:cNvPr id="12" name="TextBox 12"/>
              <p:cNvSpPr txBox="1"/>
              <p:nvPr/>
            </p:nvSpPr>
            <p:spPr>
              <a:xfrm>
                <a:off x="0" y="-38100"/>
                <a:ext cx="3247348" cy="493798"/>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2517916" y="904875"/>
              <a:ext cx="13252168" cy="1125781"/>
            </a:xfrm>
            <a:prstGeom prst="rect">
              <a:avLst/>
            </a:prstGeom>
          </p:spPr>
          <p:txBody>
            <a:bodyPr lIns="0" tIns="0" rIns="0" bIns="0" rtlCol="0" anchor="t">
              <a:spAutoFit/>
            </a:bodyPr>
            <a:lstStyle/>
            <a:p>
              <a:pPr algn="ctr">
                <a:lnSpc>
                  <a:spcPts val="9250"/>
                </a:lnSpc>
              </a:pPr>
              <a:r>
                <a:rPr lang="zh-TW" altLang="en-US" sz="6607" b="1">
                  <a:solidFill>
                    <a:srgbClr val="000000"/>
                  </a:solidFill>
                  <a:latin typeface="Microsoft JhengHei UI" panose="020B0604030504040204" pitchFamily="34" charset="-120"/>
                  <a:ea typeface="Microsoft JhengHei UI" panose="020B0604030504040204" pitchFamily="34" charset="-120"/>
                </a:rPr>
                <a:t>人員分工</a:t>
              </a:r>
              <a:endParaRPr lang="en-US" sz="6607" b="1">
                <a:solidFill>
                  <a:srgbClr val="000000"/>
                </a:solidFill>
                <a:latin typeface="Microsoft JhengHei UI" panose="020B0604030504040204" pitchFamily="34" charset="-120"/>
                <a:ea typeface="Microsoft JhengHei UI" panose="020B0604030504040204" pitchFamily="34" charset="-120"/>
              </a:endParaRPr>
            </a:p>
          </p:txBody>
        </p:sp>
      </p:grpSp>
      <p:grpSp>
        <p:nvGrpSpPr>
          <p:cNvPr id="7" name="Group 7"/>
          <p:cNvGrpSpPr/>
          <p:nvPr/>
        </p:nvGrpSpPr>
        <p:grpSpPr>
          <a:xfrm>
            <a:off x="1028700" y="3357317"/>
            <a:ext cx="7373777" cy="6024808"/>
            <a:chOff x="0" y="0"/>
            <a:chExt cx="1942065" cy="1334869"/>
          </a:xfrm>
        </p:grpSpPr>
        <p:sp>
          <p:nvSpPr>
            <p:cNvPr id="8" name="Freeform 8"/>
            <p:cNvSpPr/>
            <p:nvPr/>
          </p:nvSpPr>
          <p:spPr>
            <a:xfrm>
              <a:off x="0" y="0"/>
              <a:ext cx="1942065" cy="1334869"/>
            </a:xfrm>
            <a:custGeom>
              <a:avLst/>
              <a:gdLst/>
              <a:ahLst/>
              <a:cxnLst/>
              <a:rect l="l" t="t" r="r" b="b"/>
              <a:pathLst>
                <a:path w="1942065" h="1334869">
                  <a:moveTo>
                    <a:pt x="0" y="0"/>
                  </a:moveTo>
                  <a:lnTo>
                    <a:pt x="1942065" y="0"/>
                  </a:lnTo>
                  <a:lnTo>
                    <a:pt x="1942065" y="1334869"/>
                  </a:lnTo>
                  <a:lnTo>
                    <a:pt x="0" y="1334869"/>
                  </a:lnTo>
                  <a:close/>
                </a:path>
              </a:pathLst>
            </a:custGeom>
            <a:solidFill>
              <a:srgbClr val="F1F2F2"/>
            </a:solidFill>
          </p:spPr>
          <p:txBody>
            <a:bodyPr/>
            <a:lstStyle/>
            <a:p>
              <a:endParaRPr lang="zh-TW" altLang="en-US"/>
            </a:p>
          </p:txBody>
        </p:sp>
        <p:sp>
          <p:nvSpPr>
            <p:cNvPr id="9" name="TextBox 9"/>
            <p:cNvSpPr txBox="1"/>
            <p:nvPr/>
          </p:nvSpPr>
          <p:spPr>
            <a:xfrm>
              <a:off x="0" y="-38100"/>
              <a:ext cx="1942065" cy="1372969"/>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Group 16"/>
          <p:cNvGrpSpPr/>
          <p:nvPr/>
        </p:nvGrpSpPr>
        <p:grpSpPr>
          <a:xfrm>
            <a:off x="9885523" y="3357317"/>
            <a:ext cx="7373777" cy="6024808"/>
            <a:chOff x="0" y="0"/>
            <a:chExt cx="1942065" cy="1334869"/>
          </a:xfrm>
        </p:grpSpPr>
        <p:sp>
          <p:nvSpPr>
            <p:cNvPr id="17" name="Freeform 17"/>
            <p:cNvSpPr/>
            <p:nvPr/>
          </p:nvSpPr>
          <p:spPr>
            <a:xfrm>
              <a:off x="0" y="0"/>
              <a:ext cx="1942065" cy="1334869"/>
            </a:xfrm>
            <a:custGeom>
              <a:avLst/>
              <a:gdLst/>
              <a:ahLst/>
              <a:cxnLst/>
              <a:rect l="l" t="t" r="r" b="b"/>
              <a:pathLst>
                <a:path w="1942065" h="1334869">
                  <a:moveTo>
                    <a:pt x="0" y="0"/>
                  </a:moveTo>
                  <a:lnTo>
                    <a:pt x="1942065" y="0"/>
                  </a:lnTo>
                  <a:lnTo>
                    <a:pt x="1942065" y="1334869"/>
                  </a:lnTo>
                  <a:lnTo>
                    <a:pt x="0" y="1334869"/>
                  </a:lnTo>
                  <a:close/>
                </a:path>
              </a:pathLst>
            </a:custGeom>
            <a:solidFill>
              <a:srgbClr val="F1F2F2"/>
            </a:solidFill>
          </p:spPr>
          <p:txBody>
            <a:bodyPr/>
            <a:lstStyle/>
            <a:p>
              <a:endParaRPr lang="zh-TW" altLang="en-US"/>
            </a:p>
          </p:txBody>
        </p:sp>
        <p:sp>
          <p:nvSpPr>
            <p:cNvPr id="18" name="TextBox 18"/>
            <p:cNvSpPr txBox="1"/>
            <p:nvPr/>
          </p:nvSpPr>
          <p:spPr>
            <a:xfrm>
              <a:off x="0" y="-38100"/>
              <a:ext cx="1942065" cy="1372969"/>
            </a:xfrm>
            <a:prstGeom prst="rect">
              <a:avLst/>
            </a:prstGeom>
          </p:spPr>
          <p:txBody>
            <a:bodyPr lIns="50800" tIns="50800" rIns="50800" bIns="50800" rtlCol="0" anchor="ctr"/>
            <a:lstStyle/>
            <a:p>
              <a:pPr algn="ctr">
                <a:lnSpc>
                  <a:spcPts val="2659"/>
                </a:lnSpc>
                <a:spcBef>
                  <a:spcPct val="0"/>
                </a:spcBef>
              </a:pPr>
              <a:endParaRPr/>
            </a:p>
          </p:txBody>
        </p:sp>
      </p:grpSp>
      <p:sp>
        <p:nvSpPr>
          <p:cNvPr id="24" name="TextBox 24"/>
          <p:cNvSpPr txBox="1"/>
          <p:nvPr/>
        </p:nvSpPr>
        <p:spPr>
          <a:xfrm>
            <a:off x="2517916" y="3811767"/>
            <a:ext cx="4156254" cy="1275734"/>
          </a:xfrm>
          <a:prstGeom prst="rect">
            <a:avLst/>
          </a:prstGeom>
        </p:spPr>
        <p:txBody>
          <a:bodyPr lIns="0" tIns="0" rIns="0" bIns="0" rtlCol="0" anchor="t">
            <a:spAutoFit/>
          </a:bodyPr>
          <a:lstStyle/>
          <a:p>
            <a:pPr algn="ctr">
              <a:lnSpc>
                <a:spcPts val="5320"/>
              </a:lnSpc>
            </a:pPr>
            <a:r>
              <a:rPr lang="en-US" sz="4400" b="1">
                <a:solidFill>
                  <a:srgbClr val="000000"/>
                </a:solidFill>
                <a:latin typeface="Microsoft JhengHei UI" panose="020B0604030504040204" pitchFamily="34" charset="-120"/>
                <a:ea typeface="Microsoft JhengHei UI" panose="020B0604030504040204" pitchFamily="34" charset="-120"/>
              </a:rPr>
              <a:t>李昱佑</a:t>
            </a:r>
          </a:p>
          <a:p>
            <a:pPr algn="ctr">
              <a:lnSpc>
                <a:spcPts val="5320"/>
              </a:lnSpc>
            </a:pPr>
            <a:r>
              <a:rPr lang="en-US" sz="2800">
                <a:solidFill>
                  <a:srgbClr val="000000"/>
                </a:solidFill>
                <a:latin typeface="Microsoft JhengHei UI" panose="020B0604030504040204" pitchFamily="34" charset="-120"/>
                <a:ea typeface="Microsoft JhengHei UI" panose="020B0604030504040204" pitchFamily="34" charset="-120"/>
              </a:rPr>
              <a:t>1094841</a:t>
            </a:r>
          </a:p>
        </p:txBody>
      </p:sp>
      <p:sp>
        <p:nvSpPr>
          <p:cNvPr id="25" name="TextBox 25"/>
          <p:cNvSpPr txBox="1"/>
          <p:nvPr/>
        </p:nvSpPr>
        <p:spPr>
          <a:xfrm>
            <a:off x="11494285" y="3811767"/>
            <a:ext cx="4156254" cy="1275734"/>
          </a:xfrm>
          <a:prstGeom prst="rect">
            <a:avLst/>
          </a:prstGeom>
        </p:spPr>
        <p:txBody>
          <a:bodyPr lIns="0" tIns="0" rIns="0" bIns="0" rtlCol="0" anchor="t">
            <a:spAutoFit/>
          </a:bodyPr>
          <a:lstStyle/>
          <a:p>
            <a:pPr algn="ctr">
              <a:lnSpc>
                <a:spcPts val="5320"/>
              </a:lnSpc>
            </a:pPr>
            <a:r>
              <a:rPr lang="en-US" sz="4400" b="1">
                <a:solidFill>
                  <a:srgbClr val="000000"/>
                </a:solidFill>
                <a:latin typeface="Microsoft JhengHei UI" panose="020B0604030504040204" pitchFamily="34" charset="-120"/>
                <a:ea typeface="Microsoft JhengHei UI" panose="020B0604030504040204" pitchFamily="34" charset="-120"/>
              </a:rPr>
              <a:t>柯美琪</a:t>
            </a:r>
          </a:p>
          <a:p>
            <a:pPr algn="ctr">
              <a:lnSpc>
                <a:spcPts val="5320"/>
              </a:lnSpc>
            </a:pPr>
            <a:r>
              <a:rPr lang="en-US" altLang="zh-TW" sz="2800">
                <a:solidFill>
                  <a:srgbClr val="000000"/>
                </a:solidFill>
                <a:latin typeface="Microsoft JhengHei UI" panose="020B0604030504040204" pitchFamily="34" charset="-120"/>
                <a:ea typeface="Microsoft JhengHei UI" panose="020B0604030504040204" pitchFamily="34" charset="-120"/>
              </a:rPr>
              <a:t>1094908</a:t>
            </a:r>
          </a:p>
        </p:txBody>
      </p:sp>
      <p:sp>
        <p:nvSpPr>
          <p:cNvPr id="27" name="文字方塊 26">
            <a:extLst>
              <a:ext uri="{FF2B5EF4-FFF2-40B4-BE49-F238E27FC236}">
                <a16:creationId xmlns:a16="http://schemas.microsoft.com/office/drawing/2014/main" id="{C6BD389C-F341-6CE9-A7CA-B2C4F9C02060}"/>
              </a:ext>
            </a:extLst>
          </p:cNvPr>
          <p:cNvSpPr txBox="1"/>
          <p:nvPr/>
        </p:nvSpPr>
        <p:spPr>
          <a:xfrm>
            <a:off x="1409279" y="5238333"/>
            <a:ext cx="6374004" cy="2800767"/>
          </a:xfrm>
          <a:prstGeom prst="rect">
            <a:avLst/>
          </a:prstGeom>
          <a:noFill/>
        </p:spPr>
        <p:txBody>
          <a:bodyPr wrap="square" rtlCol="0">
            <a:spAutoFit/>
          </a:bodyPr>
          <a:lstStyle/>
          <a:p>
            <a:pPr marL="342900" indent="-342900">
              <a:buFont typeface="+mj-lt"/>
              <a:buAutoNum type="arabicPeriod"/>
            </a:pPr>
            <a:r>
              <a:rPr kumimoji="1" lang="zh-TW" altLang="en-US" sz="4400">
                <a:latin typeface="Microsoft JhengHei UI" panose="020B0604030504040204" pitchFamily="34" charset="-120"/>
                <a:ea typeface="Microsoft JhengHei UI" panose="020B0604030504040204" pitchFamily="34" charset="-120"/>
              </a:rPr>
              <a:t> 音訊傳輸設計</a:t>
            </a:r>
            <a:endParaRPr kumimoji="1" lang="en-US" altLang="zh-TW" sz="4400">
              <a:latin typeface="Microsoft JhengHei UI" panose="020B0604030504040204" pitchFamily="34" charset="-120"/>
              <a:ea typeface="Microsoft JhengHei UI" panose="020B0604030504040204" pitchFamily="34" charset="-120"/>
            </a:endParaRPr>
          </a:p>
          <a:p>
            <a:pPr marL="342900" indent="-342900">
              <a:buFont typeface="+mj-lt"/>
              <a:buAutoNum type="arabicPeriod"/>
            </a:pPr>
            <a:r>
              <a:rPr kumimoji="1" lang="en-US" altLang="zh-TW" sz="4400">
                <a:latin typeface="Microsoft JhengHei UI" panose="020B0604030504040204" pitchFamily="34" charset="-120"/>
                <a:ea typeface="Microsoft JhengHei UI" panose="020B0604030504040204" pitchFamily="34" charset="-120"/>
              </a:rPr>
              <a:t> Server </a:t>
            </a:r>
            <a:r>
              <a:rPr kumimoji="1" lang="zh-TW" altLang="en-US" sz="4400">
                <a:latin typeface="Microsoft JhengHei UI" panose="020B0604030504040204" pitchFamily="34" charset="-120"/>
                <a:ea typeface="Microsoft JhengHei UI" panose="020B0604030504040204" pitchFamily="34" charset="-120"/>
              </a:rPr>
              <a:t>功能</a:t>
            </a:r>
            <a:endParaRPr kumimoji="1" lang="en-US" altLang="zh-TW" sz="4400">
              <a:latin typeface="Microsoft JhengHei UI" panose="020B0604030504040204" pitchFamily="34" charset="-120"/>
              <a:ea typeface="Microsoft JhengHei UI" panose="020B0604030504040204" pitchFamily="34" charset="-120"/>
            </a:endParaRPr>
          </a:p>
          <a:p>
            <a:pPr marL="342900" indent="-342900">
              <a:buFont typeface="+mj-lt"/>
              <a:buAutoNum type="arabicPeriod"/>
            </a:pPr>
            <a:r>
              <a:rPr kumimoji="1" lang="zh-TW" altLang="en-US" sz="4400">
                <a:latin typeface="Microsoft JhengHei UI" panose="020B0604030504040204" pitchFamily="34" charset="-120"/>
                <a:ea typeface="Microsoft JhengHei UI" panose="020B0604030504040204" pitchFamily="34" charset="-120"/>
              </a:rPr>
              <a:t> </a:t>
            </a:r>
            <a:r>
              <a:rPr kumimoji="1" lang="en-US" altLang="zh-TW" sz="4400">
                <a:latin typeface="Microsoft JhengHei UI" panose="020B0604030504040204" pitchFamily="34" charset="-120"/>
                <a:ea typeface="Microsoft JhengHei UI" panose="020B0604030504040204" pitchFamily="34" charset="-120"/>
              </a:rPr>
              <a:t>Client </a:t>
            </a:r>
            <a:r>
              <a:rPr kumimoji="1" lang="zh-TW" altLang="en-US" sz="4400">
                <a:latin typeface="Microsoft JhengHei UI" panose="020B0604030504040204" pitchFamily="34" charset="-120"/>
                <a:ea typeface="Microsoft JhengHei UI" panose="020B0604030504040204" pitchFamily="34" charset="-120"/>
              </a:rPr>
              <a:t>傳輸外的功能</a:t>
            </a:r>
            <a:endParaRPr kumimoji="1" lang="en-US" altLang="zh-TW" sz="4400">
              <a:latin typeface="Microsoft JhengHei UI" panose="020B0604030504040204" pitchFamily="34" charset="-120"/>
              <a:ea typeface="Microsoft JhengHei UI" panose="020B0604030504040204" pitchFamily="34" charset="-120"/>
            </a:endParaRPr>
          </a:p>
          <a:p>
            <a:pPr marL="342900" indent="-342900">
              <a:buFont typeface="+mj-lt"/>
              <a:buAutoNum type="arabicPeriod"/>
            </a:pPr>
            <a:r>
              <a:rPr kumimoji="1" lang="zh-TW" altLang="en-US" sz="4400">
                <a:latin typeface="Microsoft JhengHei UI" panose="020B0604030504040204" pitchFamily="34" charset="-120"/>
                <a:ea typeface="Microsoft JhengHei UI" panose="020B0604030504040204" pitchFamily="34" charset="-120"/>
              </a:rPr>
              <a:t> </a:t>
            </a:r>
            <a:r>
              <a:rPr kumimoji="1" lang="en-US" altLang="zh-TW" sz="4400">
                <a:latin typeface="Microsoft JhengHei UI" panose="020B0604030504040204" pitchFamily="34" charset="-120"/>
                <a:ea typeface="Microsoft JhengHei UI" panose="020B0604030504040204" pitchFamily="34" charset="-120"/>
              </a:rPr>
              <a:t>UI </a:t>
            </a:r>
            <a:r>
              <a:rPr kumimoji="1" lang="zh-TW" altLang="en-US" sz="4400">
                <a:latin typeface="Microsoft JhengHei UI" panose="020B0604030504040204" pitchFamily="34" charset="-120"/>
                <a:ea typeface="Microsoft JhengHei UI" panose="020B0604030504040204" pitchFamily="34" charset="-120"/>
              </a:rPr>
              <a:t>草稿</a:t>
            </a:r>
          </a:p>
        </p:txBody>
      </p:sp>
      <p:sp>
        <p:nvSpPr>
          <p:cNvPr id="28" name="文字方塊 27">
            <a:extLst>
              <a:ext uri="{FF2B5EF4-FFF2-40B4-BE49-F238E27FC236}">
                <a16:creationId xmlns:a16="http://schemas.microsoft.com/office/drawing/2014/main" id="{2C9EE6FC-971F-B5FC-EA53-83847AD7B16D}"/>
              </a:ext>
            </a:extLst>
          </p:cNvPr>
          <p:cNvSpPr txBox="1"/>
          <p:nvPr/>
        </p:nvSpPr>
        <p:spPr>
          <a:xfrm>
            <a:off x="10385409" y="5238333"/>
            <a:ext cx="6374004" cy="2800767"/>
          </a:xfrm>
          <a:prstGeom prst="rect">
            <a:avLst/>
          </a:prstGeom>
          <a:noFill/>
        </p:spPr>
        <p:txBody>
          <a:bodyPr wrap="square" rtlCol="0">
            <a:spAutoFit/>
          </a:bodyPr>
          <a:lstStyle/>
          <a:p>
            <a:pPr marL="342900" indent="-342900">
              <a:buFont typeface="+mj-lt"/>
              <a:buAutoNum type="arabicPeriod"/>
            </a:pPr>
            <a:r>
              <a:rPr kumimoji="1" lang="zh-TW" altLang="en-US" sz="4400">
                <a:latin typeface="Microsoft JhengHei UI" panose="020B0604030504040204" pitchFamily="34" charset="-120"/>
                <a:ea typeface="Microsoft JhengHei UI" panose="020B0604030504040204" pitchFamily="34" charset="-120"/>
              </a:rPr>
              <a:t> 螢幕畫面傳輸設計</a:t>
            </a:r>
            <a:endParaRPr kumimoji="1" lang="en-US" altLang="zh-TW" sz="4400">
              <a:latin typeface="Microsoft JhengHei UI" panose="020B0604030504040204" pitchFamily="34" charset="-120"/>
              <a:ea typeface="Microsoft JhengHei UI" panose="020B0604030504040204" pitchFamily="34" charset="-120"/>
            </a:endParaRPr>
          </a:p>
          <a:p>
            <a:pPr marL="342900" indent="-342900">
              <a:buFont typeface="+mj-lt"/>
              <a:buAutoNum type="arabicPeriod"/>
            </a:pPr>
            <a:r>
              <a:rPr kumimoji="1" lang="zh-TW" altLang="en-US" sz="4400">
                <a:latin typeface="Microsoft JhengHei UI" panose="020B0604030504040204" pitchFamily="34" charset="-120"/>
                <a:ea typeface="Microsoft JhengHei UI" panose="020B0604030504040204" pitchFamily="34" charset="-120"/>
              </a:rPr>
              <a:t> 鏡頭影像傳輸設計</a:t>
            </a:r>
            <a:endParaRPr kumimoji="1" lang="en-US" altLang="zh-TW" sz="4400">
              <a:latin typeface="Microsoft JhengHei UI" panose="020B0604030504040204" pitchFamily="34" charset="-120"/>
              <a:ea typeface="Microsoft JhengHei UI" panose="020B0604030504040204" pitchFamily="34" charset="-120"/>
            </a:endParaRPr>
          </a:p>
          <a:p>
            <a:pPr marL="342900" indent="-342900">
              <a:buFont typeface="+mj-lt"/>
              <a:buAutoNum type="arabicPeriod"/>
            </a:pPr>
            <a:r>
              <a:rPr kumimoji="1" lang="en-US" altLang="zh-TW" sz="4400">
                <a:latin typeface="Microsoft JhengHei UI" panose="020B0604030504040204" pitchFamily="34" charset="-120"/>
                <a:ea typeface="Microsoft JhengHei UI" panose="020B0604030504040204" pitchFamily="34" charset="-120"/>
              </a:rPr>
              <a:t> Client </a:t>
            </a:r>
            <a:r>
              <a:rPr kumimoji="1" lang="zh-TW" altLang="en-US" sz="4400">
                <a:latin typeface="Microsoft JhengHei UI" panose="020B0604030504040204" pitchFamily="34" charset="-120"/>
                <a:ea typeface="Microsoft JhengHei UI" panose="020B0604030504040204" pitchFamily="34" charset="-120"/>
              </a:rPr>
              <a:t>傳輸功能</a:t>
            </a:r>
            <a:endParaRPr kumimoji="1" lang="en-US" altLang="zh-TW" sz="4400">
              <a:latin typeface="Microsoft JhengHei UI" panose="020B0604030504040204" pitchFamily="34" charset="-120"/>
              <a:ea typeface="Microsoft JhengHei UI" panose="020B0604030504040204" pitchFamily="34" charset="-120"/>
            </a:endParaRPr>
          </a:p>
          <a:p>
            <a:pPr marL="342900" indent="-342900">
              <a:buFont typeface="+mj-lt"/>
              <a:buAutoNum type="arabicPeriod"/>
            </a:pPr>
            <a:r>
              <a:rPr kumimoji="1" lang="zh-TW" altLang="en-US" sz="4400">
                <a:latin typeface="Microsoft JhengHei UI" panose="020B0604030504040204" pitchFamily="34" charset="-120"/>
                <a:ea typeface="Microsoft JhengHei UI" panose="020B0604030504040204" pitchFamily="34" charset="-120"/>
              </a:rPr>
              <a:t> </a:t>
            </a:r>
            <a:r>
              <a:rPr kumimoji="1" lang="en-US" altLang="zh-TW" sz="4400">
                <a:latin typeface="Microsoft JhengHei UI" panose="020B0604030504040204" pitchFamily="34" charset="-120"/>
                <a:ea typeface="Microsoft JhengHei UI" panose="020B0604030504040204" pitchFamily="34" charset="-120"/>
              </a:rPr>
              <a:t>UI </a:t>
            </a:r>
            <a:r>
              <a:rPr kumimoji="1" lang="zh-TW" altLang="en-US" sz="4400">
                <a:latin typeface="Microsoft JhengHei UI" panose="020B0604030504040204" pitchFamily="34" charset="-120"/>
                <a:ea typeface="Microsoft JhengHei UI" panose="020B0604030504040204" pitchFamily="34" charset="-120"/>
              </a:rPr>
              <a:t>美化</a:t>
            </a:r>
          </a:p>
        </p:txBody>
      </p:sp>
      <p:sp>
        <p:nvSpPr>
          <p:cNvPr id="19" name="Freeform 19"/>
          <p:cNvSpPr/>
          <p:nvPr/>
        </p:nvSpPr>
        <p:spPr>
          <a:xfrm>
            <a:off x="4285782" y="2417534"/>
            <a:ext cx="859614" cy="1291769"/>
          </a:xfrm>
          <a:custGeom>
            <a:avLst/>
            <a:gdLst/>
            <a:ahLst/>
            <a:cxnLst/>
            <a:rect l="l" t="t" r="r" b="b"/>
            <a:pathLst>
              <a:path w="859614" h="1291769">
                <a:moveTo>
                  <a:pt x="0" y="0"/>
                </a:moveTo>
                <a:lnTo>
                  <a:pt x="859613" y="0"/>
                </a:lnTo>
                <a:lnTo>
                  <a:pt x="859613" y="1291769"/>
                </a:lnTo>
                <a:lnTo>
                  <a:pt x="0" y="12917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a:p>
        </p:txBody>
      </p:sp>
      <p:sp>
        <p:nvSpPr>
          <p:cNvPr id="26" name="Freeform 26"/>
          <p:cNvSpPr/>
          <p:nvPr/>
        </p:nvSpPr>
        <p:spPr>
          <a:xfrm>
            <a:off x="13142605" y="2417534"/>
            <a:ext cx="859614" cy="1291769"/>
          </a:xfrm>
          <a:custGeom>
            <a:avLst/>
            <a:gdLst/>
            <a:ahLst/>
            <a:cxnLst/>
            <a:rect l="l" t="t" r="r" b="b"/>
            <a:pathLst>
              <a:path w="859614" h="1291769">
                <a:moveTo>
                  <a:pt x="0" y="0"/>
                </a:moveTo>
                <a:lnTo>
                  <a:pt x="859613" y="0"/>
                </a:lnTo>
                <a:lnTo>
                  <a:pt x="859613" y="1291769"/>
                </a:lnTo>
                <a:lnTo>
                  <a:pt x="0" y="12917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a:p>
        </p:txBody>
      </p:sp>
      <p:sp>
        <p:nvSpPr>
          <p:cNvPr id="29" name="投影片編號版面配置區 28">
            <a:extLst>
              <a:ext uri="{FF2B5EF4-FFF2-40B4-BE49-F238E27FC236}">
                <a16:creationId xmlns:a16="http://schemas.microsoft.com/office/drawing/2014/main" id="{72F062F3-5EB2-B6C0-0531-6EC33ACDBF58}"/>
              </a:ext>
            </a:extLst>
          </p:cNvPr>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grpSp>
      <p:grpSp>
        <p:nvGrpSpPr>
          <p:cNvPr id="5" name="Group 5"/>
          <p:cNvGrpSpPr/>
          <p:nvPr/>
        </p:nvGrpSpPr>
        <p:grpSpPr>
          <a:xfrm>
            <a:off x="1452123" y="2957390"/>
            <a:ext cx="15383753" cy="2637935"/>
            <a:chOff x="0" y="0"/>
            <a:chExt cx="4051688" cy="694765"/>
          </a:xfrm>
        </p:grpSpPr>
        <p:sp>
          <p:nvSpPr>
            <p:cNvPr id="6" name="Freeform 6"/>
            <p:cNvSpPr/>
            <p:nvPr/>
          </p:nvSpPr>
          <p:spPr>
            <a:xfrm>
              <a:off x="0" y="0"/>
              <a:ext cx="4051688" cy="694765"/>
            </a:xfrm>
            <a:custGeom>
              <a:avLst/>
              <a:gdLst/>
              <a:ahLst/>
              <a:cxnLst/>
              <a:rect l="l" t="t" r="r" b="b"/>
              <a:pathLst>
                <a:path w="4051688" h="694765">
                  <a:moveTo>
                    <a:pt x="0" y="0"/>
                  </a:moveTo>
                  <a:lnTo>
                    <a:pt x="4051688" y="0"/>
                  </a:lnTo>
                  <a:lnTo>
                    <a:pt x="4051688" y="694765"/>
                  </a:lnTo>
                  <a:lnTo>
                    <a:pt x="0" y="694765"/>
                  </a:lnTo>
                  <a:close/>
                </a:path>
              </a:pathLst>
            </a:custGeom>
            <a:solidFill>
              <a:srgbClr val="F1F2F2"/>
            </a:solidFill>
          </p:spPr>
          <p:txBody>
            <a:bodyPr/>
            <a:lstStyle/>
            <a:p>
              <a:endParaRPr lang="zh-TW" altLang="en-US"/>
            </a:p>
          </p:txBody>
        </p:sp>
        <p:sp>
          <p:nvSpPr>
            <p:cNvPr id="7" name="TextBox 7"/>
            <p:cNvSpPr txBox="1"/>
            <p:nvPr/>
          </p:nvSpPr>
          <p:spPr>
            <a:xfrm>
              <a:off x="0" y="-38100"/>
              <a:ext cx="4051688" cy="732865"/>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rot="-1536545" flipH="1">
            <a:off x="16487867" y="-61854"/>
            <a:ext cx="2537840" cy="2297899"/>
          </a:xfrm>
          <a:custGeom>
            <a:avLst/>
            <a:gdLst/>
            <a:ahLst/>
            <a:cxnLst/>
            <a:rect l="l" t="t" r="r" b="b"/>
            <a:pathLst>
              <a:path w="2537840" h="2297899">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grpSp>
        <p:nvGrpSpPr>
          <p:cNvPr id="18" name="Group 18"/>
          <p:cNvGrpSpPr/>
          <p:nvPr/>
        </p:nvGrpSpPr>
        <p:grpSpPr>
          <a:xfrm>
            <a:off x="1452123" y="5879245"/>
            <a:ext cx="15383753" cy="2637935"/>
            <a:chOff x="0" y="0"/>
            <a:chExt cx="4051688" cy="694765"/>
          </a:xfrm>
        </p:grpSpPr>
        <p:sp>
          <p:nvSpPr>
            <p:cNvPr id="19" name="Freeform 19"/>
            <p:cNvSpPr/>
            <p:nvPr/>
          </p:nvSpPr>
          <p:spPr>
            <a:xfrm>
              <a:off x="0" y="0"/>
              <a:ext cx="4051688" cy="694765"/>
            </a:xfrm>
            <a:custGeom>
              <a:avLst/>
              <a:gdLst/>
              <a:ahLst/>
              <a:cxnLst/>
              <a:rect l="l" t="t" r="r" b="b"/>
              <a:pathLst>
                <a:path w="4051688" h="694765">
                  <a:moveTo>
                    <a:pt x="0" y="0"/>
                  </a:moveTo>
                  <a:lnTo>
                    <a:pt x="4051688" y="0"/>
                  </a:lnTo>
                  <a:lnTo>
                    <a:pt x="4051688" y="694765"/>
                  </a:lnTo>
                  <a:lnTo>
                    <a:pt x="0" y="694765"/>
                  </a:lnTo>
                  <a:close/>
                </a:path>
              </a:pathLst>
            </a:custGeom>
            <a:solidFill>
              <a:srgbClr val="F1F2F2"/>
            </a:solidFill>
          </p:spPr>
          <p:txBody>
            <a:bodyPr/>
            <a:lstStyle/>
            <a:p>
              <a:endParaRPr lang="zh-TW" altLang="en-US"/>
            </a:p>
          </p:txBody>
        </p:sp>
        <p:sp>
          <p:nvSpPr>
            <p:cNvPr id="20" name="TextBox 20"/>
            <p:cNvSpPr txBox="1"/>
            <p:nvPr/>
          </p:nvSpPr>
          <p:spPr>
            <a:xfrm>
              <a:off x="0" y="-38100"/>
              <a:ext cx="4051688" cy="732865"/>
            </a:xfrm>
            <a:prstGeom prst="rect">
              <a:avLst/>
            </a:prstGeom>
          </p:spPr>
          <p:txBody>
            <a:bodyPr lIns="50800" tIns="50800" rIns="50800" bIns="50800" rtlCol="0" anchor="ctr"/>
            <a:lstStyle/>
            <a:p>
              <a:pPr algn="ctr">
                <a:lnSpc>
                  <a:spcPts val="2659"/>
                </a:lnSpc>
                <a:spcBef>
                  <a:spcPct val="0"/>
                </a:spcBef>
              </a:pPr>
              <a:endParaRPr/>
            </a:p>
          </p:txBody>
        </p:sp>
      </p:grpSp>
      <p:sp>
        <p:nvSpPr>
          <p:cNvPr id="24" name="AutoShape 24"/>
          <p:cNvSpPr/>
          <p:nvPr/>
        </p:nvSpPr>
        <p:spPr>
          <a:xfrm rot="-5369237">
            <a:off x="3040838" y="4209683"/>
            <a:ext cx="2128873" cy="0"/>
          </a:xfrm>
          <a:prstGeom prst="line">
            <a:avLst/>
          </a:prstGeom>
          <a:ln w="133350" cap="flat">
            <a:solidFill>
              <a:srgbClr val="DDDEDE"/>
            </a:solidFill>
            <a:prstDash val="solid"/>
            <a:headEnd type="none" w="sm" len="sm"/>
            <a:tailEnd type="none" w="sm" len="sm"/>
          </a:ln>
        </p:spPr>
        <p:txBody>
          <a:bodyPr/>
          <a:lstStyle/>
          <a:p>
            <a:endParaRPr lang="zh-TW" altLang="en-US"/>
          </a:p>
        </p:txBody>
      </p:sp>
      <p:sp>
        <p:nvSpPr>
          <p:cNvPr id="25" name="AutoShape 25"/>
          <p:cNvSpPr/>
          <p:nvPr/>
        </p:nvSpPr>
        <p:spPr>
          <a:xfrm rot="-5369237">
            <a:off x="3040838" y="7131538"/>
            <a:ext cx="2128873" cy="0"/>
          </a:xfrm>
          <a:prstGeom prst="line">
            <a:avLst/>
          </a:prstGeom>
          <a:ln w="133350" cap="flat">
            <a:solidFill>
              <a:srgbClr val="DDDEDE"/>
            </a:solidFill>
            <a:prstDash val="solid"/>
            <a:headEnd type="none" w="sm" len="sm"/>
            <a:tailEnd type="none" w="sm" len="sm"/>
          </a:ln>
        </p:spPr>
        <p:txBody>
          <a:bodyPr/>
          <a:lstStyle/>
          <a:p>
            <a:endParaRPr lang="zh-TW" altLang="en-US"/>
          </a:p>
        </p:txBody>
      </p:sp>
      <p:sp>
        <p:nvSpPr>
          <p:cNvPr id="26" name="Freeform 26"/>
          <p:cNvSpPr/>
          <p:nvPr/>
        </p:nvSpPr>
        <p:spPr>
          <a:xfrm rot="9999176" flipH="1">
            <a:off x="-1316676" y="1716564"/>
            <a:ext cx="2537840" cy="2297899"/>
          </a:xfrm>
          <a:custGeom>
            <a:avLst/>
            <a:gdLst/>
            <a:ahLst/>
            <a:cxnLst/>
            <a:rect l="l" t="t" r="r" b="b"/>
            <a:pathLst>
              <a:path w="2537840" h="2297899">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
        <p:nvSpPr>
          <p:cNvPr id="27" name="投影片編號版面配置區 26">
            <a:extLst>
              <a:ext uri="{FF2B5EF4-FFF2-40B4-BE49-F238E27FC236}">
                <a16:creationId xmlns:a16="http://schemas.microsoft.com/office/drawing/2014/main" id="{C157353F-89C5-77CD-5685-098B2F97FC0E}"/>
              </a:ext>
            </a:extLst>
          </p:cNvPr>
          <p:cNvSpPr>
            <a:spLocks noGrp="1"/>
          </p:cNvSpPr>
          <p:nvPr>
            <p:ph type="sldNum" sz="quarter" idx="12"/>
          </p:nvPr>
        </p:nvSpPr>
        <p:spPr/>
        <p:txBody>
          <a:bodyPr/>
          <a:lstStyle/>
          <a:p>
            <a:fld id="{B6F15528-21DE-4FAA-801E-634DDDAF4B2B}" type="slidenum">
              <a:rPr lang="en-US" smtClean="0"/>
              <a:pPr/>
              <a:t>37</a:t>
            </a:fld>
            <a:endParaRPr lang="en-US"/>
          </a:p>
        </p:txBody>
      </p:sp>
      <p:grpSp>
        <p:nvGrpSpPr>
          <p:cNvPr id="34" name="群組 33">
            <a:extLst>
              <a:ext uri="{FF2B5EF4-FFF2-40B4-BE49-F238E27FC236}">
                <a16:creationId xmlns:a16="http://schemas.microsoft.com/office/drawing/2014/main" id="{0EEA5D44-3776-7CF2-40F2-501530DC13A2}"/>
              </a:ext>
            </a:extLst>
          </p:cNvPr>
          <p:cNvGrpSpPr/>
          <p:nvPr/>
        </p:nvGrpSpPr>
        <p:grpSpPr>
          <a:xfrm>
            <a:off x="4543721" y="687305"/>
            <a:ext cx="9200557" cy="1730229"/>
            <a:chOff x="4543721" y="687305"/>
            <a:chExt cx="9200557" cy="1730229"/>
          </a:xfrm>
        </p:grpSpPr>
        <p:grpSp>
          <p:nvGrpSpPr>
            <p:cNvPr id="35" name="Group 8">
              <a:extLst>
                <a:ext uri="{FF2B5EF4-FFF2-40B4-BE49-F238E27FC236}">
                  <a16:creationId xmlns:a16="http://schemas.microsoft.com/office/drawing/2014/main" id="{F2953F47-A3B3-4389-EBFB-0A81A8296775}"/>
                </a:ext>
              </a:extLst>
            </p:cNvPr>
            <p:cNvGrpSpPr/>
            <p:nvPr/>
          </p:nvGrpSpPr>
          <p:grpSpPr>
            <a:xfrm>
              <a:off x="5139012" y="687305"/>
              <a:ext cx="8009976" cy="1730229"/>
              <a:chOff x="0" y="0"/>
              <a:chExt cx="2109623" cy="455698"/>
            </a:xfrm>
          </p:grpSpPr>
          <p:sp>
            <p:nvSpPr>
              <p:cNvPr id="37" name="Freeform 9">
                <a:extLst>
                  <a:ext uri="{FF2B5EF4-FFF2-40B4-BE49-F238E27FC236}">
                    <a16:creationId xmlns:a16="http://schemas.microsoft.com/office/drawing/2014/main" id="{F3F5E565-12C2-9175-FDE3-D56C72773830}"/>
                  </a:ext>
                </a:extLst>
              </p:cNvPr>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zh-TW" altLang="en-US"/>
              </a:p>
            </p:txBody>
          </p:sp>
          <p:sp>
            <p:nvSpPr>
              <p:cNvPr id="38" name="TextBox 10">
                <a:extLst>
                  <a:ext uri="{FF2B5EF4-FFF2-40B4-BE49-F238E27FC236}">
                    <a16:creationId xmlns:a16="http://schemas.microsoft.com/office/drawing/2014/main" id="{C7D97724-F6A0-28B0-8024-EBF26631A39F}"/>
                  </a:ext>
                </a:extLst>
              </p:cNvPr>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sp>
          <p:nvSpPr>
            <p:cNvPr id="36" name="TextBox 19">
              <a:extLst>
                <a:ext uri="{FF2B5EF4-FFF2-40B4-BE49-F238E27FC236}">
                  <a16:creationId xmlns:a16="http://schemas.microsoft.com/office/drawing/2014/main" id="{122DB1A8-53A9-A15C-B8CC-0308D26D18B4}"/>
                </a:ext>
              </a:extLst>
            </p:cNvPr>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zh-TW" altLang="en-US" sz="6607" b="1">
                  <a:solidFill>
                    <a:srgbClr val="000000"/>
                  </a:solidFill>
                  <a:latin typeface="Microsoft JhengHei UI" panose="020B0604030504040204" pitchFamily="34" charset="-120"/>
                  <a:ea typeface="Microsoft JhengHei UI" panose="020B0604030504040204" pitchFamily="34" charset="-120"/>
                </a:rPr>
                <a:t>簡述心得</a:t>
              </a:r>
              <a:endParaRPr lang="en-US" sz="6607" b="1">
                <a:solidFill>
                  <a:srgbClr val="000000"/>
                </a:solidFill>
                <a:latin typeface="Microsoft JhengHei UI" panose="020B0604030504040204" pitchFamily="34" charset="-120"/>
                <a:ea typeface="Microsoft JhengHei UI" panose="020B0604030504040204" pitchFamily="34" charset="-120"/>
              </a:endParaRPr>
            </a:p>
          </p:txBody>
        </p:sp>
      </p:grpSp>
      <p:sp>
        <p:nvSpPr>
          <p:cNvPr id="40" name="文字方塊 39">
            <a:extLst>
              <a:ext uri="{FF2B5EF4-FFF2-40B4-BE49-F238E27FC236}">
                <a16:creationId xmlns:a16="http://schemas.microsoft.com/office/drawing/2014/main" id="{DD28A40F-4692-D6A7-7016-FE1AF58711FE}"/>
              </a:ext>
            </a:extLst>
          </p:cNvPr>
          <p:cNvSpPr txBox="1"/>
          <p:nvPr/>
        </p:nvSpPr>
        <p:spPr>
          <a:xfrm>
            <a:off x="4543722" y="3040780"/>
            <a:ext cx="12043384" cy="2554545"/>
          </a:xfrm>
          <a:prstGeom prst="rect">
            <a:avLst/>
          </a:prstGeom>
          <a:noFill/>
        </p:spPr>
        <p:txBody>
          <a:bodyPr wrap="square" rtlCol="0">
            <a:spAutoFit/>
          </a:bodyPr>
          <a:lstStyle/>
          <a:p>
            <a:r>
              <a:rPr kumimoji="1" lang="zh-TW" altLang="en-US" sz="3200">
                <a:latin typeface="Microsoft JhengHei UI" panose="020B0604030504040204" pitchFamily="34" charset="-120"/>
                <a:ea typeface="Microsoft JhengHei UI" panose="020B0604030504040204" pitchFamily="34" charset="-120"/>
              </a:rPr>
              <a:t>透過這次的專題，我們將整個學期的所學都練習過一遍並運用在專題中，過程中遇到非常多的問題，無論是視訊或是傳遞音訊對我們都很陌生，好險我們遇到的問題，網路上都有許多資料可以查閱，所以花時間研究一下都可以順利解決。如果時間夠的話，還想要再新增一些功能，讓我們的作品更通用。</a:t>
            </a:r>
          </a:p>
        </p:txBody>
      </p:sp>
      <p:sp>
        <p:nvSpPr>
          <p:cNvPr id="41" name="文字方塊 40">
            <a:extLst>
              <a:ext uri="{FF2B5EF4-FFF2-40B4-BE49-F238E27FC236}">
                <a16:creationId xmlns:a16="http://schemas.microsoft.com/office/drawing/2014/main" id="{5BCC9A7C-3041-75DA-73D6-744DE3EEDDCC}"/>
              </a:ext>
            </a:extLst>
          </p:cNvPr>
          <p:cNvSpPr txBox="1"/>
          <p:nvPr/>
        </p:nvSpPr>
        <p:spPr>
          <a:xfrm>
            <a:off x="4543721" y="5990520"/>
            <a:ext cx="12043385" cy="2554545"/>
          </a:xfrm>
          <a:prstGeom prst="rect">
            <a:avLst/>
          </a:prstGeom>
          <a:noFill/>
        </p:spPr>
        <p:txBody>
          <a:bodyPr wrap="square" rtlCol="0">
            <a:spAutoFit/>
          </a:bodyPr>
          <a:lstStyle/>
          <a:p>
            <a:r>
              <a:rPr kumimoji="1" lang="zh-TW" altLang="en-US" sz="3200">
                <a:latin typeface="Microsoft JhengHei UI" panose="020B0604030504040204" pitchFamily="34" charset="-120"/>
                <a:ea typeface="Microsoft JhengHei UI" panose="020B0604030504040204" pitchFamily="34" charset="-120"/>
              </a:rPr>
              <a:t>在這學期的課程中有學過許多範例，大部分都是在傳輸文字，而我們的期末專題需要實作出視訊的功能，這對我們來說是一個很有挑戰性的任務，雖然在過程中經常會遇到錯誤或失敗，也會因此感到挫折，但我們不斷在挫折中學習和解決問題，最終完成作品時，總會感到非常有成就感！</a:t>
            </a:r>
          </a:p>
        </p:txBody>
      </p:sp>
      <p:sp>
        <p:nvSpPr>
          <p:cNvPr id="42" name="TextBox 24">
            <a:extLst>
              <a:ext uri="{FF2B5EF4-FFF2-40B4-BE49-F238E27FC236}">
                <a16:creationId xmlns:a16="http://schemas.microsoft.com/office/drawing/2014/main" id="{5EB23896-D15B-DC7A-CA5C-8AE7071865C9}"/>
              </a:ext>
            </a:extLst>
          </p:cNvPr>
          <p:cNvSpPr txBox="1"/>
          <p:nvPr/>
        </p:nvSpPr>
        <p:spPr>
          <a:xfrm>
            <a:off x="1508445" y="3768861"/>
            <a:ext cx="2505464" cy="1110560"/>
          </a:xfrm>
          <a:prstGeom prst="rect">
            <a:avLst/>
          </a:prstGeom>
        </p:spPr>
        <p:txBody>
          <a:bodyPr wrap="square" lIns="0" tIns="0" rIns="0" bIns="0" rtlCol="0" anchor="t">
            <a:spAutoFit/>
          </a:bodyPr>
          <a:lstStyle/>
          <a:p>
            <a:pPr algn="ctr">
              <a:lnSpc>
                <a:spcPts val="5320"/>
              </a:lnSpc>
            </a:pPr>
            <a:r>
              <a:rPr lang="en-US" sz="4400">
                <a:solidFill>
                  <a:srgbClr val="000000"/>
                </a:solidFill>
                <a:latin typeface="Microsoft JhengHei UI" panose="020B0604030504040204" pitchFamily="34" charset="-120"/>
                <a:ea typeface="Microsoft JhengHei UI" panose="020B0604030504040204" pitchFamily="34" charset="-120"/>
              </a:rPr>
              <a:t>李昱佑</a:t>
            </a:r>
          </a:p>
          <a:p>
            <a:pPr algn="ctr"/>
            <a:r>
              <a:rPr lang="en-US" sz="2800">
                <a:solidFill>
                  <a:srgbClr val="000000"/>
                </a:solidFill>
                <a:latin typeface="Microsoft JhengHei UI" panose="020B0604030504040204" pitchFamily="34" charset="-120"/>
                <a:ea typeface="Microsoft JhengHei UI" panose="020B0604030504040204" pitchFamily="34" charset="-120"/>
              </a:rPr>
              <a:t>1094841</a:t>
            </a:r>
          </a:p>
        </p:txBody>
      </p:sp>
      <p:sp>
        <p:nvSpPr>
          <p:cNvPr id="43" name="TextBox 25">
            <a:extLst>
              <a:ext uri="{FF2B5EF4-FFF2-40B4-BE49-F238E27FC236}">
                <a16:creationId xmlns:a16="http://schemas.microsoft.com/office/drawing/2014/main" id="{46A0C906-74D2-D2E1-58D7-C5A4908EA8A4}"/>
              </a:ext>
            </a:extLst>
          </p:cNvPr>
          <p:cNvSpPr txBox="1"/>
          <p:nvPr/>
        </p:nvSpPr>
        <p:spPr>
          <a:xfrm>
            <a:off x="1452123" y="6503523"/>
            <a:ext cx="2525342" cy="1110560"/>
          </a:xfrm>
          <a:prstGeom prst="rect">
            <a:avLst/>
          </a:prstGeom>
        </p:spPr>
        <p:txBody>
          <a:bodyPr wrap="square" lIns="0" tIns="0" rIns="0" bIns="0" rtlCol="0" anchor="t">
            <a:spAutoFit/>
          </a:bodyPr>
          <a:lstStyle/>
          <a:p>
            <a:pPr algn="ctr">
              <a:lnSpc>
                <a:spcPts val="5320"/>
              </a:lnSpc>
            </a:pPr>
            <a:r>
              <a:rPr lang="en-US" sz="4400">
                <a:solidFill>
                  <a:srgbClr val="000000"/>
                </a:solidFill>
                <a:latin typeface="Microsoft JhengHei UI" panose="020B0604030504040204" pitchFamily="34" charset="-120"/>
                <a:ea typeface="Microsoft JhengHei UI" panose="020B0604030504040204" pitchFamily="34" charset="-120"/>
              </a:rPr>
              <a:t>柯美琪</a:t>
            </a:r>
          </a:p>
          <a:p>
            <a:pPr algn="ctr"/>
            <a:r>
              <a:rPr lang="en-US" altLang="zh-TW" sz="2800">
                <a:solidFill>
                  <a:srgbClr val="000000"/>
                </a:solidFill>
                <a:latin typeface="Microsoft JhengHei UI" panose="020B0604030504040204" pitchFamily="34" charset="-120"/>
                <a:ea typeface="Microsoft JhengHei UI" panose="020B0604030504040204" pitchFamily="34" charset="-120"/>
              </a:rPr>
              <a:t>1094908</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grpSp>
      <p:sp>
        <p:nvSpPr>
          <p:cNvPr id="8" name="Freeform 8"/>
          <p:cNvSpPr/>
          <p:nvPr/>
        </p:nvSpPr>
        <p:spPr>
          <a:xfrm>
            <a:off x="12076251" y="1662606"/>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
        <p:nvSpPr>
          <p:cNvPr id="9" name="Freeform 9"/>
          <p:cNvSpPr/>
          <p:nvPr/>
        </p:nvSpPr>
        <p:spPr>
          <a:xfrm flipH="1">
            <a:off x="2120044" y="6010601"/>
            <a:ext cx="3395204" cy="1049427"/>
          </a:xfrm>
          <a:custGeom>
            <a:avLst/>
            <a:gdLst/>
            <a:ahLst/>
            <a:cxnLst/>
            <a:rect l="l" t="t" r="r" b="b"/>
            <a:pathLst>
              <a:path w="3395204" h="1049427">
                <a:moveTo>
                  <a:pt x="3395205" y="0"/>
                </a:moveTo>
                <a:lnTo>
                  <a:pt x="0" y="0"/>
                </a:lnTo>
                <a:lnTo>
                  <a:pt x="0" y="1049427"/>
                </a:lnTo>
                <a:lnTo>
                  <a:pt x="3395205" y="1049427"/>
                </a:lnTo>
                <a:lnTo>
                  <a:pt x="3395205"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a:p>
        </p:txBody>
      </p:sp>
      <p:sp>
        <p:nvSpPr>
          <p:cNvPr id="10" name="TextBox 10"/>
          <p:cNvSpPr txBox="1"/>
          <p:nvPr/>
        </p:nvSpPr>
        <p:spPr>
          <a:xfrm>
            <a:off x="3269473" y="2924194"/>
            <a:ext cx="11749054" cy="1793183"/>
          </a:xfrm>
          <a:prstGeom prst="rect">
            <a:avLst/>
          </a:prstGeom>
        </p:spPr>
        <p:txBody>
          <a:bodyPr lIns="0" tIns="0" rIns="0" bIns="0" rtlCol="0" anchor="t">
            <a:spAutoFit/>
          </a:bodyPr>
          <a:lstStyle/>
          <a:p>
            <a:pPr algn="ctr">
              <a:lnSpc>
                <a:spcPts val="14620"/>
              </a:lnSpc>
            </a:pPr>
            <a:r>
              <a:rPr lang="en-US" sz="10443">
                <a:solidFill>
                  <a:srgbClr val="000000"/>
                </a:solidFill>
                <a:latin typeface="Fredoka Bold"/>
              </a:rPr>
              <a:t>THANK YOU</a:t>
            </a:r>
          </a:p>
        </p:txBody>
      </p:sp>
      <p:sp>
        <p:nvSpPr>
          <p:cNvPr id="11" name="TextBox 11"/>
          <p:cNvSpPr txBox="1"/>
          <p:nvPr/>
        </p:nvSpPr>
        <p:spPr>
          <a:xfrm>
            <a:off x="4190453" y="4762704"/>
            <a:ext cx="9907094" cy="685391"/>
          </a:xfrm>
          <a:prstGeom prst="rect">
            <a:avLst/>
          </a:prstGeom>
        </p:spPr>
        <p:txBody>
          <a:bodyPr lIns="0" tIns="0" rIns="0" bIns="0" rtlCol="0" anchor="t">
            <a:spAutoFit/>
          </a:bodyPr>
          <a:lstStyle/>
          <a:p>
            <a:pPr algn="ctr">
              <a:lnSpc>
                <a:spcPts val="5604"/>
              </a:lnSpc>
            </a:pPr>
            <a:r>
              <a:rPr lang="en-US" altLang="zh-TW" sz="4002">
                <a:solidFill>
                  <a:srgbClr val="000000"/>
                </a:solidFill>
                <a:latin typeface="Nunito Bold"/>
              </a:rPr>
              <a:t>1094841</a:t>
            </a:r>
            <a:r>
              <a:rPr lang="zh-TW" altLang="en-US" sz="4002">
                <a:solidFill>
                  <a:srgbClr val="000000"/>
                </a:solidFill>
                <a:latin typeface="Nunito Bold"/>
              </a:rPr>
              <a:t> </a:t>
            </a:r>
            <a:r>
              <a:rPr lang="zh-TW" altLang="en-US" sz="4002" b="1">
                <a:solidFill>
                  <a:srgbClr val="000000"/>
                </a:solidFill>
                <a:latin typeface="Microsoft JhengHei UI" panose="020B0604030504040204" pitchFamily="34" charset="-120"/>
                <a:ea typeface="Microsoft JhengHei UI" panose="020B0604030504040204" pitchFamily="34" charset="-120"/>
              </a:rPr>
              <a:t>李昱佑 、 </a:t>
            </a:r>
            <a:r>
              <a:rPr lang="en-US" altLang="zh-TW" sz="4002">
                <a:solidFill>
                  <a:srgbClr val="000000"/>
                </a:solidFill>
                <a:latin typeface="Nunito Bold"/>
              </a:rPr>
              <a:t>1094908 </a:t>
            </a:r>
            <a:r>
              <a:rPr lang="zh-TW" altLang="en-US" sz="4002" b="1">
                <a:solidFill>
                  <a:srgbClr val="000000"/>
                </a:solidFill>
                <a:latin typeface="Microsoft JhengHei UI" panose="020B0604030504040204" pitchFamily="34" charset="-120"/>
                <a:ea typeface="Microsoft JhengHei UI" panose="020B0604030504040204" pitchFamily="34" charset="-120"/>
              </a:rPr>
              <a:t>柯美琪</a:t>
            </a:r>
            <a:endParaRPr lang="en-US" altLang="zh-TW" sz="4002" b="1">
              <a:solidFill>
                <a:srgbClr val="000000"/>
              </a:solidFill>
              <a:latin typeface="Microsoft JhengHei UI" panose="020B0604030504040204" pitchFamily="34" charset="-120"/>
              <a:ea typeface="Microsoft JhengHei UI" panose="020B0604030504040204" pitchFamily="34" charset="-120"/>
            </a:endParaRPr>
          </a:p>
        </p:txBody>
      </p:sp>
      <p:sp>
        <p:nvSpPr>
          <p:cNvPr id="14" name="投影片編號版面配置區 13">
            <a:extLst>
              <a:ext uri="{FF2B5EF4-FFF2-40B4-BE49-F238E27FC236}">
                <a16:creationId xmlns:a16="http://schemas.microsoft.com/office/drawing/2014/main" id="{CA8932BE-1568-452A-3F13-E550973C6BBA}"/>
              </a:ext>
            </a:extLst>
          </p:cNvPr>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4810773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a:spLocks noGrp="1" noRot="1" noMove="1" noResize="1" noEditPoints="1" noAdjustHandles="1" noChangeArrowheads="1" noChangeShapeType="1"/>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a:spLocks noGrp="1" noRot="1" noMove="1" noResize="1" noEditPoints="1" noAdjustHandles="1" noChangeArrowheads="1" noChangeShapeType="1"/>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grpSp>
      <p:grpSp>
        <p:nvGrpSpPr>
          <p:cNvPr id="5" name="Group 5"/>
          <p:cNvGrpSpPr>
            <a:grpSpLocks noGrp="1" noUngrp="1" noRot="1" noMove="1" noResize="1"/>
          </p:cNvGrpSpPr>
          <p:nvPr/>
        </p:nvGrpSpPr>
        <p:grpSpPr>
          <a:xfrm>
            <a:off x="1028700" y="1505943"/>
            <a:ext cx="16230600" cy="8238413"/>
            <a:chOff x="0" y="0"/>
            <a:chExt cx="4274726" cy="1718953"/>
          </a:xfrm>
        </p:grpSpPr>
        <p:sp>
          <p:nvSpPr>
            <p:cNvPr id="6" name="Freeform 6"/>
            <p:cNvSpPr>
              <a:spLocks noGrp="1" noRot="1" noMove="1" noResize="1" noEditPoints="1" noAdjustHandles="1" noChangeArrowheads="1" noChangeShapeType="1"/>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zh-TW" altLang="en-US"/>
            </a:p>
          </p:txBody>
        </p:sp>
        <p:sp>
          <p:nvSpPr>
            <p:cNvPr id="7" name="TextBox 7"/>
            <p:cNvSpPr txBox="1">
              <a:spLocks noGrp="1" noRot="1" noMove="1" noResize="1" noEditPoints="1" noAdjustHandles="1" noChangeArrowheads="1" noChangeShapeType="1"/>
            </p:cNvSpPr>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sp>
        <p:nvSpPr>
          <p:cNvPr id="17" name="Freeform 17"/>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grpSp>
        <p:nvGrpSpPr>
          <p:cNvPr id="11" name="群組 10">
            <a:extLst>
              <a:ext uri="{FF2B5EF4-FFF2-40B4-BE49-F238E27FC236}">
                <a16:creationId xmlns:a16="http://schemas.microsoft.com/office/drawing/2014/main" id="{7AB46B0C-76B7-0A2D-2AEE-95AD25400627}"/>
              </a:ext>
            </a:extLst>
          </p:cNvPr>
          <p:cNvGrpSpPr/>
          <p:nvPr/>
        </p:nvGrpSpPr>
        <p:grpSpPr>
          <a:xfrm>
            <a:off x="6377125" y="2635104"/>
            <a:ext cx="5531812" cy="5117552"/>
            <a:chOff x="5562600" y="1133299"/>
            <a:chExt cx="7162800" cy="6626401"/>
          </a:xfrm>
        </p:grpSpPr>
        <p:sp>
          <p:nvSpPr>
            <p:cNvPr id="12" name="換頁連接器 11">
              <a:extLst>
                <a:ext uri="{FF2B5EF4-FFF2-40B4-BE49-F238E27FC236}">
                  <a16:creationId xmlns:a16="http://schemas.microsoft.com/office/drawing/2014/main" id="{764EFB54-EEA2-6D87-5F00-7D6530097079}"/>
                </a:ext>
              </a:extLst>
            </p:cNvPr>
            <p:cNvSpPr/>
            <p:nvPr/>
          </p:nvSpPr>
          <p:spPr>
            <a:xfrm>
              <a:off x="5562600" y="1133299"/>
              <a:ext cx="7162800" cy="6626401"/>
            </a:xfrm>
            <a:prstGeom prst="flowChartOffpageConnector">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3" name="圖片 12" descr="一張含有 椅子, 傢俱, 螢幕擷取畫面, 設計 的圖片&#10;&#10;自動產生的描述">
              <a:extLst>
                <a:ext uri="{FF2B5EF4-FFF2-40B4-BE49-F238E27FC236}">
                  <a16:creationId xmlns:a16="http://schemas.microsoft.com/office/drawing/2014/main" id="{5491A5D6-B5C7-8F5A-A74A-704856E0FD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12000" y="2146300"/>
              <a:ext cx="4064000" cy="4064000"/>
            </a:xfrm>
            <a:prstGeom prst="rect">
              <a:avLst/>
            </a:prstGeom>
          </p:spPr>
        </p:pic>
        <p:sp>
          <p:nvSpPr>
            <p:cNvPr id="15" name="文字方塊 14">
              <a:extLst>
                <a:ext uri="{FF2B5EF4-FFF2-40B4-BE49-F238E27FC236}">
                  <a16:creationId xmlns:a16="http://schemas.microsoft.com/office/drawing/2014/main" id="{8D89E76B-7FE5-F6F7-EEBF-DE94960C6173}"/>
                </a:ext>
              </a:extLst>
            </p:cNvPr>
            <p:cNvSpPr txBox="1"/>
            <p:nvPr/>
          </p:nvSpPr>
          <p:spPr>
            <a:xfrm>
              <a:off x="5562600" y="1206972"/>
              <a:ext cx="7162800" cy="707886"/>
            </a:xfrm>
            <a:prstGeom prst="rect">
              <a:avLst/>
            </a:prstGeom>
            <a:noFill/>
          </p:spPr>
          <p:txBody>
            <a:bodyPr wrap="square" rtlCol="0">
              <a:spAutoFit/>
            </a:bodyPr>
            <a:lstStyle/>
            <a:p>
              <a:pPr algn="ctr"/>
              <a:r>
                <a:rPr kumimoji="1" lang="en-US" altLang="zh-TW" sz="4000" b="1">
                  <a:latin typeface="Nunito" pitchFamily="2" charset="0"/>
                </a:rPr>
                <a:t>Classroom</a:t>
              </a:r>
              <a:endParaRPr kumimoji="1" lang="zh-TW" altLang="en-US" sz="4000" b="1">
                <a:latin typeface="Nunito" pitchFamily="2" charset="0"/>
              </a:endParaRPr>
            </a:p>
          </p:txBody>
        </p:sp>
      </p:grpSp>
      <p:grpSp>
        <p:nvGrpSpPr>
          <p:cNvPr id="16" name="群組 15">
            <a:extLst>
              <a:ext uri="{FF2B5EF4-FFF2-40B4-BE49-F238E27FC236}">
                <a16:creationId xmlns:a16="http://schemas.microsoft.com/office/drawing/2014/main" id="{88281A21-D494-5927-BD8C-E4BC52DE3D13}"/>
              </a:ext>
            </a:extLst>
          </p:cNvPr>
          <p:cNvGrpSpPr/>
          <p:nvPr/>
        </p:nvGrpSpPr>
        <p:grpSpPr>
          <a:xfrm>
            <a:off x="8241647" y="7041258"/>
            <a:ext cx="1804704" cy="2712350"/>
            <a:chOff x="7975600" y="6816901"/>
            <a:chExt cx="2336800" cy="3512055"/>
          </a:xfrm>
        </p:grpSpPr>
        <p:pic>
          <p:nvPicPr>
            <p:cNvPr id="19" name="圖片 18" descr="一張含有 螢幕擷取畫面, 鮮豔, 圖形, 行 的圖片&#10;&#10;自動產生的描述">
              <a:extLst>
                <a:ext uri="{FF2B5EF4-FFF2-40B4-BE49-F238E27FC236}">
                  <a16:creationId xmlns:a16="http://schemas.microsoft.com/office/drawing/2014/main" id="{CE91CAAD-6FB8-9050-4C49-8EB120EC72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75600" y="6816901"/>
              <a:ext cx="2336800" cy="2336800"/>
            </a:xfrm>
            <a:prstGeom prst="rect">
              <a:avLst/>
            </a:prstGeom>
          </p:spPr>
        </p:pic>
        <p:sp>
          <p:nvSpPr>
            <p:cNvPr id="20" name="文字方塊 19">
              <a:extLst>
                <a:ext uri="{FF2B5EF4-FFF2-40B4-BE49-F238E27FC236}">
                  <a16:creationId xmlns:a16="http://schemas.microsoft.com/office/drawing/2014/main" id="{8D554033-CAC0-782A-8A43-3031B815F766}"/>
                </a:ext>
              </a:extLst>
            </p:cNvPr>
            <p:cNvSpPr txBox="1"/>
            <p:nvPr/>
          </p:nvSpPr>
          <p:spPr>
            <a:xfrm>
              <a:off x="7975600" y="9412358"/>
              <a:ext cx="2334293" cy="916598"/>
            </a:xfrm>
            <a:prstGeom prst="rect">
              <a:avLst/>
            </a:prstGeom>
            <a:noFill/>
          </p:spPr>
          <p:txBody>
            <a:bodyPr wrap="square" rtlCol="0">
              <a:spAutoFit/>
            </a:bodyPr>
            <a:lstStyle/>
            <a:p>
              <a:pPr algn="ctr"/>
              <a:r>
                <a:rPr kumimoji="1" lang="en-US" altLang="zh-TW" sz="4000" b="1">
                  <a:latin typeface="Nunito" pitchFamily="2" charset="0"/>
                </a:rPr>
                <a:t>Server</a:t>
              </a:r>
              <a:endParaRPr kumimoji="1" lang="zh-TW" altLang="en-US" sz="4000" b="1">
                <a:latin typeface="Nunito" pitchFamily="2" charset="0"/>
              </a:endParaRPr>
            </a:p>
          </p:txBody>
        </p:sp>
      </p:grpSp>
      <p:grpSp>
        <p:nvGrpSpPr>
          <p:cNvPr id="44" name="群組 43">
            <a:extLst>
              <a:ext uri="{FF2B5EF4-FFF2-40B4-BE49-F238E27FC236}">
                <a16:creationId xmlns:a16="http://schemas.microsoft.com/office/drawing/2014/main" id="{DA340FDB-2859-5962-058D-7CFE7B9E830D}"/>
              </a:ext>
            </a:extLst>
          </p:cNvPr>
          <p:cNvGrpSpPr/>
          <p:nvPr/>
        </p:nvGrpSpPr>
        <p:grpSpPr>
          <a:xfrm>
            <a:off x="1026762" y="4617446"/>
            <a:ext cx="2081019" cy="5099381"/>
            <a:chOff x="1026762" y="4617446"/>
            <a:chExt cx="2081019" cy="5099381"/>
          </a:xfrm>
        </p:grpSpPr>
        <p:pic>
          <p:nvPicPr>
            <p:cNvPr id="22" name="圖片 21" descr="一張含有 美工圖案, 卡通, 動畫卡通 的圖片&#10;&#10;自動產生的描述">
              <a:extLst>
                <a:ext uri="{FF2B5EF4-FFF2-40B4-BE49-F238E27FC236}">
                  <a16:creationId xmlns:a16="http://schemas.microsoft.com/office/drawing/2014/main" id="{23B772FE-6221-300D-9904-85437D72275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64919" y="4617446"/>
              <a:ext cx="1804704" cy="1804704"/>
            </a:xfrm>
            <a:prstGeom prst="rect">
              <a:avLst/>
            </a:prstGeom>
          </p:spPr>
        </p:pic>
        <p:sp>
          <p:nvSpPr>
            <p:cNvPr id="23" name="文字方塊 22">
              <a:extLst>
                <a:ext uri="{FF2B5EF4-FFF2-40B4-BE49-F238E27FC236}">
                  <a16:creationId xmlns:a16="http://schemas.microsoft.com/office/drawing/2014/main" id="{2A5A406B-42D4-02D4-CD1E-103762D6FB5C}"/>
                </a:ext>
              </a:extLst>
            </p:cNvPr>
            <p:cNvSpPr txBox="1"/>
            <p:nvPr/>
          </p:nvSpPr>
          <p:spPr>
            <a:xfrm>
              <a:off x="1026762" y="9008941"/>
              <a:ext cx="2081019" cy="707886"/>
            </a:xfrm>
            <a:prstGeom prst="rect">
              <a:avLst/>
            </a:prstGeom>
            <a:noFill/>
          </p:spPr>
          <p:txBody>
            <a:bodyPr wrap="none" rtlCol="0">
              <a:spAutoFit/>
            </a:bodyPr>
            <a:lstStyle/>
            <a:p>
              <a:pPr algn="ctr"/>
              <a:r>
                <a:rPr kumimoji="1" lang="en-US" altLang="zh-TW" sz="4000" b="1">
                  <a:latin typeface="Nunito" pitchFamily="2" charset="0"/>
                </a:rPr>
                <a:t>Teacher</a:t>
              </a:r>
              <a:endParaRPr kumimoji="1" lang="zh-TW" altLang="en-US" sz="4000" b="1">
                <a:latin typeface="Nunito" pitchFamily="2" charset="0"/>
              </a:endParaRPr>
            </a:p>
          </p:txBody>
        </p:sp>
      </p:grpSp>
      <p:grpSp>
        <p:nvGrpSpPr>
          <p:cNvPr id="45" name="群組 44">
            <a:extLst>
              <a:ext uri="{FF2B5EF4-FFF2-40B4-BE49-F238E27FC236}">
                <a16:creationId xmlns:a16="http://schemas.microsoft.com/office/drawing/2014/main" id="{2409DB39-EABB-9198-73F3-33A245EBC0DA}"/>
              </a:ext>
            </a:extLst>
          </p:cNvPr>
          <p:cNvGrpSpPr/>
          <p:nvPr/>
        </p:nvGrpSpPr>
        <p:grpSpPr>
          <a:xfrm>
            <a:off x="14898410" y="2486532"/>
            <a:ext cx="2358952" cy="7254379"/>
            <a:chOff x="14898410" y="2486532"/>
            <a:chExt cx="2358952" cy="7254379"/>
          </a:xfrm>
        </p:grpSpPr>
        <p:grpSp>
          <p:nvGrpSpPr>
            <p:cNvPr id="25" name="群組 24">
              <a:extLst>
                <a:ext uri="{FF2B5EF4-FFF2-40B4-BE49-F238E27FC236}">
                  <a16:creationId xmlns:a16="http://schemas.microsoft.com/office/drawing/2014/main" id="{43BF561E-B3A2-24FD-241D-8F7AFC72AE7A}"/>
                </a:ext>
              </a:extLst>
            </p:cNvPr>
            <p:cNvGrpSpPr/>
            <p:nvPr/>
          </p:nvGrpSpPr>
          <p:grpSpPr>
            <a:xfrm>
              <a:off x="15180220" y="2486532"/>
              <a:ext cx="1804704" cy="6277233"/>
              <a:chOff x="14093215" y="952500"/>
              <a:chExt cx="2336800" cy="8128000"/>
            </a:xfrm>
          </p:grpSpPr>
          <p:pic>
            <p:nvPicPr>
              <p:cNvPr id="27" name="圖片 26" descr="一張含有 美工圖案, 圖畫, 圖解, 動畫卡通 的圖片&#10;&#10;自動產生的描述">
                <a:extLst>
                  <a:ext uri="{FF2B5EF4-FFF2-40B4-BE49-F238E27FC236}">
                    <a16:creationId xmlns:a16="http://schemas.microsoft.com/office/drawing/2014/main" id="{142929B8-3B23-F5C8-41EC-590BC28F02C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093215" y="3848100"/>
                <a:ext cx="2336800" cy="2336800"/>
              </a:xfrm>
              <a:prstGeom prst="rect">
                <a:avLst/>
              </a:prstGeom>
            </p:spPr>
          </p:pic>
          <p:pic>
            <p:nvPicPr>
              <p:cNvPr id="28" name="圖片 27" descr="一張含有 美工圖案, 圖畫, 圖解, 動畫卡通 的圖片&#10;&#10;自動產生的描述">
                <a:extLst>
                  <a:ext uri="{FF2B5EF4-FFF2-40B4-BE49-F238E27FC236}">
                    <a16:creationId xmlns:a16="http://schemas.microsoft.com/office/drawing/2014/main" id="{B126F1F3-4279-78D9-3074-CCAE4356B85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093215" y="952500"/>
                <a:ext cx="2336800" cy="2336800"/>
              </a:xfrm>
              <a:prstGeom prst="rect">
                <a:avLst/>
              </a:prstGeom>
            </p:spPr>
          </p:pic>
          <p:pic>
            <p:nvPicPr>
              <p:cNvPr id="29" name="圖片 28" descr="一張含有 美工圖案, 圖解, 卡通, 圖畫 的圖片&#10;&#10;自動產生的描述">
                <a:extLst>
                  <a:ext uri="{FF2B5EF4-FFF2-40B4-BE49-F238E27FC236}">
                    <a16:creationId xmlns:a16="http://schemas.microsoft.com/office/drawing/2014/main" id="{E74A8F67-FD85-6564-D585-57FC75C2357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093215" y="6743700"/>
                <a:ext cx="2336800" cy="2336800"/>
              </a:xfrm>
              <a:prstGeom prst="rect">
                <a:avLst/>
              </a:prstGeom>
            </p:spPr>
          </p:pic>
        </p:grpSp>
        <p:sp>
          <p:nvSpPr>
            <p:cNvPr id="26" name="文字方塊 25">
              <a:extLst>
                <a:ext uri="{FF2B5EF4-FFF2-40B4-BE49-F238E27FC236}">
                  <a16:creationId xmlns:a16="http://schemas.microsoft.com/office/drawing/2014/main" id="{25D8C0A6-2C36-5BBA-9BB2-480E0FB05923}"/>
                </a:ext>
              </a:extLst>
            </p:cNvPr>
            <p:cNvSpPr txBox="1"/>
            <p:nvPr/>
          </p:nvSpPr>
          <p:spPr>
            <a:xfrm>
              <a:off x="14898410" y="9033025"/>
              <a:ext cx="2358952" cy="707886"/>
            </a:xfrm>
            <a:prstGeom prst="rect">
              <a:avLst/>
            </a:prstGeom>
            <a:noFill/>
          </p:spPr>
          <p:txBody>
            <a:bodyPr wrap="square" rtlCol="0">
              <a:spAutoFit/>
            </a:bodyPr>
            <a:lstStyle/>
            <a:p>
              <a:pPr algn="ctr"/>
              <a:r>
                <a:rPr kumimoji="1" lang="en-US" altLang="zh-TW" sz="4000" b="1">
                  <a:latin typeface="Nunito" pitchFamily="2" charset="0"/>
                </a:rPr>
                <a:t>Students</a:t>
              </a:r>
              <a:endParaRPr kumimoji="1" lang="zh-TW" altLang="en-US" sz="4000" b="1">
                <a:latin typeface="Nunito" pitchFamily="2" charset="0"/>
              </a:endParaRPr>
            </a:p>
          </p:txBody>
        </p:sp>
      </p:grpSp>
      <p:grpSp>
        <p:nvGrpSpPr>
          <p:cNvPr id="46" name="群組 45">
            <a:extLst>
              <a:ext uri="{FF2B5EF4-FFF2-40B4-BE49-F238E27FC236}">
                <a16:creationId xmlns:a16="http://schemas.microsoft.com/office/drawing/2014/main" id="{79519F51-C2BB-1D8A-4B9C-87B594EE4A1B}"/>
              </a:ext>
            </a:extLst>
          </p:cNvPr>
          <p:cNvGrpSpPr/>
          <p:nvPr/>
        </p:nvGrpSpPr>
        <p:grpSpPr>
          <a:xfrm>
            <a:off x="3420646" y="6982758"/>
            <a:ext cx="3810000" cy="760489"/>
            <a:chOff x="3420646" y="6982758"/>
            <a:chExt cx="3810000" cy="760489"/>
          </a:xfrm>
        </p:grpSpPr>
        <p:cxnSp>
          <p:nvCxnSpPr>
            <p:cNvPr id="30" name="直線箭頭接點 29">
              <a:extLst>
                <a:ext uri="{FF2B5EF4-FFF2-40B4-BE49-F238E27FC236}">
                  <a16:creationId xmlns:a16="http://schemas.microsoft.com/office/drawing/2014/main" id="{419C8E34-304E-EF34-8CC9-DF9A5C4A881B}"/>
                </a:ext>
              </a:extLst>
            </p:cNvPr>
            <p:cNvCxnSpPr>
              <a:cxnSpLocks/>
            </p:cNvCxnSpPr>
            <p:nvPr/>
          </p:nvCxnSpPr>
          <p:spPr>
            <a:xfrm rot="1800000">
              <a:off x="3420646" y="6982758"/>
              <a:ext cx="3810000" cy="0"/>
            </a:xfrm>
            <a:prstGeom prst="straightConnector1">
              <a:avLst/>
            </a:prstGeom>
            <a:ln w="762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9FF741A9-43A8-4913-C222-6278F916F96C}"/>
                </a:ext>
              </a:extLst>
            </p:cNvPr>
            <p:cNvSpPr txBox="1"/>
            <p:nvPr/>
          </p:nvSpPr>
          <p:spPr>
            <a:xfrm rot="1800000">
              <a:off x="4001520" y="7035361"/>
              <a:ext cx="2274982" cy="707886"/>
            </a:xfrm>
            <a:prstGeom prst="rect">
              <a:avLst/>
            </a:prstGeom>
            <a:noFill/>
          </p:spPr>
          <p:txBody>
            <a:bodyPr wrap="none" rtlCol="0">
              <a:spAutoFit/>
            </a:bodyPr>
            <a:lstStyle/>
            <a:p>
              <a:r>
                <a:rPr kumimoji="1" lang="zh-TW" altLang="en-US" sz="4000" b="1">
                  <a:latin typeface="Microsoft JhengHei UI" panose="020B0604030504040204" pitchFamily="34" charset="-120"/>
                  <a:ea typeface="Microsoft JhengHei UI" panose="020B0604030504040204" pitchFamily="34" charset="-120"/>
                </a:rPr>
                <a:t>建立教室</a:t>
              </a:r>
            </a:p>
          </p:txBody>
        </p:sp>
      </p:grpSp>
      <p:grpSp>
        <p:nvGrpSpPr>
          <p:cNvPr id="37" name="群組 36">
            <a:extLst>
              <a:ext uri="{FF2B5EF4-FFF2-40B4-BE49-F238E27FC236}">
                <a16:creationId xmlns:a16="http://schemas.microsoft.com/office/drawing/2014/main" id="{3AFC60F0-BAD9-40FF-5CC3-9C9DD0F2FC4F}"/>
              </a:ext>
            </a:extLst>
          </p:cNvPr>
          <p:cNvGrpSpPr/>
          <p:nvPr/>
        </p:nvGrpSpPr>
        <p:grpSpPr>
          <a:xfrm>
            <a:off x="12375040" y="3440052"/>
            <a:ext cx="2500901" cy="851184"/>
            <a:chOff x="12375040" y="3440052"/>
            <a:chExt cx="2500901" cy="851184"/>
          </a:xfrm>
        </p:grpSpPr>
        <p:cxnSp>
          <p:nvCxnSpPr>
            <p:cNvPr id="34" name="直線箭頭接點 33">
              <a:extLst>
                <a:ext uri="{FF2B5EF4-FFF2-40B4-BE49-F238E27FC236}">
                  <a16:creationId xmlns:a16="http://schemas.microsoft.com/office/drawing/2014/main" id="{B6742429-F270-7206-F119-2416C5C9EE64}"/>
                </a:ext>
              </a:extLst>
            </p:cNvPr>
            <p:cNvCxnSpPr>
              <a:cxnSpLocks/>
            </p:cNvCxnSpPr>
            <p:nvPr/>
          </p:nvCxnSpPr>
          <p:spPr>
            <a:xfrm flipH="1">
              <a:off x="12375040" y="3440052"/>
              <a:ext cx="2500901" cy="9616"/>
            </a:xfrm>
            <a:prstGeom prst="straightConnector1">
              <a:avLst/>
            </a:prstGeom>
            <a:ln w="762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7DC8A72B-44C8-68AE-916C-F4FBAC0C7271}"/>
                </a:ext>
              </a:extLst>
            </p:cNvPr>
            <p:cNvSpPr txBox="1"/>
            <p:nvPr/>
          </p:nvSpPr>
          <p:spPr>
            <a:xfrm flipH="1">
              <a:off x="12507235" y="3583350"/>
              <a:ext cx="2236510" cy="707886"/>
            </a:xfrm>
            <a:prstGeom prst="rect">
              <a:avLst/>
            </a:prstGeom>
            <a:noFill/>
          </p:spPr>
          <p:txBody>
            <a:bodyPr wrap="none" rtlCol="0">
              <a:spAutoFit/>
            </a:bodyPr>
            <a:lstStyle/>
            <a:p>
              <a:r>
                <a:rPr kumimoji="1" lang="zh-TW" altLang="en-US" sz="4000" b="1">
                  <a:latin typeface="Microsoft JhengHei UI" panose="020B0604030504040204" pitchFamily="34" charset="-120"/>
                  <a:ea typeface="Microsoft JhengHei UI" panose="020B0604030504040204" pitchFamily="34" charset="-120"/>
                </a:rPr>
                <a:t>加入教室</a:t>
              </a:r>
            </a:p>
          </p:txBody>
        </p:sp>
      </p:grpSp>
      <p:grpSp>
        <p:nvGrpSpPr>
          <p:cNvPr id="38" name="群組 37">
            <a:extLst>
              <a:ext uri="{FF2B5EF4-FFF2-40B4-BE49-F238E27FC236}">
                <a16:creationId xmlns:a16="http://schemas.microsoft.com/office/drawing/2014/main" id="{730D9F48-965A-61EB-F411-99CC46127698}"/>
              </a:ext>
            </a:extLst>
          </p:cNvPr>
          <p:cNvGrpSpPr/>
          <p:nvPr/>
        </p:nvGrpSpPr>
        <p:grpSpPr>
          <a:xfrm>
            <a:off x="12375040" y="5707184"/>
            <a:ext cx="2500901" cy="851184"/>
            <a:chOff x="12375040" y="3440052"/>
            <a:chExt cx="2500901" cy="851184"/>
          </a:xfrm>
        </p:grpSpPr>
        <p:cxnSp>
          <p:nvCxnSpPr>
            <p:cNvPr id="39" name="直線箭頭接點 38">
              <a:extLst>
                <a:ext uri="{FF2B5EF4-FFF2-40B4-BE49-F238E27FC236}">
                  <a16:creationId xmlns:a16="http://schemas.microsoft.com/office/drawing/2014/main" id="{595459D0-F54B-3E1E-3685-CFAF884FC594}"/>
                </a:ext>
              </a:extLst>
            </p:cNvPr>
            <p:cNvCxnSpPr>
              <a:cxnSpLocks/>
            </p:cNvCxnSpPr>
            <p:nvPr/>
          </p:nvCxnSpPr>
          <p:spPr>
            <a:xfrm flipH="1">
              <a:off x="12375040" y="3440052"/>
              <a:ext cx="2500901" cy="9616"/>
            </a:xfrm>
            <a:prstGeom prst="straightConnector1">
              <a:avLst/>
            </a:prstGeom>
            <a:ln w="762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文字方塊 39">
              <a:extLst>
                <a:ext uri="{FF2B5EF4-FFF2-40B4-BE49-F238E27FC236}">
                  <a16:creationId xmlns:a16="http://schemas.microsoft.com/office/drawing/2014/main" id="{88B37498-8E80-2AD6-B24D-3056F782EB1E}"/>
                </a:ext>
              </a:extLst>
            </p:cNvPr>
            <p:cNvSpPr txBox="1"/>
            <p:nvPr/>
          </p:nvSpPr>
          <p:spPr>
            <a:xfrm flipH="1">
              <a:off x="12507235" y="3583350"/>
              <a:ext cx="2236510" cy="707886"/>
            </a:xfrm>
            <a:prstGeom prst="rect">
              <a:avLst/>
            </a:prstGeom>
            <a:noFill/>
          </p:spPr>
          <p:txBody>
            <a:bodyPr wrap="none" rtlCol="0">
              <a:spAutoFit/>
            </a:bodyPr>
            <a:lstStyle/>
            <a:p>
              <a:r>
                <a:rPr kumimoji="1" lang="zh-TW" altLang="en-US" sz="4000" b="1">
                  <a:latin typeface="Microsoft JhengHei UI" panose="020B0604030504040204" pitchFamily="34" charset="-120"/>
                  <a:ea typeface="Microsoft JhengHei UI" panose="020B0604030504040204" pitchFamily="34" charset="-120"/>
                </a:rPr>
                <a:t>加入教室</a:t>
              </a:r>
            </a:p>
          </p:txBody>
        </p:sp>
      </p:grpSp>
      <p:grpSp>
        <p:nvGrpSpPr>
          <p:cNvPr id="41" name="群組 40">
            <a:extLst>
              <a:ext uri="{FF2B5EF4-FFF2-40B4-BE49-F238E27FC236}">
                <a16:creationId xmlns:a16="http://schemas.microsoft.com/office/drawing/2014/main" id="{67C0C59F-5D1A-2FEB-3F67-81A176910D39}"/>
              </a:ext>
            </a:extLst>
          </p:cNvPr>
          <p:cNvGrpSpPr/>
          <p:nvPr/>
        </p:nvGrpSpPr>
        <p:grpSpPr>
          <a:xfrm>
            <a:off x="12375039" y="7994779"/>
            <a:ext cx="2500901" cy="851183"/>
            <a:chOff x="12375040" y="3440052"/>
            <a:chExt cx="2500901" cy="851183"/>
          </a:xfrm>
        </p:grpSpPr>
        <p:cxnSp>
          <p:nvCxnSpPr>
            <p:cNvPr id="42" name="直線箭頭接點 41">
              <a:extLst>
                <a:ext uri="{FF2B5EF4-FFF2-40B4-BE49-F238E27FC236}">
                  <a16:creationId xmlns:a16="http://schemas.microsoft.com/office/drawing/2014/main" id="{BF0392A3-9B3A-C96D-8DF3-BA044040AA47}"/>
                </a:ext>
              </a:extLst>
            </p:cNvPr>
            <p:cNvCxnSpPr>
              <a:cxnSpLocks/>
            </p:cNvCxnSpPr>
            <p:nvPr/>
          </p:nvCxnSpPr>
          <p:spPr>
            <a:xfrm flipH="1">
              <a:off x="12375040" y="3440052"/>
              <a:ext cx="2500901" cy="9616"/>
            </a:xfrm>
            <a:prstGeom prst="straightConnector1">
              <a:avLst/>
            </a:prstGeom>
            <a:ln w="762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文字方塊 42">
              <a:extLst>
                <a:ext uri="{FF2B5EF4-FFF2-40B4-BE49-F238E27FC236}">
                  <a16:creationId xmlns:a16="http://schemas.microsoft.com/office/drawing/2014/main" id="{BBB5BB34-1B30-BFFC-499E-415DAE5765F2}"/>
                </a:ext>
              </a:extLst>
            </p:cNvPr>
            <p:cNvSpPr txBox="1"/>
            <p:nvPr/>
          </p:nvSpPr>
          <p:spPr>
            <a:xfrm flipH="1">
              <a:off x="12507235" y="3583349"/>
              <a:ext cx="2236510" cy="707886"/>
            </a:xfrm>
            <a:prstGeom prst="rect">
              <a:avLst/>
            </a:prstGeom>
            <a:noFill/>
          </p:spPr>
          <p:txBody>
            <a:bodyPr wrap="none" rtlCol="0">
              <a:spAutoFit/>
            </a:bodyPr>
            <a:lstStyle/>
            <a:p>
              <a:r>
                <a:rPr kumimoji="1" lang="zh-TW" altLang="en-US" sz="4000" b="1">
                  <a:latin typeface="Microsoft JhengHei UI" panose="020B0604030504040204" pitchFamily="34" charset="-120"/>
                  <a:ea typeface="Microsoft JhengHei UI" panose="020B0604030504040204" pitchFamily="34" charset="-120"/>
                </a:rPr>
                <a:t>加入教室</a:t>
              </a:r>
            </a:p>
          </p:txBody>
        </p:sp>
      </p:grpSp>
      <p:sp>
        <p:nvSpPr>
          <p:cNvPr id="47" name="投影片編號版面配置區 46">
            <a:extLst>
              <a:ext uri="{FF2B5EF4-FFF2-40B4-BE49-F238E27FC236}">
                <a16:creationId xmlns:a16="http://schemas.microsoft.com/office/drawing/2014/main" id="{23065974-7009-E129-2867-08D61378BEFF}"/>
              </a:ext>
            </a:extLst>
          </p:cNvPr>
          <p:cNvSpPr>
            <a:spLocks noGrp="1"/>
          </p:cNvSpPr>
          <p:nvPr>
            <p:ph type="sldNum" sz="quarter" idx="12"/>
          </p:nvPr>
        </p:nvSpPr>
        <p:spPr/>
        <p:txBody>
          <a:bodyPr/>
          <a:lstStyle/>
          <a:p>
            <a:fld id="{B6F15528-21DE-4FAA-801E-634DDDAF4B2B}" type="slidenum">
              <a:rPr lang="en-US" smtClean="0"/>
              <a:pPr/>
              <a:t>4</a:t>
            </a:fld>
            <a:endParaRPr lang="en-US"/>
          </a:p>
        </p:txBody>
      </p:sp>
      <p:grpSp>
        <p:nvGrpSpPr>
          <p:cNvPr id="48" name="群組 47">
            <a:extLst>
              <a:ext uri="{FF2B5EF4-FFF2-40B4-BE49-F238E27FC236}">
                <a16:creationId xmlns:a16="http://schemas.microsoft.com/office/drawing/2014/main" id="{0F2140F5-EC49-A797-4417-DC6C48693B85}"/>
              </a:ext>
            </a:extLst>
          </p:cNvPr>
          <p:cNvGrpSpPr/>
          <p:nvPr/>
        </p:nvGrpSpPr>
        <p:grpSpPr>
          <a:xfrm>
            <a:off x="4543721" y="687305"/>
            <a:ext cx="9200557" cy="1730229"/>
            <a:chOff x="4543721" y="687305"/>
            <a:chExt cx="9200557" cy="1730229"/>
          </a:xfrm>
        </p:grpSpPr>
        <p:grpSp>
          <p:nvGrpSpPr>
            <p:cNvPr id="49" name="Group 8">
              <a:extLst>
                <a:ext uri="{FF2B5EF4-FFF2-40B4-BE49-F238E27FC236}">
                  <a16:creationId xmlns:a16="http://schemas.microsoft.com/office/drawing/2014/main" id="{12114D01-21B6-8D66-F96D-A865B160EDB9}"/>
                </a:ext>
              </a:extLst>
            </p:cNvPr>
            <p:cNvGrpSpPr/>
            <p:nvPr/>
          </p:nvGrpSpPr>
          <p:grpSpPr>
            <a:xfrm>
              <a:off x="5139012" y="687305"/>
              <a:ext cx="8009976" cy="1730229"/>
              <a:chOff x="0" y="0"/>
              <a:chExt cx="2109623" cy="455698"/>
            </a:xfrm>
          </p:grpSpPr>
          <p:sp>
            <p:nvSpPr>
              <p:cNvPr id="51" name="Freeform 9">
                <a:extLst>
                  <a:ext uri="{FF2B5EF4-FFF2-40B4-BE49-F238E27FC236}">
                    <a16:creationId xmlns:a16="http://schemas.microsoft.com/office/drawing/2014/main" id="{1E9DC6CC-2698-B077-D24A-46068FB14ACC}"/>
                  </a:ext>
                </a:extLst>
              </p:cNvPr>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zh-TW" altLang="en-US"/>
              </a:p>
            </p:txBody>
          </p:sp>
          <p:sp>
            <p:nvSpPr>
              <p:cNvPr id="52" name="TextBox 10">
                <a:extLst>
                  <a:ext uri="{FF2B5EF4-FFF2-40B4-BE49-F238E27FC236}">
                    <a16:creationId xmlns:a16="http://schemas.microsoft.com/office/drawing/2014/main" id="{883A8C76-A3E3-070F-B49F-4427554DA241}"/>
                  </a:ext>
                </a:extLst>
              </p:cNvPr>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sp>
          <p:nvSpPr>
            <p:cNvPr id="50" name="TextBox 14">
              <a:extLst>
                <a:ext uri="{FF2B5EF4-FFF2-40B4-BE49-F238E27FC236}">
                  <a16:creationId xmlns:a16="http://schemas.microsoft.com/office/drawing/2014/main" id="{64B7D7B1-1328-1A6E-F92A-B2166BF860E3}"/>
                </a:ext>
              </a:extLst>
            </p:cNvPr>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zh-TW" altLang="en-US" sz="6607" b="1">
                  <a:solidFill>
                    <a:srgbClr val="000000"/>
                  </a:solidFill>
                  <a:latin typeface="Microsoft JhengHei UI" panose="020B0604030504040204" pitchFamily="34" charset="-120"/>
                  <a:ea typeface="Microsoft JhengHei UI" panose="020B0604030504040204" pitchFamily="34" charset="-120"/>
                </a:rPr>
                <a:t>簡要說明作品</a:t>
              </a:r>
              <a:endParaRPr lang="en-US" sz="6607" b="1">
                <a:solidFill>
                  <a:srgbClr val="000000"/>
                </a:solidFill>
                <a:latin typeface="Microsoft JhengHei UI" panose="020B0604030504040204" pitchFamily="34" charset="-120"/>
                <a:ea typeface="Microsoft JhengHei UI" panose="020B0604030504040204" pitchFamily="34" charset="-120"/>
              </a:endParaRPr>
            </a:p>
          </p:txBody>
        </p:sp>
      </p:grpSp>
    </p:spTree>
    <p:extLst>
      <p:ext uri="{BB962C8B-B14F-4D97-AF65-F5344CB8AC3E}">
        <p14:creationId xmlns:p14="http://schemas.microsoft.com/office/powerpoint/2010/main" val="39502147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par>
                                <p:cTn id="18" presetID="10"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par>
                                <p:cTn id="21" presetID="10"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a:spLocks noGrp="1" noRot="1" noMove="1" noResize="1" noEditPoints="1" noAdjustHandles="1" noChangeArrowheads="1" noChangeShapeType="1"/>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a:spLocks noGrp="1" noRot="1" noMove="1" noResize="1" noEditPoints="1" noAdjustHandles="1" noChangeArrowheads="1" noChangeShapeType="1"/>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grpSp>
      <p:grpSp>
        <p:nvGrpSpPr>
          <p:cNvPr id="5" name="Group 5"/>
          <p:cNvGrpSpPr>
            <a:grpSpLocks noGrp="1" noUngrp="1" noRot="1" noMove="1" noResize="1"/>
          </p:cNvGrpSpPr>
          <p:nvPr/>
        </p:nvGrpSpPr>
        <p:grpSpPr>
          <a:xfrm>
            <a:off x="1028700" y="1505943"/>
            <a:ext cx="16230600" cy="8238413"/>
            <a:chOff x="0" y="0"/>
            <a:chExt cx="4274726" cy="1718953"/>
          </a:xfrm>
        </p:grpSpPr>
        <p:sp>
          <p:nvSpPr>
            <p:cNvPr id="6" name="Freeform 6"/>
            <p:cNvSpPr>
              <a:spLocks noGrp="1" noRot="1" noMove="1" noResize="1" noEditPoints="1" noAdjustHandles="1" noChangeArrowheads="1" noChangeShapeType="1"/>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zh-TW" altLang="en-US"/>
            </a:p>
          </p:txBody>
        </p:sp>
        <p:sp>
          <p:nvSpPr>
            <p:cNvPr id="7" name="TextBox 7"/>
            <p:cNvSpPr txBox="1">
              <a:spLocks noGrp="1" noRot="1" noMove="1" noResize="1" noEditPoints="1" noAdjustHandles="1" noChangeArrowheads="1" noChangeShapeType="1"/>
            </p:cNvSpPr>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sp>
        <p:nvSpPr>
          <p:cNvPr id="17" name="Freeform 17"/>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grpSp>
        <p:nvGrpSpPr>
          <p:cNvPr id="11" name="群組 10">
            <a:extLst>
              <a:ext uri="{FF2B5EF4-FFF2-40B4-BE49-F238E27FC236}">
                <a16:creationId xmlns:a16="http://schemas.microsoft.com/office/drawing/2014/main" id="{7AB46B0C-76B7-0A2D-2AEE-95AD25400627}"/>
              </a:ext>
            </a:extLst>
          </p:cNvPr>
          <p:cNvGrpSpPr/>
          <p:nvPr/>
        </p:nvGrpSpPr>
        <p:grpSpPr>
          <a:xfrm>
            <a:off x="6377125" y="2635104"/>
            <a:ext cx="5531812" cy="5117552"/>
            <a:chOff x="5562600" y="1133299"/>
            <a:chExt cx="7162800" cy="6626401"/>
          </a:xfrm>
        </p:grpSpPr>
        <p:sp>
          <p:nvSpPr>
            <p:cNvPr id="12" name="換頁連接器 11">
              <a:extLst>
                <a:ext uri="{FF2B5EF4-FFF2-40B4-BE49-F238E27FC236}">
                  <a16:creationId xmlns:a16="http://schemas.microsoft.com/office/drawing/2014/main" id="{764EFB54-EEA2-6D87-5F00-7D6530097079}"/>
                </a:ext>
              </a:extLst>
            </p:cNvPr>
            <p:cNvSpPr/>
            <p:nvPr/>
          </p:nvSpPr>
          <p:spPr>
            <a:xfrm>
              <a:off x="5562600" y="1133299"/>
              <a:ext cx="7162800" cy="6626401"/>
            </a:xfrm>
            <a:prstGeom prst="flowChartOffpageConnector">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3" name="圖片 12" descr="一張含有 椅子, 傢俱, 螢幕擷取畫面, 設計 的圖片&#10;&#10;自動產生的描述">
              <a:extLst>
                <a:ext uri="{FF2B5EF4-FFF2-40B4-BE49-F238E27FC236}">
                  <a16:creationId xmlns:a16="http://schemas.microsoft.com/office/drawing/2014/main" id="{5491A5D6-B5C7-8F5A-A74A-704856E0FD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12000" y="2146300"/>
              <a:ext cx="4064000" cy="4064000"/>
            </a:xfrm>
            <a:prstGeom prst="rect">
              <a:avLst/>
            </a:prstGeom>
          </p:spPr>
        </p:pic>
        <p:sp>
          <p:nvSpPr>
            <p:cNvPr id="15" name="文字方塊 14">
              <a:extLst>
                <a:ext uri="{FF2B5EF4-FFF2-40B4-BE49-F238E27FC236}">
                  <a16:creationId xmlns:a16="http://schemas.microsoft.com/office/drawing/2014/main" id="{8D89E76B-7FE5-F6F7-EEBF-DE94960C6173}"/>
                </a:ext>
              </a:extLst>
            </p:cNvPr>
            <p:cNvSpPr txBox="1"/>
            <p:nvPr/>
          </p:nvSpPr>
          <p:spPr>
            <a:xfrm>
              <a:off x="5562600" y="1206972"/>
              <a:ext cx="7162800" cy="707886"/>
            </a:xfrm>
            <a:prstGeom prst="rect">
              <a:avLst/>
            </a:prstGeom>
            <a:noFill/>
          </p:spPr>
          <p:txBody>
            <a:bodyPr wrap="square" rtlCol="0">
              <a:spAutoFit/>
            </a:bodyPr>
            <a:lstStyle/>
            <a:p>
              <a:pPr algn="ctr"/>
              <a:r>
                <a:rPr kumimoji="1" lang="en-US" altLang="zh-TW" sz="4000" b="1">
                  <a:latin typeface="Nunito" pitchFamily="2" charset="0"/>
                </a:rPr>
                <a:t>Classroom</a:t>
              </a:r>
              <a:endParaRPr kumimoji="1" lang="zh-TW" altLang="en-US" sz="4000" b="1">
                <a:latin typeface="Nunito" pitchFamily="2" charset="0"/>
              </a:endParaRPr>
            </a:p>
          </p:txBody>
        </p:sp>
      </p:grpSp>
      <p:grpSp>
        <p:nvGrpSpPr>
          <p:cNvPr id="16" name="群組 15">
            <a:extLst>
              <a:ext uri="{FF2B5EF4-FFF2-40B4-BE49-F238E27FC236}">
                <a16:creationId xmlns:a16="http://schemas.microsoft.com/office/drawing/2014/main" id="{88281A21-D494-5927-BD8C-E4BC52DE3D13}"/>
              </a:ext>
            </a:extLst>
          </p:cNvPr>
          <p:cNvGrpSpPr/>
          <p:nvPr/>
        </p:nvGrpSpPr>
        <p:grpSpPr>
          <a:xfrm>
            <a:off x="8241647" y="7041258"/>
            <a:ext cx="1804704" cy="2712350"/>
            <a:chOff x="7975600" y="6816901"/>
            <a:chExt cx="2336800" cy="3512055"/>
          </a:xfrm>
        </p:grpSpPr>
        <p:pic>
          <p:nvPicPr>
            <p:cNvPr id="19" name="圖片 18" descr="一張含有 螢幕擷取畫面, 鮮豔, 圖形, 行 的圖片&#10;&#10;自動產生的描述">
              <a:extLst>
                <a:ext uri="{FF2B5EF4-FFF2-40B4-BE49-F238E27FC236}">
                  <a16:creationId xmlns:a16="http://schemas.microsoft.com/office/drawing/2014/main" id="{CE91CAAD-6FB8-9050-4C49-8EB120EC72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75600" y="6816901"/>
              <a:ext cx="2336800" cy="2336800"/>
            </a:xfrm>
            <a:prstGeom prst="rect">
              <a:avLst/>
            </a:prstGeom>
          </p:spPr>
        </p:pic>
        <p:sp>
          <p:nvSpPr>
            <p:cNvPr id="20" name="文字方塊 19">
              <a:extLst>
                <a:ext uri="{FF2B5EF4-FFF2-40B4-BE49-F238E27FC236}">
                  <a16:creationId xmlns:a16="http://schemas.microsoft.com/office/drawing/2014/main" id="{8D554033-CAC0-782A-8A43-3031B815F766}"/>
                </a:ext>
              </a:extLst>
            </p:cNvPr>
            <p:cNvSpPr txBox="1"/>
            <p:nvPr/>
          </p:nvSpPr>
          <p:spPr>
            <a:xfrm>
              <a:off x="7975600" y="9412358"/>
              <a:ext cx="2334293" cy="916598"/>
            </a:xfrm>
            <a:prstGeom prst="rect">
              <a:avLst/>
            </a:prstGeom>
            <a:noFill/>
          </p:spPr>
          <p:txBody>
            <a:bodyPr wrap="square" rtlCol="0">
              <a:spAutoFit/>
            </a:bodyPr>
            <a:lstStyle/>
            <a:p>
              <a:pPr algn="ctr"/>
              <a:r>
                <a:rPr kumimoji="1" lang="en-US" altLang="zh-TW" sz="4000" b="1">
                  <a:latin typeface="Nunito" pitchFamily="2" charset="0"/>
                </a:rPr>
                <a:t>Server</a:t>
              </a:r>
              <a:endParaRPr kumimoji="1" lang="zh-TW" altLang="en-US" sz="4000" b="1">
                <a:latin typeface="Nunito" pitchFamily="2" charset="0"/>
              </a:endParaRPr>
            </a:p>
          </p:txBody>
        </p:sp>
      </p:grpSp>
      <p:grpSp>
        <p:nvGrpSpPr>
          <p:cNvPr id="44" name="群組 43">
            <a:extLst>
              <a:ext uri="{FF2B5EF4-FFF2-40B4-BE49-F238E27FC236}">
                <a16:creationId xmlns:a16="http://schemas.microsoft.com/office/drawing/2014/main" id="{DA340FDB-2859-5962-058D-7CFE7B9E830D}"/>
              </a:ext>
            </a:extLst>
          </p:cNvPr>
          <p:cNvGrpSpPr/>
          <p:nvPr/>
        </p:nvGrpSpPr>
        <p:grpSpPr>
          <a:xfrm>
            <a:off x="1026762" y="4617446"/>
            <a:ext cx="2081019" cy="5099381"/>
            <a:chOff x="1026762" y="4617446"/>
            <a:chExt cx="2081019" cy="5099381"/>
          </a:xfrm>
        </p:grpSpPr>
        <p:pic>
          <p:nvPicPr>
            <p:cNvPr id="22" name="圖片 21" descr="一張含有 美工圖案, 卡通, 動畫卡通 的圖片&#10;&#10;自動產生的描述">
              <a:extLst>
                <a:ext uri="{FF2B5EF4-FFF2-40B4-BE49-F238E27FC236}">
                  <a16:creationId xmlns:a16="http://schemas.microsoft.com/office/drawing/2014/main" id="{23B772FE-6221-300D-9904-85437D72275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64919" y="4617446"/>
              <a:ext cx="1804704" cy="1804704"/>
            </a:xfrm>
            <a:prstGeom prst="rect">
              <a:avLst/>
            </a:prstGeom>
          </p:spPr>
        </p:pic>
        <p:sp>
          <p:nvSpPr>
            <p:cNvPr id="23" name="文字方塊 22">
              <a:extLst>
                <a:ext uri="{FF2B5EF4-FFF2-40B4-BE49-F238E27FC236}">
                  <a16:creationId xmlns:a16="http://schemas.microsoft.com/office/drawing/2014/main" id="{2A5A406B-42D4-02D4-CD1E-103762D6FB5C}"/>
                </a:ext>
              </a:extLst>
            </p:cNvPr>
            <p:cNvSpPr txBox="1"/>
            <p:nvPr/>
          </p:nvSpPr>
          <p:spPr>
            <a:xfrm>
              <a:off x="1026762" y="9008941"/>
              <a:ext cx="2081019" cy="707886"/>
            </a:xfrm>
            <a:prstGeom prst="rect">
              <a:avLst/>
            </a:prstGeom>
            <a:noFill/>
          </p:spPr>
          <p:txBody>
            <a:bodyPr wrap="none" rtlCol="0">
              <a:spAutoFit/>
            </a:bodyPr>
            <a:lstStyle/>
            <a:p>
              <a:pPr algn="ctr"/>
              <a:r>
                <a:rPr kumimoji="1" lang="en-US" altLang="zh-TW" sz="4000" b="1">
                  <a:latin typeface="Nunito" pitchFamily="2" charset="0"/>
                </a:rPr>
                <a:t>Teacher</a:t>
              </a:r>
              <a:endParaRPr kumimoji="1" lang="zh-TW" altLang="en-US" sz="4000" b="1">
                <a:latin typeface="Nunito" pitchFamily="2" charset="0"/>
              </a:endParaRPr>
            </a:p>
          </p:txBody>
        </p:sp>
      </p:grpSp>
      <p:grpSp>
        <p:nvGrpSpPr>
          <p:cNvPr id="45" name="群組 44">
            <a:extLst>
              <a:ext uri="{FF2B5EF4-FFF2-40B4-BE49-F238E27FC236}">
                <a16:creationId xmlns:a16="http://schemas.microsoft.com/office/drawing/2014/main" id="{2409DB39-EABB-9198-73F3-33A245EBC0DA}"/>
              </a:ext>
            </a:extLst>
          </p:cNvPr>
          <p:cNvGrpSpPr/>
          <p:nvPr/>
        </p:nvGrpSpPr>
        <p:grpSpPr>
          <a:xfrm>
            <a:off x="14898410" y="2486532"/>
            <a:ext cx="2358952" cy="7254379"/>
            <a:chOff x="14898410" y="2486532"/>
            <a:chExt cx="2358952" cy="7254379"/>
          </a:xfrm>
        </p:grpSpPr>
        <p:grpSp>
          <p:nvGrpSpPr>
            <p:cNvPr id="25" name="群組 24">
              <a:extLst>
                <a:ext uri="{FF2B5EF4-FFF2-40B4-BE49-F238E27FC236}">
                  <a16:creationId xmlns:a16="http://schemas.microsoft.com/office/drawing/2014/main" id="{43BF561E-B3A2-24FD-241D-8F7AFC72AE7A}"/>
                </a:ext>
              </a:extLst>
            </p:cNvPr>
            <p:cNvGrpSpPr/>
            <p:nvPr/>
          </p:nvGrpSpPr>
          <p:grpSpPr>
            <a:xfrm>
              <a:off x="15180220" y="2486532"/>
              <a:ext cx="1804704" cy="6277233"/>
              <a:chOff x="14093215" y="952500"/>
              <a:chExt cx="2336800" cy="8128000"/>
            </a:xfrm>
          </p:grpSpPr>
          <p:pic>
            <p:nvPicPr>
              <p:cNvPr id="27" name="圖片 26" descr="一張含有 美工圖案, 圖畫, 圖解, 動畫卡通 的圖片&#10;&#10;自動產生的描述">
                <a:extLst>
                  <a:ext uri="{FF2B5EF4-FFF2-40B4-BE49-F238E27FC236}">
                    <a16:creationId xmlns:a16="http://schemas.microsoft.com/office/drawing/2014/main" id="{142929B8-3B23-F5C8-41EC-590BC28F02C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093215" y="3848100"/>
                <a:ext cx="2336800" cy="2336800"/>
              </a:xfrm>
              <a:prstGeom prst="rect">
                <a:avLst/>
              </a:prstGeom>
            </p:spPr>
          </p:pic>
          <p:pic>
            <p:nvPicPr>
              <p:cNvPr id="28" name="圖片 27" descr="一張含有 美工圖案, 圖畫, 圖解, 動畫卡通 的圖片&#10;&#10;自動產生的描述">
                <a:extLst>
                  <a:ext uri="{FF2B5EF4-FFF2-40B4-BE49-F238E27FC236}">
                    <a16:creationId xmlns:a16="http://schemas.microsoft.com/office/drawing/2014/main" id="{B126F1F3-4279-78D9-3074-CCAE4356B85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093215" y="952500"/>
                <a:ext cx="2336800" cy="2336800"/>
              </a:xfrm>
              <a:prstGeom prst="rect">
                <a:avLst/>
              </a:prstGeom>
            </p:spPr>
          </p:pic>
          <p:pic>
            <p:nvPicPr>
              <p:cNvPr id="29" name="圖片 28" descr="一張含有 美工圖案, 圖解, 卡通, 圖畫 的圖片&#10;&#10;自動產生的描述">
                <a:extLst>
                  <a:ext uri="{FF2B5EF4-FFF2-40B4-BE49-F238E27FC236}">
                    <a16:creationId xmlns:a16="http://schemas.microsoft.com/office/drawing/2014/main" id="{E74A8F67-FD85-6564-D585-57FC75C2357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093215" y="6743700"/>
                <a:ext cx="2336800" cy="2336800"/>
              </a:xfrm>
              <a:prstGeom prst="rect">
                <a:avLst/>
              </a:prstGeom>
            </p:spPr>
          </p:pic>
        </p:grpSp>
        <p:sp>
          <p:nvSpPr>
            <p:cNvPr id="26" name="文字方塊 25">
              <a:extLst>
                <a:ext uri="{FF2B5EF4-FFF2-40B4-BE49-F238E27FC236}">
                  <a16:creationId xmlns:a16="http://schemas.microsoft.com/office/drawing/2014/main" id="{25D8C0A6-2C36-5BBA-9BB2-480E0FB05923}"/>
                </a:ext>
              </a:extLst>
            </p:cNvPr>
            <p:cNvSpPr txBox="1"/>
            <p:nvPr/>
          </p:nvSpPr>
          <p:spPr>
            <a:xfrm>
              <a:off x="14898410" y="9033025"/>
              <a:ext cx="2358952" cy="707886"/>
            </a:xfrm>
            <a:prstGeom prst="rect">
              <a:avLst/>
            </a:prstGeom>
            <a:noFill/>
          </p:spPr>
          <p:txBody>
            <a:bodyPr wrap="square" rtlCol="0">
              <a:spAutoFit/>
            </a:bodyPr>
            <a:lstStyle/>
            <a:p>
              <a:pPr algn="ctr"/>
              <a:r>
                <a:rPr kumimoji="1" lang="en-US" altLang="zh-TW" sz="4000" b="1">
                  <a:latin typeface="Nunito" pitchFamily="2" charset="0"/>
                </a:rPr>
                <a:t>Students</a:t>
              </a:r>
              <a:endParaRPr kumimoji="1" lang="zh-TW" altLang="en-US" sz="4000" b="1">
                <a:latin typeface="Nunito" pitchFamily="2" charset="0"/>
              </a:endParaRPr>
            </a:p>
          </p:txBody>
        </p:sp>
      </p:grpSp>
      <p:grpSp>
        <p:nvGrpSpPr>
          <p:cNvPr id="85" name="群組 84">
            <a:extLst>
              <a:ext uri="{FF2B5EF4-FFF2-40B4-BE49-F238E27FC236}">
                <a16:creationId xmlns:a16="http://schemas.microsoft.com/office/drawing/2014/main" id="{A92D9FD3-74C3-241C-1AAD-FBC879FAB2EA}"/>
              </a:ext>
            </a:extLst>
          </p:cNvPr>
          <p:cNvGrpSpPr/>
          <p:nvPr/>
        </p:nvGrpSpPr>
        <p:grpSpPr>
          <a:xfrm>
            <a:off x="3348809" y="2615250"/>
            <a:ext cx="2684250" cy="6237113"/>
            <a:chOff x="3348809" y="2598436"/>
            <a:chExt cx="2684250" cy="6237113"/>
          </a:xfrm>
        </p:grpSpPr>
        <p:grpSp>
          <p:nvGrpSpPr>
            <p:cNvPr id="69" name="群組 68">
              <a:extLst>
                <a:ext uri="{FF2B5EF4-FFF2-40B4-BE49-F238E27FC236}">
                  <a16:creationId xmlns:a16="http://schemas.microsoft.com/office/drawing/2014/main" id="{31D235E1-4D0A-0DB1-99A0-CA3D4979A2D8}"/>
                </a:ext>
              </a:extLst>
            </p:cNvPr>
            <p:cNvGrpSpPr/>
            <p:nvPr/>
          </p:nvGrpSpPr>
          <p:grpSpPr>
            <a:xfrm>
              <a:off x="3348809" y="2642427"/>
              <a:ext cx="2684250" cy="5783874"/>
              <a:chOff x="3348809" y="2642427"/>
              <a:chExt cx="2684250" cy="5783874"/>
            </a:xfrm>
          </p:grpSpPr>
          <p:sp>
            <p:nvSpPr>
              <p:cNvPr id="33" name="向右箭號 32">
                <a:extLst>
                  <a:ext uri="{FF2B5EF4-FFF2-40B4-BE49-F238E27FC236}">
                    <a16:creationId xmlns:a16="http://schemas.microsoft.com/office/drawing/2014/main" id="{3AE6B60D-337C-723A-7CD1-4EA2088E49FA}"/>
                  </a:ext>
                </a:extLst>
              </p:cNvPr>
              <p:cNvSpPr/>
              <p:nvPr/>
            </p:nvSpPr>
            <p:spPr>
              <a:xfrm>
                <a:off x="3383929" y="4919887"/>
                <a:ext cx="2649130" cy="1228954"/>
              </a:xfrm>
              <a:prstGeom prst="rightArrow">
                <a:avLst>
                  <a:gd name="adj1" fmla="val 56255"/>
                  <a:gd name="adj2" fmla="val 63649"/>
                </a:avLst>
              </a:prstGeom>
              <a:solidFill>
                <a:srgbClr val="B7DEE8">
                  <a:alpha val="61961"/>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7" name="向右箭號 46">
                <a:extLst>
                  <a:ext uri="{FF2B5EF4-FFF2-40B4-BE49-F238E27FC236}">
                    <a16:creationId xmlns:a16="http://schemas.microsoft.com/office/drawing/2014/main" id="{575B3844-6E64-E301-4C61-996D7EB0D772}"/>
                  </a:ext>
                </a:extLst>
              </p:cNvPr>
              <p:cNvSpPr/>
              <p:nvPr/>
            </p:nvSpPr>
            <p:spPr>
              <a:xfrm>
                <a:off x="3349256" y="2642427"/>
                <a:ext cx="2649130" cy="1228954"/>
              </a:xfrm>
              <a:prstGeom prst="rightArrow">
                <a:avLst>
                  <a:gd name="adj1" fmla="val 56255"/>
                  <a:gd name="adj2" fmla="val 63649"/>
                </a:avLst>
              </a:prstGeom>
              <a:solidFill>
                <a:srgbClr val="B7DEE8">
                  <a:alpha val="61961"/>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8" name="向右箭號 47">
                <a:extLst>
                  <a:ext uri="{FF2B5EF4-FFF2-40B4-BE49-F238E27FC236}">
                    <a16:creationId xmlns:a16="http://schemas.microsoft.com/office/drawing/2014/main" id="{727A5CE9-5860-2AC7-AD9D-6459FC53E671}"/>
                  </a:ext>
                </a:extLst>
              </p:cNvPr>
              <p:cNvSpPr/>
              <p:nvPr/>
            </p:nvSpPr>
            <p:spPr>
              <a:xfrm>
                <a:off x="3348809" y="7197347"/>
                <a:ext cx="2649130" cy="1228954"/>
              </a:xfrm>
              <a:prstGeom prst="rightArrow">
                <a:avLst>
                  <a:gd name="adj1" fmla="val 56255"/>
                  <a:gd name="adj2" fmla="val 63649"/>
                </a:avLst>
              </a:prstGeom>
              <a:solidFill>
                <a:srgbClr val="B7DEE8">
                  <a:alpha val="61961"/>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68" name="群組 67">
              <a:extLst>
                <a:ext uri="{FF2B5EF4-FFF2-40B4-BE49-F238E27FC236}">
                  <a16:creationId xmlns:a16="http://schemas.microsoft.com/office/drawing/2014/main" id="{7BA6D9D0-C47E-E3C2-A81F-5DAF8E4FA8A1}"/>
                </a:ext>
              </a:extLst>
            </p:cNvPr>
            <p:cNvGrpSpPr/>
            <p:nvPr/>
          </p:nvGrpSpPr>
          <p:grpSpPr>
            <a:xfrm>
              <a:off x="3733239" y="2598436"/>
              <a:ext cx="1621557" cy="6237113"/>
              <a:chOff x="3733239" y="2598436"/>
              <a:chExt cx="1621557" cy="6237113"/>
            </a:xfrm>
          </p:grpSpPr>
          <p:grpSp>
            <p:nvGrpSpPr>
              <p:cNvPr id="65" name="群組 64">
                <a:extLst>
                  <a:ext uri="{FF2B5EF4-FFF2-40B4-BE49-F238E27FC236}">
                    <a16:creationId xmlns:a16="http://schemas.microsoft.com/office/drawing/2014/main" id="{A82081B9-87D9-CEBF-CA9D-13FF8B473555}"/>
                  </a:ext>
                </a:extLst>
              </p:cNvPr>
              <p:cNvGrpSpPr/>
              <p:nvPr/>
            </p:nvGrpSpPr>
            <p:grpSpPr>
              <a:xfrm>
                <a:off x="3733839" y="2598436"/>
                <a:ext cx="1620957" cy="1797774"/>
                <a:chOff x="3733839" y="2598436"/>
                <a:chExt cx="1620957" cy="1797774"/>
              </a:xfrm>
            </p:grpSpPr>
            <p:pic>
              <p:nvPicPr>
                <p:cNvPr id="21" name="圖片 20" descr="一張含有 螢幕擷取畫面, 陳列, 文字, Rectangle 的圖片&#10;&#10;自動產生的描述">
                  <a:extLst>
                    <a:ext uri="{FF2B5EF4-FFF2-40B4-BE49-F238E27FC236}">
                      <a16:creationId xmlns:a16="http://schemas.microsoft.com/office/drawing/2014/main" id="{626CCE29-CBAF-6F35-4708-48A966B27CE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59385" y="2598436"/>
                  <a:ext cx="1369865" cy="1369865"/>
                </a:xfrm>
                <a:prstGeom prst="rect">
                  <a:avLst/>
                </a:prstGeom>
              </p:spPr>
            </p:pic>
            <p:sp>
              <p:nvSpPr>
                <p:cNvPr id="62" name="文字方塊 61">
                  <a:extLst>
                    <a:ext uri="{FF2B5EF4-FFF2-40B4-BE49-F238E27FC236}">
                      <a16:creationId xmlns:a16="http://schemas.microsoft.com/office/drawing/2014/main" id="{1E08562B-FE85-698E-2427-ADC8165B621E}"/>
                    </a:ext>
                  </a:extLst>
                </p:cNvPr>
                <p:cNvSpPr txBox="1"/>
                <p:nvPr/>
              </p:nvSpPr>
              <p:spPr>
                <a:xfrm>
                  <a:off x="3733839" y="3872990"/>
                  <a:ext cx="1620957" cy="523220"/>
                </a:xfrm>
                <a:prstGeom prst="rect">
                  <a:avLst/>
                </a:prstGeom>
                <a:noFill/>
              </p:spPr>
              <p:txBody>
                <a:bodyPr wrap="none" rtlCol="0">
                  <a:spAutoFit/>
                </a:bodyPr>
                <a:lstStyle/>
                <a:p>
                  <a:r>
                    <a:rPr kumimoji="1" lang="zh-TW" altLang="en-US" sz="2800">
                      <a:solidFill>
                        <a:schemeClr val="accent4">
                          <a:lumMod val="75000"/>
                        </a:schemeClr>
                      </a:solidFill>
                      <a:latin typeface="Microsoft JhengHei UI" panose="020B0604030504040204" pitchFamily="34" charset="-120"/>
                      <a:ea typeface="Microsoft JhengHei UI" panose="020B0604030504040204" pitchFamily="34" charset="-120"/>
                    </a:rPr>
                    <a:t>螢幕畫面</a:t>
                  </a:r>
                </a:p>
              </p:txBody>
            </p:sp>
          </p:grpSp>
          <p:grpSp>
            <p:nvGrpSpPr>
              <p:cNvPr id="66" name="群組 65">
                <a:extLst>
                  <a:ext uri="{FF2B5EF4-FFF2-40B4-BE49-F238E27FC236}">
                    <a16:creationId xmlns:a16="http://schemas.microsoft.com/office/drawing/2014/main" id="{E4EA3603-8D2C-469A-D798-5E2D0EB8990A}"/>
                  </a:ext>
                </a:extLst>
              </p:cNvPr>
              <p:cNvGrpSpPr/>
              <p:nvPr/>
            </p:nvGrpSpPr>
            <p:grpSpPr>
              <a:xfrm>
                <a:off x="3733239" y="4815998"/>
                <a:ext cx="1620957" cy="1819346"/>
                <a:chOff x="3733239" y="4815998"/>
                <a:chExt cx="1620957" cy="1819346"/>
              </a:xfrm>
            </p:grpSpPr>
            <p:pic>
              <p:nvPicPr>
                <p:cNvPr id="18" name="圖片 17" descr="一張含有 美工圖案, 圓形, 卡通, 圖形 的圖片&#10;&#10;自動產生的描述">
                  <a:extLst>
                    <a:ext uri="{FF2B5EF4-FFF2-40B4-BE49-F238E27FC236}">
                      <a16:creationId xmlns:a16="http://schemas.microsoft.com/office/drawing/2014/main" id="{20CCA749-FB90-B302-32B4-28ABB0CB25F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8789" y="4815998"/>
                  <a:ext cx="1369864" cy="1369864"/>
                </a:xfrm>
                <a:prstGeom prst="rect">
                  <a:avLst/>
                </a:prstGeom>
              </p:spPr>
            </p:pic>
            <p:sp>
              <p:nvSpPr>
                <p:cNvPr id="63" name="文字方塊 62">
                  <a:extLst>
                    <a:ext uri="{FF2B5EF4-FFF2-40B4-BE49-F238E27FC236}">
                      <a16:creationId xmlns:a16="http://schemas.microsoft.com/office/drawing/2014/main" id="{24E2F2F3-2F87-1174-4B7C-AA33030C96C6}"/>
                    </a:ext>
                  </a:extLst>
                </p:cNvPr>
                <p:cNvSpPr txBox="1"/>
                <p:nvPr/>
              </p:nvSpPr>
              <p:spPr>
                <a:xfrm>
                  <a:off x="3733239" y="6112124"/>
                  <a:ext cx="1620957" cy="523220"/>
                </a:xfrm>
                <a:prstGeom prst="rect">
                  <a:avLst/>
                </a:prstGeom>
                <a:noFill/>
              </p:spPr>
              <p:txBody>
                <a:bodyPr wrap="none" rtlCol="0">
                  <a:spAutoFit/>
                </a:bodyPr>
                <a:lstStyle/>
                <a:p>
                  <a:r>
                    <a:rPr kumimoji="1" lang="zh-TW" altLang="en-US" sz="2800">
                      <a:solidFill>
                        <a:schemeClr val="accent4">
                          <a:lumMod val="75000"/>
                        </a:schemeClr>
                      </a:solidFill>
                      <a:latin typeface="Microsoft JhengHei UI" panose="020B0604030504040204" pitchFamily="34" charset="-120"/>
                      <a:ea typeface="Microsoft JhengHei UI" panose="020B0604030504040204" pitchFamily="34" charset="-120"/>
                    </a:rPr>
                    <a:t>鏡頭畫面</a:t>
                  </a:r>
                </a:p>
              </p:txBody>
            </p:sp>
          </p:grpSp>
          <p:grpSp>
            <p:nvGrpSpPr>
              <p:cNvPr id="67" name="群組 66">
                <a:extLst>
                  <a:ext uri="{FF2B5EF4-FFF2-40B4-BE49-F238E27FC236}">
                    <a16:creationId xmlns:a16="http://schemas.microsoft.com/office/drawing/2014/main" id="{3E7C566B-87BE-EEAA-3416-E74A262484D5}"/>
                  </a:ext>
                </a:extLst>
              </p:cNvPr>
              <p:cNvGrpSpPr/>
              <p:nvPr/>
            </p:nvGrpSpPr>
            <p:grpSpPr>
              <a:xfrm>
                <a:off x="3733239" y="7041258"/>
                <a:ext cx="1620957" cy="1794291"/>
                <a:chOff x="3733239" y="7041258"/>
                <a:chExt cx="1620957" cy="1794291"/>
              </a:xfrm>
            </p:grpSpPr>
            <p:pic>
              <p:nvPicPr>
                <p:cNvPr id="24" name="圖片 23" descr="一張含有 黑色, 黑暗 的圖片&#10;&#10;自動產生的描述">
                  <a:extLst>
                    <a:ext uri="{FF2B5EF4-FFF2-40B4-BE49-F238E27FC236}">
                      <a16:creationId xmlns:a16="http://schemas.microsoft.com/office/drawing/2014/main" id="{3173E3CA-D5B7-E142-97F6-2DC96BF8921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858788" y="7041258"/>
                  <a:ext cx="1369865" cy="1369865"/>
                </a:xfrm>
                <a:prstGeom prst="rect">
                  <a:avLst/>
                </a:prstGeom>
              </p:spPr>
            </p:pic>
            <p:sp>
              <p:nvSpPr>
                <p:cNvPr id="64" name="文字方塊 63">
                  <a:extLst>
                    <a:ext uri="{FF2B5EF4-FFF2-40B4-BE49-F238E27FC236}">
                      <a16:creationId xmlns:a16="http://schemas.microsoft.com/office/drawing/2014/main" id="{351BBDB6-50F1-2C94-F05F-0541EDF38CAE}"/>
                    </a:ext>
                  </a:extLst>
                </p:cNvPr>
                <p:cNvSpPr txBox="1"/>
                <p:nvPr/>
              </p:nvSpPr>
              <p:spPr>
                <a:xfrm>
                  <a:off x="3733239" y="8312329"/>
                  <a:ext cx="1620957" cy="523220"/>
                </a:xfrm>
                <a:prstGeom prst="rect">
                  <a:avLst/>
                </a:prstGeom>
                <a:noFill/>
              </p:spPr>
              <p:txBody>
                <a:bodyPr wrap="square" rtlCol="0">
                  <a:spAutoFit/>
                </a:bodyPr>
                <a:lstStyle/>
                <a:p>
                  <a:pPr algn="ctr"/>
                  <a:r>
                    <a:rPr kumimoji="1" lang="zh-TW" altLang="en-US" sz="2800">
                      <a:solidFill>
                        <a:schemeClr val="accent4">
                          <a:lumMod val="75000"/>
                        </a:schemeClr>
                      </a:solidFill>
                      <a:latin typeface="Microsoft JhengHei UI" panose="020B0604030504040204" pitchFamily="34" charset="-120"/>
                      <a:ea typeface="Microsoft JhengHei UI" panose="020B0604030504040204" pitchFamily="34" charset="-120"/>
                    </a:rPr>
                    <a:t>音訊</a:t>
                  </a:r>
                </a:p>
              </p:txBody>
            </p:sp>
          </p:grpSp>
        </p:grpSp>
      </p:grpSp>
      <p:grpSp>
        <p:nvGrpSpPr>
          <p:cNvPr id="84" name="群組 83">
            <a:extLst>
              <a:ext uri="{FF2B5EF4-FFF2-40B4-BE49-F238E27FC236}">
                <a16:creationId xmlns:a16="http://schemas.microsoft.com/office/drawing/2014/main" id="{5CE777FE-9770-74BE-F93D-6E9FDF9DA1A3}"/>
              </a:ext>
            </a:extLst>
          </p:cNvPr>
          <p:cNvGrpSpPr/>
          <p:nvPr/>
        </p:nvGrpSpPr>
        <p:grpSpPr>
          <a:xfrm>
            <a:off x="12249280" y="2615250"/>
            <a:ext cx="2684250" cy="6237113"/>
            <a:chOff x="12257666" y="2484464"/>
            <a:chExt cx="2684250" cy="6237113"/>
          </a:xfrm>
        </p:grpSpPr>
        <p:grpSp>
          <p:nvGrpSpPr>
            <p:cNvPr id="70" name="群組 69">
              <a:extLst>
                <a:ext uri="{FF2B5EF4-FFF2-40B4-BE49-F238E27FC236}">
                  <a16:creationId xmlns:a16="http://schemas.microsoft.com/office/drawing/2014/main" id="{A55D9D8E-87B5-DD91-E088-097A1486FA2B}"/>
                </a:ext>
              </a:extLst>
            </p:cNvPr>
            <p:cNvGrpSpPr/>
            <p:nvPr/>
          </p:nvGrpSpPr>
          <p:grpSpPr>
            <a:xfrm>
              <a:off x="12257666" y="2528455"/>
              <a:ext cx="2684250" cy="5783874"/>
              <a:chOff x="3348809" y="2642427"/>
              <a:chExt cx="2684250" cy="5783874"/>
            </a:xfrm>
          </p:grpSpPr>
          <p:sp>
            <p:nvSpPr>
              <p:cNvPr id="71" name="向右箭號 70">
                <a:extLst>
                  <a:ext uri="{FF2B5EF4-FFF2-40B4-BE49-F238E27FC236}">
                    <a16:creationId xmlns:a16="http://schemas.microsoft.com/office/drawing/2014/main" id="{71B6EB46-1B47-B0F4-9444-D80D1A20E5D8}"/>
                  </a:ext>
                </a:extLst>
              </p:cNvPr>
              <p:cNvSpPr/>
              <p:nvPr/>
            </p:nvSpPr>
            <p:spPr>
              <a:xfrm>
                <a:off x="3383929" y="4919887"/>
                <a:ext cx="2649130" cy="1228954"/>
              </a:xfrm>
              <a:prstGeom prst="rightArrow">
                <a:avLst>
                  <a:gd name="adj1" fmla="val 56255"/>
                  <a:gd name="adj2" fmla="val 63649"/>
                </a:avLst>
              </a:prstGeom>
              <a:solidFill>
                <a:srgbClr val="B7DEE8">
                  <a:alpha val="61961"/>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2" name="向右箭號 71">
                <a:extLst>
                  <a:ext uri="{FF2B5EF4-FFF2-40B4-BE49-F238E27FC236}">
                    <a16:creationId xmlns:a16="http://schemas.microsoft.com/office/drawing/2014/main" id="{BF123B7E-AC6E-2121-7B6C-D2DE46C26831}"/>
                  </a:ext>
                </a:extLst>
              </p:cNvPr>
              <p:cNvSpPr/>
              <p:nvPr/>
            </p:nvSpPr>
            <p:spPr>
              <a:xfrm>
                <a:off x="3349256" y="2642427"/>
                <a:ext cx="2649130" cy="1228954"/>
              </a:xfrm>
              <a:prstGeom prst="rightArrow">
                <a:avLst>
                  <a:gd name="adj1" fmla="val 56255"/>
                  <a:gd name="adj2" fmla="val 63649"/>
                </a:avLst>
              </a:prstGeom>
              <a:solidFill>
                <a:srgbClr val="B7DEE8">
                  <a:alpha val="61961"/>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3" name="向右箭號 72">
                <a:extLst>
                  <a:ext uri="{FF2B5EF4-FFF2-40B4-BE49-F238E27FC236}">
                    <a16:creationId xmlns:a16="http://schemas.microsoft.com/office/drawing/2014/main" id="{521DDDD9-376D-0B77-1237-B39C9F861554}"/>
                  </a:ext>
                </a:extLst>
              </p:cNvPr>
              <p:cNvSpPr/>
              <p:nvPr/>
            </p:nvSpPr>
            <p:spPr>
              <a:xfrm>
                <a:off x="3348809" y="7197347"/>
                <a:ext cx="2649130" cy="1228954"/>
              </a:xfrm>
              <a:prstGeom prst="rightArrow">
                <a:avLst>
                  <a:gd name="adj1" fmla="val 56255"/>
                  <a:gd name="adj2" fmla="val 63649"/>
                </a:avLst>
              </a:prstGeom>
              <a:solidFill>
                <a:srgbClr val="B7DEE8">
                  <a:alpha val="61961"/>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74" name="群組 73">
              <a:extLst>
                <a:ext uri="{FF2B5EF4-FFF2-40B4-BE49-F238E27FC236}">
                  <a16:creationId xmlns:a16="http://schemas.microsoft.com/office/drawing/2014/main" id="{62C86E79-75FF-64FB-B749-63B498C04AF7}"/>
                </a:ext>
              </a:extLst>
            </p:cNvPr>
            <p:cNvGrpSpPr/>
            <p:nvPr/>
          </p:nvGrpSpPr>
          <p:grpSpPr>
            <a:xfrm>
              <a:off x="12642096" y="2484464"/>
              <a:ext cx="1621557" cy="6237113"/>
              <a:chOff x="3733239" y="2598436"/>
              <a:chExt cx="1621557" cy="6237113"/>
            </a:xfrm>
          </p:grpSpPr>
          <p:grpSp>
            <p:nvGrpSpPr>
              <p:cNvPr id="75" name="群組 74">
                <a:extLst>
                  <a:ext uri="{FF2B5EF4-FFF2-40B4-BE49-F238E27FC236}">
                    <a16:creationId xmlns:a16="http://schemas.microsoft.com/office/drawing/2014/main" id="{D2699337-8063-ECF5-95A6-B5ECCFCDA6FC}"/>
                  </a:ext>
                </a:extLst>
              </p:cNvPr>
              <p:cNvGrpSpPr/>
              <p:nvPr/>
            </p:nvGrpSpPr>
            <p:grpSpPr>
              <a:xfrm>
                <a:off x="3733839" y="2598436"/>
                <a:ext cx="1620957" cy="1797774"/>
                <a:chOff x="3733839" y="2598436"/>
                <a:chExt cx="1620957" cy="1797774"/>
              </a:xfrm>
            </p:grpSpPr>
            <p:pic>
              <p:nvPicPr>
                <p:cNvPr id="82" name="圖片 81" descr="一張含有 螢幕擷取畫面, 陳列, 文字, Rectangle 的圖片&#10;&#10;自動產生的描述">
                  <a:extLst>
                    <a:ext uri="{FF2B5EF4-FFF2-40B4-BE49-F238E27FC236}">
                      <a16:creationId xmlns:a16="http://schemas.microsoft.com/office/drawing/2014/main" id="{DFC5F7F5-3DB4-C3AD-96E1-4F686B4B949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59385" y="2598436"/>
                  <a:ext cx="1369865" cy="1369865"/>
                </a:xfrm>
                <a:prstGeom prst="rect">
                  <a:avLst/>
                </a:prstGeom>
              </p:spPr>
            </p:pic>
            <p:sp>
              <p:nvSpPr>
                <p:cNvPr id="83" name="文字方塊 82">
                  <a:extLst>
                    <a:ext uri="{FF2B5EF4-FFF2-40B4-BE49-F238E27FC236}">
                      <a16:creationId xmlns:a16="http://schemas.microsoft.com/office/drawing/2014/main" id="{607D32F8-851F-D120-0CBD-4648CE403408}"/>
                    </a:ext>
                  </a:extLst>
                </p:cNvPr>
                <p:cNvSpPr txBox="1"/>
                <p:nvPr/>
              </p:nvSpPr>
              <p:spPr>
                <a:xfrm>
                  <a:off x="3733839" y="3872990"/>
                  <a:ext cx="1620957" cy="523220"/>
                </a:xfrm>
                <a:prstGeom prst="rect">
                  <a:avLst/>
                </a:prstGeom>
                <a:noFill/>
              </p:spPr>
              <p:txBody>
                <a:bodyPr wrap="none" rtlCol="0">
                  <a:spAutoFit/>
                </a:bodyPr>
                <a:lstStyle/>
                <a:p>
                  <a:r>
                    <a:rPr kumimoji="1" lang="zh-TW" altLang="en-US" sz="2800">
                      <a:solidFill>
                        <a:schemeClr val="accent4">
                          <a:lumMod val="75000"/>
                        </a:schemeClr>
                      </a:solidFill>
                      <a:latin typeface="Microsoft JhengHei UI" panose="020B0604030504040204" pitchFamily="34" charset="-120"/>
                      <a:ea typeface="Microsoft JhengHei UI" panose="020B0604030504040204" pitchFamily="34" charset="-120"/>
                    </a:rPr>
                    <a:t>螢幕畫面</a:t>
                  </a:r>
                </a:p>
              </p:txBody>
            </p:sp>
          </p:grpSp>
          <p:grpSp>
            <p:nvGrpSpPr>
              <p:cNvPr id="76" name="群組 75">
                <a:extLst>
                  <a:ext uri="{FF2B5EF4-FFF2-40B4-BE49-F238E27FC236}">
                    <a16:creationId xmlns:a16="http://schemas.microsoft.com/office/drawing/2014/main" id="{95AD045D-4145-CBFD-C506-8F5FC9650B96}"/>
                  </a:ext>
                </a:extLst>
              </p:cNvPr>
              <p:cNvGrpSpPr/>
              <p:nvPr/>
            </p:nvGrpSpPr>
            <p:grpSpPr>
              <a:xfrm>
                <a:off x="3733239" y="4815998"/>
                <a:ext cx="1620957" cy="1819346"/>
                <a:chOff x="3733239" y="4815998"/>
                <a:chExt cx="1620957" cy="1819346"/>
              </a:xfrm>
            </p:grpSpPr>
            <p:pic>
              <p:nvPicPr>
                <p:cNvPr id="80" name="圖片 79" descr="一張含有 美工圖案, 圓形, 卡通, 圖形 的圖片&#10;&#10;自動產生的描述">
                  <a:extLst>
                    <a:ext uri="{FF2B5EF4-FFF2-40B4-BE49-F238E27FC236}">
                      <a16:creationId xmlns:a16="http://schemas.microsoft.com/office/drawing/2014/main" id="{45D343BD-9164-7BCD-AB0F-4057E9729CD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8789" y="4815998"/>
                  <a:ext cx="1369864" cy="1369864"/>
                </a:xfrm>
                <a:prstGeom prst="rect">
                  <a:avLst/>
                </a:prstGeom>
              </p:spPr>
            </p:pic>
            <p:sp>
              <p:nvSpPr>
                <p:cNvPr id="81" name="文字方塊 80">
                  <a:extLst>
                    <a:ext uri="{FF2B5EF4-FFF2-40B4-BE49-F238E27FC236}">
                      <a16:creationId xmlns:a16="http://schemas.microsoft.com/office/drawing/2014/main" id="{500DF6A9-EF37-4F1C-7E0D-B52C8E8D1364}"/>
                    </a:ext>
                  </a:extLst>
                </p:cNvPr>
                <p:cNvSpPr txBox="1"/>
                <p:nvPr/>
              </p:nvSpPr>
              <p:spPr>
                <a:xfrm>
                  <a:off x="3733239" y="6112124"/>
                  <a:ext cx="1620957" cy="523220"/>
                </a:xfrm>
                <a:prstGeom prst="rect">
                  <a:avLst/>
                </a:prstGeom>
                <a:noFill/>
              </p:spPr>
              <p:txBody>
                <a:bodyPr wrap="none" rtlCol="0">
                  <a:spAutoFit/>
                </a:bodyPr>
                <a:lstStyle/>
                <a:p>
                  <a:r>
                    <a:rPr kumimoji="1" lang="zh-TW" altLang="en-US" sz="2800">
                      <a:solidFill>
                        <a:schemeClr val="accent4">
                          <a:lumMod val="75000"/>
                        </a:schemeClr>
                      </a:solidFill>
                      <a:latin typeface="Microsoft JhengHei UI" panose="020B0604030504040204" pitchFamily="34" charset="-120"/>
                      <a:ea typeface="Microsoft JhengHei UI" panose="020B0604030504040204" pitchFamily="34" charset="-120"/>
                    </a:rPr>
                    <a:t>鏡頭畫面</a:t>
                  </a:r>
                </a:p>
              </p:txBody>
            </p:sp>
          </p:grpSp>
          <p:grpSp>
            <p:nvGrpSpPr>
              <p:cNvPr id="77" name="群組 76">
                <a:extLst>
                  <a:ext uri="{FF2B5EF4-FFF2-40B4-BE49-F238E27FC236}">
                    <a16:creationId xmlns:a16="http://schemas.microsoft.com/office/drawing/2014/main" id="{E7BA5C64-6529-F9A5-7A26-C34100EDF646}"/>
                  </a:ext>
                </a:extLst>
              </p:cNvPr>
              <p:cNvGrpSpPr/>
              <p:nvPr/>
            </p:nvGrpSpPr>
            <p:grpSpPr>
              <a:xfrm>
                <a:off x="3733239" y="7041258"/>
                <a:ext cx="1620957" cy="1794291"/>
                <a:chOff x="3733239" y="7041258"/>
                <a:chExt cx="1620957" cy="1794291"/>
              </a:xfrm>
            </p:grpSpPr>
            <p:pic>
              <p:nvPicPr>
                <p:cNvPr id="78" name="圖片 77" descr="一張含有 黑色, 黑暗 的圖片&#10;&#10;自動產生的描述">
                  <a:extLst>
                    <a:ext uri="{FF2B5EF4-FFF2-40B4-BE49-F238E27FC236}">
                      <a16:creationId xmlns:a16="http://schemas.microsoft.com/office/drawing/2014/main" id="{3F36E9B1-0113-87E8-6279-385903AFBCD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858788" y="7041258"/>
                  <a:ext cx="1369865" cy="1369865"/>
                </a:xfrm>
                <a:prstGeom prst="rect">
                  <a:avLst/>
                </a:prstGeom>
              </p:spPr>
            </p:pic>
            <p:sp>
              <p:nvSpPr>
                <p:cNvPr id="79" name="文字方塊 78">
                  <a:extLst>
                    <a:ext uri="{FF2B5EF4-FFF2-40B4-BE49-F238E27FC236}">
                      <a16:creationId xmlns:a16="http://schemas.microsoft.com/office/drawing/2014/main" id="{F24E7E38-8E4E-1E41-0E5B-3BBA71E236BE}"/>
                    </a:ext>
                  </a:extLst>
                </p:cNvPr>
                <p:cNvSpPr txBox="1"/>
                <p:nvPr/>
              </p:nvSpPr>
              <p:spPr>
                <a:xfrm>
                  <a:off x="3733239" y="8312329"/>
                  <a:ext cx="1620957" cy="523220"/>
                </a:xfrm>
                <a:prstGeom prst="rect">
                  <a:avLst/>
                </a:prstGeom>
                <a:noFill/>
              </p:spPr>
              <p:txBody>
                <a:bodyPr wrap="square" rtlCol="0">
                  <a:spAutoFit/>
                </a:bodyPr>
                <a:lstStyle/>
                <a:p>
                  <a:pPr algn="ctr"/>
                  <a:r>
                    <a:rPr kumimoji="1" lang="zh-TW" altLang="en-US" sz="2800">
                      <a:solidFill>
                        <a:schemeClr val="accent4">
                          <a:lumMod val="75000"/>
                        </a:schemeClr>
                      </a:solidFill>
                      <a:latin typeface="Microsoft JhengHei UI" panose="020B0604030504040204" pitchFamily="34" charset="-120"/>
                      <a:ea typeface="Microsoft JhengHei UI" panose="020B0604030504040204" pitchFamily="34" charset="-120"/>
                    </a:rPr>
                    <a:t>音訊</a:t>
                  </a:r>
                </a:p>
              </p:txBody>
            </p:sp>
          </p:grpSp>
        </p:grpSp>
      </p:grpSp>
      <p:sp>
        <p:nvSpPr>
          <p:cNvPr id="86" name="投影片編號版面配置區 85">
            <a:extLst>
              <a:ext uri="{FF2B5EF4-FFF2-40B4-BE49-F238E27FC236}">
                <a16:creationId xmlns:a16="http://schemas.microsoft.com/office/drawing/2014/main" id="{30B20501-B526-0855-3DE9-F380EEEC900B}"/>
              </a:ext>
            </a:extLst>
          </p:cNvPr>
          <p:cNvSpPr>
            <a:spLocks noGrp="1"/>
          </p:cNvSpPr>
          <p:nvPr>
            <p:ph type="sldNum" sz="quarter" idx="12"/>
          </p:nvPr>
        </p:nvSpPr>
        <p:spPr/>
        <p:txBody>
          <a:bodyPr/>
          <a:lstStyle/>
          <a:p>
            <a:fld id="{B6F15528-21DE-4FAA-801E-634DDDAF4B2B}" type="slidenum">
              <a:rPr lang="en-US" smtClean="0"/>
              <a:pPr/>
              <a:t>5</a:t>
            </a:fld>
            <a:endParaRPr lang="en-US"/>
          </a:p>
        </p:txBody>
      </p:sp>
      <p:grpSp>
        <p:nvGrpSpPr>
          <p:cNvPr id="87" name="群組 86">
            <a:extLst>
              <a:ext uri="{FF2B5EF4-FFF2-40B4-BE49-F238E27FC236}">
                <a16:creationId xmlns:a16="http://schemas.microsoft.com/office/drawing/2014/main" id="{1EFF7FC2-8E20-49A6-3C9C-6399BC134F1C}"/>
              </a:ext>
            </a:extLst>
          </p:cNvPr>
          <p:cNvGrpSpPr/>
          <p:nvPr/>
        </p:nvGrpSpPr>
        <p:grpSpPr>
          <a:xfrm>
            <a:off x="4543721" y="687305"/>
            <a:ext cx="9200557" cy="1730229"/>
            <a:chOff x="4543721" y="687305"/>
            <a:chExt cx="9200557" cy="1730229"/>
          </a:xfrm>
        </p:grpSpPr>
        <p:grpSp>
          <p:nvGrpSpPr>
            <p:cNvPr id="88" name="Group 8">
              <a:extLst>
                <a:ext uri="{FF2B5EF4-FFF2-40B4-BE49-F238E27FC236}">
                  <a16:creationId xmlns:a16="http://schemas.microsoft.com/office/drawing/2014/main" id="{8B2E05B1-511C-2AFF-288F-10518D391E55}"/>
                </a:ext>
              </a:extLst>
            </p:cNvPr>
            <p:cNvGrpSpPr/>
            <p:nvPr/>
          </p:nvGrpSpPr>
          <p:grpSpPr>
            <a:xfrm>
              <a:off x="5139012" y="687305"/>
              <a:ext cx="8009976" cy="1730229"/>
              <a:chOff x="0" y="0"/>
              <a:chExt cx="2109623" cy="455698"/>
            </a:xfrm>
          </p:grpSpPr>
          <p:sp>
            <p:nvSpPr>
              <p:cNvPr id="90" name="Freeform 9">
                <a:extLst>
                  <a:ext uri="{FF2B5EF4-FFF2-40B4-BE49-F238E27FC236}">
                    <a16:creationId xmlns:a16="http://schemas.microsoft.com/office/drawing/2014/main" id="{1B0114CD-208E-850A-99E5-E45BD41FAEE4}"/>
                  </a:ext>
                </a:extLst>
              </p:cNvPr>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zh-TW" altLang="en-US"/>
              </a:p>
            </p:txBody>
          </p:sp>
          <p:sp>
            <p:nvSpPr>
              <p:cNvPr id="91" name="TextBox 10">
                <a:extLst>
                  <a:ext uri="{FF2B5EF4-FFF2-40B4-BE49-F238E27FC236}">
                    <a16:creationId xmlns:a16="http://schemas.microsoft.com/office/drawing/2014/main" id="{7EA4D660-D2C0-E186-7095-D107A91988B8}"/>
                  </a:ext>
                </a:extLst>
              </p:cNvPr>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sp>
          <p:nvSpPr>
            <p:cNvPr id="89" name="TextBox 14">
              <a:extLst>
                <a:ext uri="{FF2B5EF4-FFF2-40B4-BE49-F238E27FC236}">
                  <a16:creationId xmlns:a16="http://schemas.microsoft.com/office/drawing/2014/main" id="{6CC80966-8A49-33AF-021D-A492780FB680}"/>
                </a:ext>
              </a:extLst>
            </p:cNvPr>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zh-TW" altLang="en-US" sz="6607" b="1">
                  <a:solidFill>
                    <a:srgbClr val="000000"/>
                  </a:solidFill>
                  <a:latin typeface="Microsoft JhengHei UI" panose="020B0604030504040204" pitchFamily="34" charset="-120"/>
                  <a:ea typeface="Microsoft JhengHei UI" panose="020B0604030504040204" pitchFamily="34" charset="-120"/>
                </a:rPr>
                <a:t>簡要說明作品</a:t>
              </a:r>
              <a:endParaRPr lang="en-US" sz="6607" b="1">
                <a:solidFill>
                  <a:srgbClr val="000000"/>
                </a:solidFill>
                <a:latin typeface="Microsoft JhengHei UI" panose="020B0604030504040204" pitchFamily="34" charset="-120"/>
                <a:ea typeface="Microsoft JhengHei UI" panose="020B0604030504040204" pitchFamily="34" charset="-120"/>
              </a:endParaRPr>
            </a:p>
          </p:txBody>
        </p:sp>
      </p:grpSp>
    </p:spTree>
    <p:extLst>
      <p:ext uri="{BB962C8B-B14F-4D97-AF65-F5344CB8AC3E}">
        <p14:creationId xmlns:p14="http://schemas.microsoft.com/office/powerpoint/2010/main" val="13202536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fade">
                                      <p:cBhvr>
                                        <p:cTn id="12"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a:spLocks noGrp="1" noRot="1" noMove="1" noResize="1" noEditPoints="1" noAdjustHandles="1" noChangeArrowheads="1" noChangeShapeType="1"/>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4" name="Freeform 4"/>
            <p:cNvSpPr>
              <a:spLocks noGrp="1" noRot="1" noMove="1" noResize="1" noEditPoints="1" noAdjustHandles="1" noChangeArrowheads="1" noChangeShapeType="1"/>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grpSp>
      <p:grpSp>
        <p:nvGrpSpPr>
          <p:cNvPr id="5" name="Group 5"/>
          <p:cNvGrpSpPr>
            <a:grpSpLocks noGrp="1" noUngrp="1" noRot="1" noMove="1" noResize="1"/>
          </p:cNvGrpSpPr>
          <p:nvPr/>
        </p:nvGrpSpPr>
        <p:grpSpPr>
          <a:xfrm>
            <a:off x="1028700" y="1505943"/>
            <a:ext cx="16230600" cy="8238413"/>
            <a:chOff x="0" y="0"/>
            <a:chExt cx="4274726" cy="1718953"/>
          </a:xfrm>
        </p:grpSpPr>
        <p:sp>
          <p:nvSpPr>
            <p:cNvPr id="6" name="Freeform 6"/>
            <p:cNvSpPr>
              <a:spLocks noGrp="1" noRot="1" noMove="1" noResize="1" noEditPoints="1" noAdjustHandles="1" noChangeArrowheads="1" noChangeShapeType="1"/>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zh-TW" altLang="en-US"/>
            </a:p>
          </p:txBody>
        </p:sp>
        <p:sp>
          <p:nvSpPr>
            <p:cNvPr id="7" name="TextBox 7"/>
            <p:cNvSpPr txBox="1">
              <a:spLocks noGrp="1" noRot="1" noMove="1" noResize="1" noEditPoints="1" noAdjustHandles="1" noChangeArrowheads="1" noChangeShapeType="1"/>
            </p:cNvSpPr>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sp>
        <p:nvSpPr>
          <p:cNvPr id="17" name="Freeform 17"/>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grpSp>
        <p:nvGrpSpPr>
          <p:cNvPr id="11" name="群組 10">
            <a:extLst>
              <a:ext uri="{FF2B5EF4-FFF2-40B4-BE49-F238E27FC236}">
                <a16:creationId xmlns:a16="http://schemas.microsoft.com/office/drawing/2014/main" id="{7AB46B0C-76B7-0A2D-2AEE-95AD25400627}"/>
              </a:ext>
            </a:extLst>
          </p:cNvPr>
          <p:cNvGrpSpPr/>
          <p:nvPr/>
        </p:nvGrpSpPr>
        <p:grpSpPr>
          <a:xfrm>
            <a:off x="6377125" y="2635104"/>
            <a:ext cx="5531812" cy="5117552"/>
            <a:chOff x="5562600" y="1133299"/>
            <a:chExt cx="7162800" cy="6626401"/>
          </a:xfrm>
        </p:grpSpPr>
        <p:sp>
          <p:nvSpPr>
            <p:cNvPr id="12" name="換頁連接器 11">
              <a:extLst>
                <a:ext uri="{FF2B5EF4-FFF2-40B4-BE49-F238E27FC236}">
                  <a16:creationId xmlns:a16="http://schemas.microsoft.com/office/drawing/2014/main" id="{764EFB54-EEA2-6D87-5F00-7D6530097079}"/>
                </a:ext>
              </a:extLst>
            </p:cNvPr>
            <p:cNvSpPr/>
            <p:nvPr/>
          </p:nvSpPr>
          <p:spPr>
            <a:xfrm>
              <a:off x="5562600" y="1133299"/>
              <a:ext cx="7162800" cy="6626401"/>
            </a:xfrm>
            <a:prstGeom prst="flowChartOffpageConnector">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3" name="圖片 12" descr="一張含有 椅子, 傢俱, 螢幕擷取畫面, 設計 的圖片&#10;&#10;自動產生的描述">
              <a:extLst>
                <a:ext uri="{FF2B5EF4-FFF2-40B4-BE49-F238E27FC236}">
                  <a16:creationId xmlns:a16="http://schemas.microsoft.com/office/drawing/2014/main" id="{5491A5D6-B5C7-8F5A-A74A-704856E0FD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12000" y="2146300"/>
              <a:ext cx="4064000" cy="4064000"/>
            </a:xfrm>
            <a:prstGeom prst="rect">
              <a:avLst/>
            </a:prstGeom>
          </p:spPr>
        </p:pic>
        <p:sp>
          <p:nvSpPr>
            <p:cNvPr id="15" name="文字方塊 14">
              <a:extLst>
                <a:ext uri="{FF2B5EF4-FFF2-40B4-BE49-F238E27FC236}">
                  <a16:creationId xmlns:a16="http://schemas.microsoft.com/office/drawing/2014/main" id="{8D89E76B-7FE5-F6F7-EEBF-DE94960C6173}"/>
                </a:ext>
              </a:extLst>
            </p:cNvPr>
            <p:cNvSpPr txBox="1"/>
            <p:nvPr/>
          </p:nvSpPr>
          <p:spPr>
            <a:xfrm>
              <a:off x="5562600" y="1206972"/>
              <a:ext cx="7162800" cy="707886"/>
            </a:xfrm>
            <a:prstGeom prst="rect">
              <a:avLst/>
            </a:prstGeom>
            <a:noFill/>
          </p:spPr>
          <p:txBody>
            <a:bodyPr wrap="square" rtlCol="0">
              <a:spAutoFit/>
            </a:bodyPr>
            <a:lstStyle/>
            <a:p>
              <a:pPr algn="ctr"/>
              <a:r>
                <a:rPr kumimoji="1" lang="en-US" altLang="zh-TW" sz="4000" b="1">
                  <a:latin typeface="Nunito" pitchFamily="2" charset="0"/>
                </a:rPr>
                <a:t>Classroom</a:t>
              </a:r>
              <a:endParaRPr kumimoji="1" lang="zh-TW" altLang="en-US" sz="4000" b="1">
                <a:latin typeface="Nunito" pitchFamily="2" charset="0"/>
              </a:endParaRPr>
            </a:p>
          </p:txBody>
        </p:sp>
      </p:grpSp>
      <p:grpSp>
        <p:nvGrpSpPr>
          <p:cNvPr id="16" name="群組 15">
            <a:extLst>
              <a:ext uri="{FF2B5EF4-FFF2-40B4-BE49-F238E27FC236}">
                <a16:creationId xmlns:a16="http://schemas.microsoft.com/office/drawing/2014/main" id="{88281A21-D494-5927-BD8C-E4BC52DE3D13}"/>
              </a:ext>
            </a:extLst>
          </p:cNvPr>
          <p:cNvGrpSpPr/>
          <p:nvPr/>
        </p:nvGrpSpPr>
        <p:grpSpPr>
          <a:xfrm>
            <a:off x="8241647" y="7041258"/>
            <a:ext cx="1804704" cy="2712350"/>
            <a:chOff x="7975600" y="6816901"/>
            <a:chExt cx="2336800" cy="3512055"/>
          </a:xfrm>
        </p:grpSpPr>
        <p:pic>
          <p:nvPicPr>
            <p:cNvPr id="19" name="圖片 18" descr="一張含有 螢幕擷取畫面, 鮮豔, 圖形, 行 的圖片&#10;&#10;自動產生的描述">
              <a:extLst>
                <a:ext uri="{FF2B5EF4-FFF2-40B4-BE49-F238E27FC236}">
                  <a16:creationId xmlns:a16="http://schemas.microsoft.com/office/drawing/2014/main" id="{CE91CAAD-6FB8-9050-4C49-8EB120EC724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75600" y="6816901"/>
              <a:ext cx="2336800" cy="2336800"/>
            </a:xfrm>
            <a:prstGeom prst="rect">
              <a:avLst/>
            </a:prstGeom>
          </p:spPr>
        </p:pic>
        <p:sp>
          <p:nvSpPr>
            <p:cNvPr id="20" name="文字方塊 19">
              <a:extLst>
                <a:ext uri="{FF2B5EF4-FFF2-40B4-BE49-F238E27FC236}">
                  <a16:creationId xmlns:a16="http://schemas.microsoft.com/office/drawing/2014/main" id="{8D554033-CAC0-782A-8A43-3031B815F766}"/>
                </a:ext>
              </a:extLst>
            </p:cNvPr>
            <p:cNvSpPr txBox="1"/>
            <p:nvPr/>
          </p:nvSpPr>
          <p:spPr>
            <a:xfrm>
              <a:off x="7975600" y="9412358"/>
              <a:ext cx="2334293" cy="916598"/>
            </a:xfrm>
            <a:prstGeom prst="rect">
              <a:avLst/>
            </a:prstGeom>
            <a:noFill/>
          </p:spPr>
          <p:txBody>
            <a:bodyPr wrap="square" rtlCol="0">
              <a:spAutoFit/>
            </a:bodyPr>
            <a:lstStyle/>
            <a:p>
              <a:pPr algn="ctr"/>
              <a:r>
                <a:rPr kumimoji="1" lang="en-US" altLang="zh-TW" sz="4000" b="1">
                  <a:latin typeface="Nunito" pitchFamily="2" charset="0"/>
                </a:rPr>
                <a:t>Server</a:t>
              </a:r>
              <a:endParaRPr kumimoji="1" lang="zh-TW" altLang="en-US" sz="4000" b="1">
                <a:latin typeface="Nunito" pitchFamily="2" charset="0"/>
              </a:endParaRPr>
            </a:p>
          </p:txBody>
        </p:sp>
      </p:grpSp>
      <p:grpSp>
        <p:nvGrpSpPr>
          <p:cNvPr id="44" name="群組 43">
            <a:extLst>
              <a:ext uri="{FF2B5EF4-FFF2-40B4-BE49-F238E27FC236}">
                <a16:creationId xmlns:a16="http://schemas.microsoft.com/office/drawing/2014/main" id="{DA340FDB-2859-5962-058D-7CFE7B9E830D}"/>
              </a:ext>
            </a:extLst>
          </p:cNvPr>
          <p:cNvGrpSpPr/>
          <p:nvPr/>
        </p:nvGrpSpPr>
        <p:grpSpPr>
          <a:xfrm>
            <a:off x="1026762" y="4617446"/>
            <a:ext cx="2081019" cy="5099381"/>
            <a:chOff x="1026762" y="4617446"/>
            <a:chExt cx="2081019" cy="5099381"/>
          </a:xfrm>
        </p:grpSpPr>
        <p:pic>
          <p:nvPicPr>
            <p:cNvPr id="22" name="圖片 21" descr="一張含有 美工圖案, 卡通, 動畫卡通 的圖片&#10;&#10;自動產生的描述">
              <a:extLst>
                <a:ext uri="{FF2B5EF4-FFF2-40B4-BE49-F238E27FC236}">
                  <a16:creationId xmlns:a16="http://schemas.microsoft.com/office/drawing/2014/main" id="{23B772FE-6221-300D-9904-85437D72275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64919" y="4617446"/>
              <a:ext cx="1804704" cy="1804704"/>
            </a:xfrm>
            <a:prstGeom prst="rect">
              <a:avLst/>
            </a:prstGeom>
          </p:spPr>
        </p:pic>
        <p:sp>
          <p:nvSpPr>
            <p:cNvPr id="23" name="文字方塊 22">
              <a:extLst>
                <a:ext uri="{FF2B5EF4-FFF2-40B4-BE49-F238E27FC236}">
                  <a16:creationId xmlns:a16="http://schemas.microsoft.com/office/drawing/2014/main" id="{2A5A406B-42D4-02D4-CD1E-103762D6FB5C}"/>
                </a:ext>
              </a:extLst>
            </p:cNvPr>
            <p:cNvSpPr txBox="1"/>
            <p:nvPr/>
          </p:nvSpPr>
          <p:spPr>
            <a:xfrm>
              <a:off x="1026762" y="9008941"/>
              <a:ext cx="2081019" cy="707886"/>
            </a:xfrm>
            <a:prstGeom prst="rect">
              <a:avLst/>
            </a:prstGeom>
            <a:noFill/>
          </p:spPr>
          <p:txBody>
            <a:bodyPr wrap="none" rtlCol="0">
              <a:spAutoFit/>
            </a:bodyPr>
            <a:lstStyle/>
            <a:p>
              <a:pPr algn="ctr"/>
              <a:r>
                <a:rPr kumimoji="1" lang="en-US" altLang="zh-TW" sz="4000" b="1">
                  <a:latin typeface="Nunito" pitchFamily="2" charset="0"/>
                </a:rPr>
                <a:t>Teacher</a:t>
              </a:r>
              <a:endParaRPr kumimoji="1" lang="zh-TW" altLang="en-US" sz="4000" b="1">
                <a:latin typeface="Nunito" pitchFamily="2" charset="0"/>
              </a:endParaRPr>
            </a:p>
          </p:txBody>
        </p:sp>
      </p:grpSp>
      <p:grpSp>
        <p:nvGrpSpPr>
          <p:cNvPr id="45" name="群組 44">
            <a:extLst>
              <a:ext uri="{FF2B5EF4-FFF2-40B4-BE49-F238E27FC236}">
                <a16:creationId xmlns:a16="http://schemas.microsoft.com/office/drawing/2014/main" id="{2409DB39-EABB-9198-73F3-33A245EBC0DA}"/>
              </a:ext>
            </a:extLst>
          </p:cNvPr>
          <p:cNvGrpSpPr/>
          <p:nvPr/>
        </p:nvGrpSpPr>
        <p:grpSpPr>
          <a:xfrm>
            <a:off x="14898410" y="2486532"/>
            <a:ext cx="2358952" cy="7254379"/>
            <a:chOff x="14898410" y="2486532"/>
            <a:chExt cx="2358952" cy="7254379"/>
          </a:xfrm>
        </p:grpSpPr>
        <p:grpSp>
          <p:nvGrpSpPr>
            <p:cNvPr id="25" name="群組 24">
              <a:extLst>
                <a:ext uri="{FF2B5EF4-FFF2-40B4-BE49-F238E27FC236}">
                  <a16:creationId xmlns:a16="http://schemas.microsoft.com/office/drawing/2014/main" id="{43BF561E-B3A2-24FD-241D-8F7AFC72AE7A}"/>
                </a:ext>
              </a:extLst>
            </p:cNvPr>
            <p:cNvGrpSpPr/>
            <p:nvPr/>
          </p:nvGrpSpPr>
          <p:grpSpPr>
            <a:xfrm>
              <a:off x="15180220" y="2486532"/>
              <a:ext cx="1804704" cy="6277233"/>
              <a:chOff x="14093215" y="952500"/>
              <a:chExt cx="2336800" cy="8128000"/>
            </a:xfrm>
          </p:grpSpPr>
          <p:pic>
            <p:nvPicPr>
              <p:cNvPr id="27" name="圖片 26" descr="一張含有 美工圖案, 圖畫, 圖解, 動畫卡通 的圖片&#10;&#10;自動產生的描述">
                <a:extLst>
                  <a:ext uri="{FF2B5EF4-FFF2-40B4-BE49-F238E27FC236}">
                    <a16:creationId xmlns:a16="http://schemas.microsoft.com/office/drawing/2014/main" id="{142929B8-3B23-F5C8-41EC-590BC28F02C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093215" y="3848100"/>
                <a:ext cx="2336800" cy="2336800"/>
              </a:xfrm>
              <a:prstGeom prst="rect">
                <a:avLst/>
              </a:prstGeom>
            </p:spPr>
          </p:pic>
          <p:pic>
            <p:nvPicPr>
              <p:cNvPr id="28" name="圖片 27" descr="一張含有 美工圖案, 圖畫, 圖解, 動畫卡通 的圖片&#10;&#10;自動產生的描述">
                <a:extLst>
                  <a:ext uri="{FF2B5EF4-FFF2-40B4-BE49-F238E27FC236}">
                    <a16:creationId xmlns:a16="http://schemas.microsoft.com/office/drawing/2014/main" id="{B126F1F3-4279-78D9-3074-CCAE4356B85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093215" y="952500"/>
                <a:ext cx="2336800" cy="2336800"/>
              </a:xfrm>
              <a:prstGeom prst="rect">
                <a:avLst/>
              </a:prstGeom>
            </p:spPr>
          </p:pic>
          <p:pic>
            <p:nvPicPr>
              <p:cNvPr id="29" name="圖片 28" descr="一張含有 美工圖案, 圖解, 卡通, 圖畫 的圖片&#10;&#10;自動產生的描述">
                <a:extLst>
                  <a:ext uri="{FF2B5EF4-FFF2-40B4-BE49-F238E27FC236}">
                    <a16:creationId xmlns:a16="http://schemas.microsoft.com/office/drawing/2014/main" id="{E74A8F67-FD85-6564-D585-57FC75C2357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093215" y="6743700"/>
                <a:ext cx="2336800" cy="2336800"/>
              </a:xfrm>
              <a:prstGeom prst="rect">
                <a:avLst/>
              </a:prstGeom>
            </p:spPr>
          </p:pic>
        </p:grpSp>
        <p:sp>
          <p:nvSpPr>
            <p:cNvPr id="26" name="文字方塊 25">
              <a:extLst>
                <a:ext uri="{FF2B5EF4-FFF2-40B4-BE49-F238E27FC236}">
                  <a16:creationId xmlns:a16="http://schemas.microsoft.com/office/drawing/2014/main" id="{25D8C0A6-2C36-5BBA-9BB2-480E0FB05923}"/>
                </a:ext>
              </a:extLst>
            </p:cNvPr>
            <p:cNvSpPr txBox="1"/>
            <p:nvPr/>
          </p:nvSpPr>
          <p:spPr>
            <a:xfrm>
              <a:off x="14898410" y="9033025"/>
              <a:ext cx="2358952" cy="707886"/>
            </a:xfrm>
            <a:prstGeom prst="rect">
              <a:avLst/>
            </a:prstGeom>
            <a:noFill/>
          </p:spPr>
          <p:txBody>
            <a:bodyPr wrap="square" rtlCol="0">
              <a:spAutoFit/>
            </a:bodyPr>
            <a:lstStyle/>
            <a:p>
              <a:pPr algn="ctr"/>
              <a:r>
                <a:rPr kumimoji="1" lang="en-US" altLang="zh-TW" sz="4000" b="1">
                  <a:latin typeface="Nunito" pitchFamily="2" charset="0"/>
                </a:rPr>
                <a:t>Students</a:t>
              </a:r>
              <a:endParaRPr kumimoji="1" lang="zh-TW" altLang="en-US" sz="4000" b="1">
                <a:latin typeface="Nunito" pitchFamily="2" charset="0"/>
              </a:endParaRPr>
            </a:p>
          </p:txBody>
        </p:sp>
      </p:grpSp>
      <p:grpSp>
        <p:nvGrpSpPr>
          <p:cNvPr id="38" name="群組 37">
            <a:extLst>
              <a:ext uri="{FF2B5EF4-FFF2-40B4-BE49-F238E27FC236}">
                <a16:creationId xmlns:a16="http://schemas.microsoft.com/office/drawing/2014/main" id="{71CB1026-9910-16BD-EA61-0D63EEB51A70}"/>
              </a:ext>
            </a:extLst>
          </p:cNvPr>
          <p:cNvGrpSpPr/>
          <p:nvPr/>
        </p:nvGrpSpPr>
        <p:grpSpPr>
          <a:xfrm>
            <a:off x="3348809" y="4773025"/>
            <a:ext cx="2649130" cy="1786867"/>
            <a:chOff x="3348809" y="4773025"/>
            <a:chExt cx="2649130" cy="1786867"/>
          </a:xfrm>
        </p:grpSpPr>
        <p:sp>
          <p:nvSpPr>
            <p:cNvPr id="31" name="左-右雙向箭號 30">
              <a:extLst>
                <a:ext uri="{FF2B5EF4-FFF2-40B4-BE49-F238E27FC236}">
                  <a16:creationId xmlns:a16="http://schemas.microsoft.com/office/drawing/2014/main" id="{5A0A6756-5272-C733-8300-25DF0DA01C47}"/>
                </a:ext>
              </a:extLst>
            </p:cNvPr>
            <p:cNvSpPr/>
            <p:nvPr/>
          </p:nvSpPr>
          <p:spPr>
            <a:xfrm>
              <a:off x="3348809" y="4895424"/>
              <a:ext cx="2649130" cy="1479133"/>
            </a:xfrm>
            <a:prstGeom prst="leftRightArrow">
              <a:avLst>
                <a:gd name="adj1" fmla="val 52875"/>
                <a:gd name="adj2" fmla="val 35623"/>
              </a:avLst>
            </a:prstGeom>
            <a:solidFill>
              <a:srgbClr val="B7DEE8">
                <a:alpha val="61961"/>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37" name="群組 36">
              <a:extLst>
                <a:ext uri="{FF2B5EF4-FFF2-40B4-BE49-F238E27FC236}">
                  <a16:creationId xmlns:a16="http://schemas.microsoft.com/office/drawing/2014/main" id="{A2FC1AE2-5740-6CBE-7094-C7A1A533B88D}"/>
                </a:ext>
              </a:extLst>
            </p:cNvPr>
            <p:cNvGrpSpPr/>
            <p:nvPr/>
          </p:nvGrpSpPr>
          <p:grpSpPr>
            <a:xfrm>
              <a:off x="3348809" y="4773025"/>
              <a:ext cx="2649130" cy="1786867"/>
              <a:chOff x="3458065" y="4499041"/>
              <a:chExt cx="2649130" cy="1786867"/>
            </a:xfrm>
          </p:grpSpPr>
          <p:sp>
            <p:nvSpPr>
              <p:cNvPr id="32" name="文字方塊 31">
                <a:extLst>
                  <a:ext uri="{FF2B5EF4-FFF2-40B4-BE49-F238E27FC236}">
                    <a16:creationId xmlns:a16="http://schemas.microsoft.com/office/drawing/2014/main" id="{D717FA09-EB23-7DBB-E84D-FE69D6C7A17B}"/>
                  </a:ext>
                </a:extLst>
              </p:cNvPr>
              <p:cNvSpPr txBox="1"/>
              <p:nvPr/>
            </p:nvSpPr>
            <p:spPr>
              <a:xfrm>
                <a:off x="3458065" y="5762688"/>
                <a:ext cx="2649130" cy="523220"/>
              </a:xfrm>
              <a:prstGeom prst="rect">
                <a:avLst/>
              </a:prstGeom>
              <a:noFill/>
            </p:spPr>
            <p:txBody>
              <a:bodyPr wrap="square" rtlCol="0">
                <a:spAutoFit/>
              </a:bodyPr>
              <a:lstStyle/>
              <a:p>
                <a:pPr algn="ctr"/>
                <a:r>
                  <a:rPr kumimoji="1" lang="zh-TW" altLang="en-US" sz="2800">
                    <a:solidFill>
                      <a:schemeClr val="accent4">
                        <a:lumMod val="75000"/>
                      </a:schemeClr>
                    </a:solidFill>
                    <a:latin typeface="Microsoft JhengHei UI" panose="020B0604030504040204" pitchFamily="34" charset="-120"/>
                    <a:ea typeface="Microsoft JhengHei UI" panose="020B0604030504040204" pitchFamily="34" charset="-120"/>
                  </a:rPr>
                  <a:t>訊息</a:t>
                </a:r>
              </a:p>
            </p:txBody>
          </p:sp>
          <p:pic>
            <p:nvPicPr>
              <p:cNvPr id="36" name="圖片 35" descr="一張含有 美工圖案, 圖形, 圖解, 卡通 的圖片&#10;&#10;自動產生的描述">
                <a:extLst>
                  <a:ext uri="{FF2B5EF4-FFF2-40B4-BE49-F238E27FC236}">
                    <a16:creationId xmlns:a16="http://schemas.microsoft.com/office/drawing/2014/main" id="{AE6DE6D8-315C-3C90-1245-65D8DDBA053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097697" y="4499041"/>
                <a:ext cx="1369865" cy="1369865"/>
              </a:xfrm>
              <a:prstGeom prst="rect">
                <a:avLst/>
              </a:prstGeom>
            </p:spPr>
          </p:pic>
        </p:grpSp>
      </p:grpSp>
      <p:grpSp>
        <p:nvGrpSpPr>
          <p:cNvPr id="39" name="群組 38">
            <a:extLst>
              <a:ext uri="{FF2B5EF4-FFF2-40B4-BE49-F238E27FC236}">
                <a16:creationId xmlns:a16="http://schemas.microsoft.com/office/drawing/2014/main" id="{EBC7A075-9050-BDDB-B679-5B5716702511}"/>
              </a:ext>
            </a:extLst>
          </p:cNvPr>
          <p:cNvGrpSpPr/>
          <p:nvPr/>
        </p:nvGrpSpPr>
        <p:grpSpPr>
          <a:xfrm>
            <a:off x="12288123" y="4773025"/>
            <a:ext cx="2649130" cy="1786867"/>
            <a:chOff x="3348809" y="4773025"/>
            <a:chExt cx="2649130" cy="1786867"/>
          </a:xfrm>
        </p:grpSpPr>
        <p:sp>
          <p:nvSpPr>
            <p:cNvPr id="40" name="左-右雙向箭號 39">
              <a:extLst>
                <a:ext uri="{FF2B5EF4-FFF2-40B4-BE49-F238E27FC236}">
                  <a16:creationId xmlns:a16="http://schemas.microsoft.com/office/drawing/2014/main" id="{E96FEF69-0696-DBE1-2E16-D6453D288F5A}"/>
                </a:ext>
              </a:extLst>
            </p:cNvPr>
            <p:cNvSpPr/>
            <p:nvPr/>
          </p:nvSpPr>
          <p:spPr>
            <a:xfrm>
              <a:off x="3348809" y="4895424"/>
              <a:ext cx="2649130" cy="1479133"/>
            </a:xfrm>
            <a:prstGeom prst="leftRightArrow">
              <a:avLst>
                <a:gd name="adj1" fmla="val 52875"/>
                <a:gd name="adj2" fmla="val 35623"/>
              </a:avLst>
            </a:prstGeom>
            <a:solidFill>
              <a:srgbClr val="B7DEE8">
                <a:alpha val="61961"/>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41" name="群組 40">
              <a:extLst>
                <a:ext uri="{FF2B5EF4-FFF2-40B4-BE49-F238E27FC236}">
                  <a16:creationId xmlns:a16="http://schemas.microsoft.com/office/drawing/2014/main" id="{AC52AB09-E984-B473-FC81-69447A7C721E}"/>
                </a:ext>
              </a:extLst>
            </p:cNvPr>
            <p:cNvGrpSpPr/>
            <p:nvPr/>
          </p:nvGrpSpPr>
          <p:grpSpPr>
            <a:xfrm>
              <a:off x="3348809" y="4773025"/>
              <a:ext cx="2649130" cy="1786867"/>
              <a:chOff x="3458065" y="4499041"/>
              <a:chExt cx="2649130" cy="1786867"/>
            </a:xfrm>
          </p:grpSpPr>
          <p:sp>
            <p:nvSpPr>
              <p:cNvPr id="42" name="文字方塊 41">
                <a:extLst>
                  <a:ext uri="{FF2B5EF4-FFF2-40B4-BE49-F238E27FC236}">
                    <a16:creationId xmlns:a16="http://schemas.microsoft.com/office/drawing/2014/main" id="{E460DDDF-15A1-0B11-D380-3E021FB3FA10}"/>
                  </a:ext>
                </a:extLst>
              </p:cNvPr>
              <p:cNvSpPr txBox="1"/>
              <p:nvPr/>
            </p:nvSpPr>
            <p:spPr>
              <a:xfrm>
                <a:off x="3458065" y="5762688"/>
                <a:ext cx="2649130" cy="523220"/>
              </a:xfrm>
              <a:prstGeom prst="rect">
                <a:avLst/>
              </a:prstGeom>
              <a:noFill/>
            </p:spPr>
            <p:txBody>
              <a:bodyPr wrap="square" rtlCol="0">
                <a:spAutoFit/>
              </a:bodyPr>
              <a:lstStyle/>
              <a:p>
                <a:pPr algn="ctr"/>
                <a:r>
                  <a:rPr kumimoji="1" lang="zh-TW" altLang="en-US" sz="2800">
                    <a:solidFill>
                      <a:schemeClr val="accent4">
                        <a:lumMod val="75000"/>
                      </a:schemeClr>
                    </a:solidFill>
                    <a:latin typeface="Microsoft JhengHei UI" panose="020B0604030504040204" pitchFamily="34" charset="-120"/>
                    <a:ea typeface="Microsoft JhengHei UI" panose="020B0604030504040204" pitchFamily="34" charset="-120"/>
                  </a:rPr>
                  <a:t>訊息</a:t>
                </a:r>
              </a:p>
            </p:txBody>
          </p:sp>
          <p:pic>
            <p:nvPicPr>
              <p:cNvPr id="43" name="圖片 42" descr="一張含有 美工圖案, 圖形, 圖解, 卡通 的圖片&#10;&#10;自動產生的描述">
                <a:extLst>
                  <a:ext uri="{FF2B5EF4-FFF2-40B4-BE49-F238E27FC236}">
                    <a16:creationId xmlns:a16="http://schemas.microsoft.com/office/drawing/2014/main" id="{43B56814-3AD0-6279-0355-C7A992FA6D5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097697" y="4499041"/>
                <a:ext cx="1369865" cy="1369865"/>
              </a:xfrm>
              <a:prstGeom prst="rect">
                <a:avLst/>
              </a:prstGeom>
            </p:spPr>
          </p:pic>
        </p:grpSp>
      </p:grpSp>
      <p:sp>
        <p:nvSpPr>
          <p:cNvPr id="18" name="投影片編號版面配置區 17">
            <a:extLst>
              <a:ext uri="{FF2B5EF4-FFF2-40B4-BE49-F238E27FC236}">
                <a16:creationId xmlns:a16="http://schemas.microsoft.com/office/drawing/2014/main" id="{847A57B8-47A0-D52B-B864-7B586A52693D}"/>
              </a:ext>
            </a:extLst>
          </p:cNvPr>
          <p:cNvSpPr>
            <a:spLocks noGrp="1"/>
          </p:cNvSpPr>
          <p:nvPr>
            <p:ph type="sldNum" sz="quarter" idx="12"/>
          </p:nvPr>
        </p:nvSpPr>
        <p:spPr/>
        <p:txBody>
          <a:bodyPr/>
          <a:lstStyle/>
          <a:p>
            <a:fld id="{B6F15528-21DE-4FAA-801E-634DDDAF4B2B}" type="slidenum">
              <a:rPr lang="en-US" smtClean="0"/>
              <a:pPr/>
              <a:t>6</a:t>
            </a:fld>
            <a:endParaRPr lang="en-US"/>
          </a:p>
        </p:txBody>
      </p:sp>
      <p:grpSp>
        <p:nvGrpSpPr>
          <p:cNvPr id="35" name="群組 34">
            <a:extLst>
              <a:ext uri="{FF2B5EF4-FFF2-40B4-BE49-F238E27FC236}">
                <a16:creationId xmlns:a16="http://schemas.microsoft.com/office/drawing/2014/main" id="{25723A9A-A369-09C0-7EEB-E8008556B12B}"/>
              </a:ext>
            </a:extLst>
          </p:cNvPr>
          <p:cNvGrpSpPr/>
          <p:nvPr/>
        </p:nvGrpSpPr>
        <p:grpSpPr>
          <a:xfrm>
            <a:off x="4543721" y="687305"/>
            <a:ext cx="9200557" cy="1730229"/>
            <a:chOff x="4543721" y="687305"/>
            <a:chExt cx="9200557" cy="1730229"/>
          </a:xfrm>
        </p:grpSpPr>
        <p:grpSp>
          <p:nvGrpSpPr>
            <p:cNvPr id="46" name="Group 8">
              <a:extLst>
                <a:ext uri="{FF2B5EF4-FFF2-40B4-BE49-F238E27FC236}">
                  <a16:creationId xmlns:a16="http://schemas.microsoft.com/office/drawing/2014/main" id="{1283A548-9590-D6F5-BF24-A99862E113BB}"/>
                </a:ext>
              </a:extLst>
            </p:cNvPr>
            <p:cNvGrpSpPr/>
            <p:nvPr/>
          </p:nvGrpSpPr>
          <p:grpSpPr>
            <a:xfrm>
              <a:off x="5139012" y="687305"/>
              <a:ext cx="8009976" cy="1730229"/>
              <a:chOff x="0" y="0"/>
              <a:chExt cx="2109623" cy="455698"/>
            </a:xfrm>
          </p:grpSpPr>
          <p:sp>
            <p:nvSpPr>
              <p:cNvPr id="48" name="Freeform 9">
                <a:extLst>
                  <a:ext uri="{FF2B5EF4-FFF2-40B4-BE49-F238E27FC236}">
                    <a16:creationId xmlns:a16="http://schemas.microsoft.com/office/drawing/2014/main" id="{63F19B72-0E14-0D79-4C86-14E67EFAE921}"/>
                  </a:ext>
                </a:extLst>
              </p:cNvPr>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zh-TW" altLang="en-US"/>
              </a:p>
            </p:txBody>
          </p:sp>
          <p:sp>
            <p:nvSpPr>
              <p:cNvPr id="49" name="TextBox 10">
                <a:extLst>
                  <a:ext uri="{FF2B5EF4-FFF2-40B4-BE49-F238E27FC236}">
                    <a16:creationId xmlns:a16="http://schemas.microsoft.com/office/drawing/2014/main" id="{95F36A03-B19E-00DD-2250-984E0A9FED86}"/>
                  </a:ext>
                </a:extLst>
              </p:cNvPr>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sp>
          <p:nvSpPr>
            <p:cNvPr id="47" name="TextBox 14">
              <a:extLst>
                <a:ext uri="{FF2B5EF4-FFF2-40B4-BE49-F238E27FC236}">
                  <a16:creationId xmlns:a16="http://schemas.microsoft.com/office/drawing/2014/main" id="{70FAF52B-2D79-5A61-895E-21BD26659CF0}"/>
                </a:ext>
              </a:extLst>
            </p:cNvPr>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zh-TW" altLang="en-US" sz="6607" b="1">
                  <a:solidFill>
                    <a:srgbClr val="000000"/>
                  </a:solidFill>
                  <a:latin typeface="Microsoft JhengHei UI" panose="020B0604030504040204" pitchFamily="34" charset="-120"/>
                  <a:ea typeface="Microsoft JhengHei UI" panose="020B0604030504040204" pitchFamily="34" charset="-120"/>
                </a:rPr>
                <a:t>簡要說明作品</a:t>
              </a:r>
              <a:endParaRPr lang="en-US" sz="6607" b="1">
                <a:solidFill>
                  <a:srgbClr val="000000"/>
                </a:solidFill>
                <a:latin typeface="Microsoft JhengHei UI" panose="020B0604030504040204" pitchFamily="34" charset="-120"/>
                <a:ea typeface="Microsoft JhengHei UI" panose="020B0604030504040204" pitchFamily="34" charset="-120"/>
              </a:endParaRPr>
            </a:p>
          </p:txBody>
        </p:sp>
      </p:grpSp>
    </p:spTree>
    <p:extLst>
      <p:ext uri="{BB962C8B-B14F-4D97-AF65-F5344CB8AC3E}">
        <p14:creationId xmlns:p14="http://schemas.microsoft.com/office/powerpoint/2010/main" val="25105246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a:spLocks noGrp="1" noRot="1" noMove="1" noResize="1" noEditPoints="1" noAdjustHandles="1" noChangeArrowheads="1" noChangeShapeType="1"/>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a:spLocks noGrp="1" noRot="1" noMove="1" noResize="1" noEditPoints="1" noAdjustHandles="1" noChangeArrowheads="1" noChangeShapeType="1"/>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grpSp>
      <p:grpSp>
        <p:nvGrpSpPr>
          <p:cNvPr id="5" name="Group 5"/>
          <p:cNvGrpSpPr>
            <a:grpSpLocks noGrp="1" noUngrp="1" noRot="1" noMove="1" noResize="1"/>
          </p:cNvGrpSpPr>
          <p:nvPr/>
        </p:nvGrpSpPr>
        <p:grpSpPr>
          <a:xfrm>
            <a:off x="1028700" y="1505943"/>
            <a:ext cx="16230600" cy="8238413"/>
            <a:chOff x="0" y="0"/>
            <a:chExt cx="4274726" cy="1718953"/>
          </a:xfrm>
        </p:grpSpPr>
        <p:sp>
          <p:nvSpPr>
            <p:cNvPr id="6" name="Freeform 6"/>
            <p:cNvSpPr>
              <a:spLocks noGrp="1" noRot="1" noMove="1" noResize="1" noEditPoints="1" noAdjustHandles="1" noChangeArrowheads="1" noChangeShapeType="1"/>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zh-TW" altLang="en-US"/>
            </a:p>
          </p:txBody>
        </p:sp>
        <p:sp>
          <p:nvSpPr>
            <p:cNvPr id="7" name="TextBox 7"/>
            <p:cNvSpPr txBox="1">
              <a:spLocks noGrp="1" noRot="1" noMove="1" noResize="1" noEditPoints="1" noAdjustHandles="1" noChangeArrowheads="1" noChangeShapeType="1"/>
            </p:cNvSpPr>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sp>
        <p:nvSpPr>
          <p:cNvPr id="17" name="Freeform 17"/>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grpSp>
        <p:nvGrpSpPr>
          <p:cNvPr id="11" name="群組 10">
            <a:extLst>
              <a:ext uri="{FF2B5EF4-FFF2-40B4-BE49-F238E27FC236}">
                <a16:creationId xmlns:a16="http://schemas.microsoft.com/office/drawing/2014/main" id="{7AB46B0C-76B7-0A2D-2AEE-95AD25400627}"/>
              </a:ext>
            </a:extLst>
          </p:cNvPr>
          <p:cNvGrpSpPr/>
          <p:nvPr/>
        </p:nvGrpSpPr>
        <p:grpSpPr>
          <a:xfrm>
            <a:off x="6377125" y="2635104"/>
            <a:ext cx="5531812" cy="5117552"/>
            <a:chOff x="5562600" y="1133299"/>
            <a:chExt cx="7162800" cy="6626401"/>
          </a:xfrm>
        </p:grpSpPr>
        <p:sp>
          <p:nvSpPr>
            <p:cNvPr id="12" name="換頁連接器 11">
              <a:extLst>
                <a:ext uri="{FF2B5EF4-FFF2-40B4-BE49-F238E27FC236}">
                  <a16:creationId xmlns:a16="http://schemas.microsoft.com/office/drawing/2014/main" id="{764EFB54-EEA2-6D87-5F00-7D6530097079}"/>
                </a:ext>
              </a:extLst>
            </p:cNvPr>
            <p:cNvSpPr/>
            <p:nvPr/>
          </p:nvSpPr>
          <p:spPr>
            <a:xfrm>
              <a:off x="5562600" y="1133299"/>
              <a:ext cx="7162800" cy="6626401"/>
            </a:xfrm>
            <a:prstGeom prst="flowChartOffpageConnector">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3" name="圖片 12" descr="一張含有 椅子, 傢俱, 螢幕擷取畫面, 設計 的圖片&#10;&#10;自動產生的描述">
              <a:extLst>
                <a:ext uri="{FF2B5EF4-FFF2-40B4-BE49-F238E27FC236}">
                  <a16:creationId xmlns:a16="http://schemas.microsoft.com/office/drawing/2014/main" id="{5491A5D6-B5C7-8F5A-A74A-704856E0FD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12000" y="2146300"/>
              <a:ext cx="4064000" cy="4064000"/>
            </a:xfrm>
            <a:prstGeom prst="rect">
              <a:avLst/>
            </a:prstGeom>
          </p:spPr>
        </p:pic>
        <p:sp>
          <p:nvSpPr>
            <p:cNvPr id="15" name="文字方塊 14">
              <a:extLst>
                <a:ext uri="{FF2B5EF4-FFF2-40B4-BE49-F238E27FC236}">
                  <a16:creationId xmlns:a16="http://schemas.microsoft.com/office/drawing/2014/main" id="{8D89E76B-7FE5-F6F7-EEBF-DE94960C6173}"/>
                </a:ext>
              </a:extLst>
            </p:cNvPr>
            <p:cNvSpPr txBox="1"/>
            <p:nvPr/>
          </p:nvSpPr>
          <p:spPr>
            <a:xfrm>
              <a:off x="5562600" y="1206972"/>
              <a:ext cx="7162800" cy="707886"/>
            </a:xfrm>
            <a:prstGeom prst="rect">
              <a:avLst/>
            </a:prstGeom>
            <a:noFill/>
          </p:spPr>
          <p:txBody>
            <a:bodyPr wrap="square" rtlCol="0">
              <a:spAutoFit/>
            </a:bodyPr>
            <a:lstStyle/>
            <a:p>
              <a:pPr algn="ctr"/>
              <a:r>
                <a:rPr kumimoji="1" lang="en-US" altLang="zh-TW" sz="4000" b="1">
                  <a:latin typeface="Nunito" pitchFamily="2" charset="0"/>
                </a:rPr>
                <a:t>Classroom</a:t>
              </a:r>
              <a:endParaRPr kumimoji="1" lang="zh-TW" altLang="en-US" sz="4000" b="1">
                <a:latin typeface="Nunito" pitchFamily="2" charset="0"/>
              </a:endParaRPr>
            </a:p>
          </p:txBody>
        </p:sp>
      </p:grpSp>
      <p:grpSp>
        <p:nvGrpSpPr>
          <p:cNvPr id="16" name="群組 15">
            <a:extLst>
              <a:ext uri="{FF2B5EF4-FFF2-40B4-BE49-F238E27FC236}">
                <a16:creationId xmlns:a16="http://schemas.microsoft.com/office/drawing/2014/main" id="{88281A21-D494-5927-BD8C-E4BC52DE3D13}"/>
              </a:ext>
            </a:extLst>
          </p:cNvPr>
          <p:cNvGrpSpPr/>
          <p:nvPr/>
        </p:nvGrpSpPr>
        <p:grpSpPr>
          <a:xfrm>
            <a:off x="8241647" y="7041258"/>
            <a:ext cx="1804704" cy="2712350"/>
            <a:chOff x="7975600" y="6816901"/>
            <a:chExt cx="2336800" cy="3512055"/>
          </a:xfrm>
        </p:grpSpPr>
        <p:pic>
          <p:nvPicPr>
            <p:cNvPr id="19" name="圖片 18" descr="一張含有 螢幕擷取畫面, 鮮豔, 圖形, 行 的圖片&#10;&#10;自動產生的描述">
              <a:extLst>
                <a:ext uri="{FF2B5EF4-FFF2-40B4-BE49-F238E27FC236}">
                  <a16:creationId xmlns:a16="http://schemas.microsoft.com/office/drawing/2014/main" id="{CE91CAAD-6FB8-9050-4C49-8EB120EC72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75600" y="6816901"/>
              <a:ext cx="2336800" cy="2336800"/>
            </a:xfrm>
            <a:prstGeom prst="rect">
              <a:avLst/>
            </a:prstGeom>
          </p:spPr>
        </p:pic>
        <p:sp>
          <p:nvSpPr>
            <p:cNvPr id="20" name="文字方塊 19">
              <a:extLst>
                <a:ext uri="{FF2B5EF4-FFF2-40B4-BE49-F238E27FC236}">
                  <a16:creationId xmlns:a16="http://schemas.microsoft.com/office/drawing/2014/main" id="{8D554033-CAC0-782A-8A43-3031B815F766}"/>
                </a:ext>
              </a:extLst>
            </p:cNvPr>
            <p:cNvSpPr txBox="1"/>
            <p:nvPr/>
          </p:nvSpPr>
          <p:spPr>
            <a:xfrm>
              <a:off x="7975600" y="9412358"/>
              <a:ext cx="2334293" cy="916598"/>
            </a:xfrm>
            <a:prstGeom prst="rect">
              <a:avLst/>
            </a:prstGeom>
            <a:noFill/>
          </p:spPr>
          <p:txBody>
            <a:bodyPr wrap="square" rtlCol="0">
              <a:spAutoFit/>
            </a:bodyPr>
            <a:lstStyle/>
            <a:p>
              <a:pPr algn="ctr"/>
              <a:r>
                <a:rPr kumimoji="1" lang="en-US" altLang="zh-TW" sz="4000" b="1">
                  <a:latin typeface="Nunito" pitchFamily="2" charset="0"/>
                </a:rPr>
                <a:t>Server</a:t>
              </a:r>
              <a:endParaRPr kumimoji="1" lang="zh-TW" altLang="en-US" sz="4000" b="1">
                <a:latin typeface="Nunito" pitchFamily="2" charset="0"/>
              </a:endParaRPr>
            </a:p>
          </p:txBody>
        </p:sp>
      </p:grpSp>
      <p:grpSp>
        <p:nvGrpSpPr>
          <p:cNvPr id="44" name="群組 43">
            <a:extLst>
              <a:ext uri="{FF2B5EF4-FFF2-40B4-BE49-F238E27FC236}">
                <a16:creationId xmlns:a16="http://schemas.microsoft.com/office/drawing/2014/main" id="{DA340FDB-2859-5962-058D-7CFE7B9E830D}"/>
              </a:ext>
            </a:extLst>
          </p:cNvPr>
          <p:cNvGrpSpPr/>
          <p:nvPr/>
        </p:nvGrpSpPr>
        <p:grpSpPr>
          <a:xfrm>
            <a:off x="1026762" y="4617446"/>
            <a:ext cx="2081019" cy="5099381"/>
            <a:chOff x="1026762" y="4617446"/>
            <a:chExt cx="2081019" cy="5099381"/>
          </a:xfrm>
        </p:grpSpPr>
        <p:pic>
          <p:nvPicPr>
            <p:cNvPr id="22" name="圖片 21" descr="一張含有 美工圖案, 卡通, 動畫卡通 的圖片&#10;&#10;自動產生的描述">
              <a:extLst>
                <a:ext uri="{FF2B5EF4-FFF2-40B4-BE49-F238E27FC236}">
                  <a16:creationId xmlns:a16="http://schemas.microsoft.com/office/drawing/2014/main" id="{23B772FE-6221-300D-9904-85437D72275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64919" y="4617446"/>
              <a:ext cx="1804704" cy="1804704"/>
            </a:xfrm>
            <a:prstGeom prst="rect">
              <a:avLst/>
            </a:prstGeom>
          </p:spPr>
        </p:pic>
        <p:sp>
          <p:nvSpPr>
            <p:cNvPr id="23" name="文字方塊 22">
              <a:extLst>
                <a:ext uri="{FF2B5EF4-FFF2-40B4-BE49-F238E27FC236}">
                  <a16:creationId xmlns:a16="http://schemas.microsoft.com/office/drawing/2014/main" id="{2A5A406B-42D4-02D4-CD1E-103762D6FB5C}"/>
                </a:ext>
              </a:extLst>
            </p:cNvPr>
            <p:cNvSpPr txBox="1"/>
            <p:nvPr/>
          </p:nvSpPr>
          <p:spPr>
            <a:xfrm>
              <a:off x="1026762" y="9008941"/>
              <a:ext cx="2081019" cy="707886"/>
            </a:xfrm>
            <a:prstGeom prst="rect">
              <a:avLst/>
            </a:prstGeom>
            <a:noFill/>
          </p:spPr>
          <p:txBody>
            <a:bodyPr wrap="none" rtlCol="0">
              <a:spAutoFit/>
            </a:bodyPr>
            <a:lstStyle/>
            <a:p>
              <a:pPr algn="ctr"/>
              <a:r>
                <a:rPr kumimoji="1" lang="en-US" altLang="zh-TW" sz="4000" b="1">
                  <a:latin typeface="Nunito" pitchFamily="2" charset="0"/>
                </a:rPr>
                <a:t>Teacher</a:t>
              </a:r>
              <a:endParaRPr kumimoji="1" lang="zh-TW" altLang="en-US" sz="4000" b="1">
                <a:latin typeface="Nunito" pitchFamily="2" charset="0"/>
              </a:endParaRPr>
            </a:p>
          </p:txBody>
        </p:sp>
      </p:grpSp>
      <p:grpSp>
        <p:nvGrpSpPr>
          <p:cNvPr id="45" name="群組 44">
            <a:extLst>
              <a:ext uri="{FF2B5EF4-FFF2-40B4-BE49-F238E27FC236}">
                <a16:creationId xmlns:a16="http://schemas.microsoft.com/office/drawing/2014/main" id="{2409DB39-EABB-9198-73F3-33A245EBC0DA}"/>
              </a:ext>
            </a:extLst>
          </p:cNvPr>
          <p:cNvGrpSpPr/>
          <p:nvPr/>
        </p:nvGrpSpPr>
        <p:grpSpPr>
          <a:xfrm>
            <a:off x="14898410" y="2486532"/>
            <a:ext cx="2358952" cy="7254379"/>
            <a:chOff x="14898410" y="2486532"/>
            <a:chExt cx="2358952" cy="7254379"/>
          </a:xfrm>
        </p:grpSpPr>
        <p:grpSp>
          <p:nvGrpSpPr>
            <p:cNvPr id="25" name="群組 24">
              <a:extLst>
                <a:ext uri="{FF2B5EF4-FFF2-40B4-BE49-F238E27FC236}">
                  <a16:creationId xmlns:a16="http://schemas.microsoft.com/office/drawing/2014/main" id="{43BF561E-B3A2-24FD-241D-8F7AFC72AE7A}"/>
                </a:ext>
              </a:extLst>
            </p:cNvPr>
            <p:cNvGrpSpPr/>
            <p:nvPr/>
          </p:nvGrpSpPr>
          <p:grpSpPr>
            <a:xfrm>
              <a:off x="15180220" y="2486532"/>
              <a:ext cx="1804704" cy="6277233"/>
              <a:chOff x="14093215" y="952500"/>
              <a:chExt cx="2336800" cy="8128000"/>
            </a:xfrm>
          </p:grpSpPr>
          <p:pic>
            <p:nvPicPr>
              <p:cNvPr id="27" name="圖片 26" descr="一張含有 美工圖案, 圖畫, 圖解, 動畫卡通 的圖片&#10;&#10;自動產生的描述">
                <a:extLst>
                  <a:ext uri="{FF2B5EF4-FFF2-40B4-BE49-F238E27FC236}">
                    <a16:creationId xmlns:a16="http://schemas.microsoft.com/office/drawing/2014/main" id="{142929B8-3B23-F5C8-41EC-590BC28F02C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093215" y="3848100"/>
                <a:ext cx="2336800" cy="2336800"/>
              </a:xfrm>
              <a:prstGeom prst="rect">
                <a:avLst/>
              </a:prstGeom>
            </p:spPr>
          </p:pic>
          <p:pic>
            <p:nvPicPr>
              <p:cNvPr id="28" name="圖片 27" descr="一張含有 美工圖案, 圖畫, 圖解, 動畫卡通 的圖片&#10;&#10;自動產生的描述">
                <a:extLst>
                  <a:ext uri="{FF2B5EF4-FFF2-40B4-BE49-F238E27FC236}">
                    <a16:creationId xmlns:a16="http://schemas.microsoft.com/office/drawing/2014/main" id="{B126F1F3-4279-78D9-3074-CCAE4356B85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093215" y="952500"/>
                <a:ext cx="2336800" cy="2336800"/>
              </a:xfrm>
              <a:prstGeom prst="rect">
                <a:avLst/>
              </a:prstGeom>
            </p:spPr>
          </p:pic>
          <p:pic>
            <p:nvPicPr>
              <p:cNvPr id="29" name="圖片 28" descr="一張含有 美工圖案, 圖解, 卡通, 圖畫 的圖片&#10;&#10;自動產生的描述">
                <a:extLst>
                  <a:ext uri="{FF2B5EF4-FFF2-40B4-BE49-F238E27FC236}">
                    <a16:creationId xmlns:a16="http://schemas.microsoft.com/office/drawing/2014/main" id="{E74A8F67-FD85-6564-D585-57FC75C2357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093215" y="6743700"/>
                <a:ext cx="2336800" cy="2336800"/>
              </a:xfrm>
              <a:prstGeom prst="rect">
                <a:avLst/>
              </a:prstGeom>
            </p:spPr>
          </p:pic>
        </p:grpSp>
        <p:sp>
          <p:nvSpPr>
            <p:cNvPr id="26" name="文字方塊 25">
              <a:extLst>
                <a:ext uri="{FF2B5EF4-FFF2-40B4-BE49-F238E27FC236}">
                  <a16:creationId xmlns:a16="http://schemas.microsoft.com/office/drawing/2014/main" id="{25D8C0A6-2C36-5BBA-9BB2-480E0FB05923}"/>
                </a:ext>
              </a:extLst>
            </p:cNvPr>
            <p:cNvSpPr txBox="1"/>
            <p:nvPr/>
          </p:nvSpPr>
          <p:spPr>
            <a:xfrm>
              <a:off x="14898410" y="9033025"/>
              <a:ext cx="2358952" cy="707886"/>
            </a:xfrm>
            <a:prstGeom prst="rect">
              <a:avLst/>
            </a:prstGeom>
            <a:noFill/>
          </p:spPr>
          <p:txBody>
            <a:bodyPr wrap="square" rtlCol="0">
              <a:spAutoFit/>
            </a:bodyPr>
            <a:lstStyle/>
            <a:p>
              <a:pPr algn="ctr"/>
              <a:r>
                <a:rPr kumimoji="1" lang="en-US" altLang="zh-TW" sz="4000" b="1">
                  <a:latin typeface="Nunito" pitchFamily="2" charset="0"/>
                </a:rPr>
                <a:t>Students</a:t>
              </a:r>
              <a:endParaRPr kumimoji="1" lang="zh-TW" altLang="en-US" sz="4000" b="1">
                <a:latin typeface="Nunito" pitchFamily="2" charset="0"/>
              </a:endParaRPr>
            </a:p>
          </p:txBody>
        </p:sp>
      </p:grpSp>
      <p:grpSp>
        <p:nvGrpSpPr>
          <p:cNvPr id="38" name="群組 37">
            <a:extLst>
              <a:ext uri="{FF2B5EF4-FFF2-40B4-BE49-F238E27FC236}">
                <a16:creationId xmlns:a16="http://schemas.microsoft.com/office/drawing/2014/main" id="{71CB1026-9910-16BD-EA61-0D63EEB51A70}"/>
              </a:ext>
            </a:extLst>
          </p:cNvPr>
          <p:cNvGrpSpPr/>
          <p:nvPr/>
        </p:nvGrpSpPr>
        <p:grpSpPr>
          <a:xfrm>
            <a:off x="3348809" y="4773025"/>
            <a:ext cx="2649130" cy="1786867"/>
            <a:chOff x="3348809" y="4773025"/>
            <a:chExt cx="2649130" cy="1786867"/>
          </a:xfrm>
        </p:grpSpPr>
        <p:sp>
          <p:nvSpPr>
            <p:cNvPr id="31" name="左-右雙向箭號 30">
              <a:extLst>
                <a:ext uri="{FF2B5EF4-FFF2-40B4-BE49-F238E27FC236}">
                  <a16:creationId xmlns:a16="http://schemas.microsoft.com/office/drawing/2014/main" id="{5A0A6756-5272-C733-8300-25DF0DA01C47}"/>
                </a:ext>
              </a:extLst>
            </p:cNvPr>
            <p:cNvSpPr/>
            <p:nvPr/>
          </p:nvSpPr>
          <p:spPr>
            <a:xfrm>
              <a:off x="3348809" y="4895424"/>
              <a:ext cx="2649130" cy="1479133"/>
            </a:xfrm>
            <a:prstGeom prst="leftRightArrow">
              <a:avLst>
                <a:gd name="adj1" fmla="val 52875"/>
                <a:gd name="adj2" fmla="val 35623"/>
              </a:avLst>
            </a:prstGeom>
            <a:solidFill>
              <a:srgbClr val="B7DEE8">
                <a:alpha val="61961"/>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37" name="群組 36">
              <a:extLst>
                <a:ext uri="{FF2B5EF4-FFF2-40B4-BE49-F238E27FC236}">
                  <a16:creationId xmlns:a16="http://schemas.microsoft.com/office/drawing/2014/main" id="{A2FC1AE2-5740-6CBE-7094-C7A1A533B88D}"/>
                </a:ext>
              </a:extLst>
            </p:cNvPr>
            <p:cNvGrpSpPr/>
            <p:nvPr/>
          </p:nvGrpSpPr>
          <p:grpSpPr>
            <a:xfrm>
              <a:off x="3348809" y="4773025"/>
              <a:ext cx="2649130" cy="1786867"/>
              <a:chOff x="3458065" y="4499041"/>
              <a:chExt cx="2649130" cy="1786867"/>
            </a:xfrm>
          </p:grpSpPr>
          <p:sp>
            <p:nvSpPr>
              <p:cNvPr id="32" name="文字方塊 31">
                <a:extLst>
                  <a:ext uri="{FF2B5EF4-FFF2-40B4-BE49-F238E27FC236}">
                    <a16:creationId xmlns:a16="http://schemas.microsoft.com/office/drawing/2014/main" id="{D717FA09-EB23-7DBB-E84D-FE69D6C7A17B}"/>
                  </a:ext>
                </a:extLst>
              </p:cNvPr>
              <p:cNvSpPr txBox="1"/>
              <p:nvPr/>
            </p:nvSpPr>
            <p:spPr>
              <a:xfrm>
                <a:off x="3458065" y="5762688"/>
                <a:ext cx="2649130" cy="523220"/>
              </a:xfrm>
              <a:prstGeom prst="rect">
                <a:avLst/>
              </a:prstGeom>
              <a:noFill/>
            </p:spPr>
            <p:txBody>
              <a:bodyPr wrap="square" rtlCol="0">
                <a:spAutoFit/>
              </a:bodyPr>
              <a:lstStyle/>
              <a:p>
                <a:pPr algn="ctr"/>
                <a:r>
                  <a:rPr kumimoji="1" lang="zh-TW" altLang="en-US" sz="2800">
                    <a:solidFill>
                      <a:schemeClr val="accent4">
                        <a:lumMod val="75000"/>
                      </a:schemeClr>
                    </a:solidFill>
                    <a:latin typeface="Microsoft JhengHei UI" panose="020B0604030504040204" pitchFamily="34" charset="-120"/>
                    <a:ea typeface="Microsoft JhengHei UI" panose="020B0604030504040204" pitchFamily="34" charset="-120"/>
                  </a:rPr>
                  <a:t>上線名單</a:t>
                </a:r>
              </a:p>
            </p:txBody>
          </p:sp>
          <p:pic>
            <p:nvPicPr>
              <p:cNvPr id="36" name="圖片 35">
                <a:extLst>
                  <a:ext uri="{FF2B5EF4-FFF2-40B4-BE49-F238E27FC236}">
                    <a16:creationId xmlns:a16="http://schemas.microsoft.com/office/drawing/2014/main" id="{AE6DE6D8-315C-3C90-1245-65D8DDBA053C}"/>
                  </a:ext>
                </a:extLst>
              </p:cNvPr>
              <p:cNvPicPr>
                <a:picLocks noChangeAspect="1"/>
              </p:cNvPicPr>
              <p:nvPr/>
            </p:nvPicPr>
            <p:blipFill>
              <a:blip r:embed="rId12">
                <a:extLst>
                  <a:ext uri="{28A0092B-C50C-407E-A947-70E740481C1C}">
                    <a14:useLocalDpi xmlns:a14="http://schemas.microsoft.com/office/drawing/2010/main" val="0"/>
                  </a:ext>
                </a:extLst>
              </a:blip>
              <a:srcRect/>
              <a:stretch/>
            </p:blipFill>
            <p:spPr>
              <a:xfrm>
                <a:off x="4097697" y="4499041"/>
                <a:ext cx="1369865" cy="1369865"/>
              </a:xfrm>
              <a:prstGeom prst="rect">
                <a:avLst/>
              </a:prstGeom>
            </p:spPr>
          </p:pic>
        </p:grpSp>
      </p:grpSp>
      <p:grpSp>
        <p:nvGrpSpPr>
          <p:cNvPr id="39" name="群組 38">
            <a:extLst>
              <a:ext uri="{FF2B5EF4-FFF2-40B4-BE49-F238E27FC236}">
                <a16:creationId xmlns:a16="http://schemas.microsoft.com/office/drawing/2014/main" id="{EBC7A075-9050-BDDB-B679-5B5716702511}"/>
              </a:ext>
            </a:extLst>
          </p:cNvPr>
          <p:cNvGrpSpPr/>
          <p:nvPr/>
        </p:nvGrpSpPr>
        <p:grpSpPr>
          <a:xfrm>
            <a:off x="12288123" y="4773025"/>
            <a:ext cx="2649130" cy="1786867"/>
            <a:chOff x="3348809" y="4773025"/>
            <a:chExt cx="2649130" cy="1786867"/>
          </a:xfrm>
        </p:grpSpPr>
        <p:sp>
          <p:nvSpPr>
            <p:cNvPr id="40" name="左-右雙向箭號 39">
              <a:extLst>
                <a:ext uri="{FF2B5EF4-FFF2-40B4-BE49-F238E27FC236}">
                  <a16:creationId xmlns:a16="http://schemas.microsoft.com/office/drawing/2014/main" id="{E96FEF69-0696-DBE1-2E16-D6453D288F5A}"/>
                </a:ext>
              </a:extLst>
            </p:cNvPr>
            <p:cNvSpPr/>
            <p:nvPr/>
          </p:nvSpPr>
          <p:spPr>
            <a:xfrm>
              <a:off x="3348809" y="4895424"/>
              <a:ext cx="2649130" cy="1479133"/>
            </a:xfrm>
            <a:prstGeom prst="leftRightArrow">
              <a:avLst>
                <a:gd name="adj1" fmla="val 52875"/>
                <a:gd name="adj2" fmla="val 35623"/>
              </a:avLst>
            </a:prstGeom>
            <a:solidFill>
              <a:srgbClr val="B7DEE8">
                <a:alpha val="61961"/>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41" name="群組 40">
              <a:extLst>
                <a:ext uri="{FF2B5EF4-FFF2-40B4-BE49-F238E27FC236}">
                  <a16:creationId xmlns:a16="http://schemas.microsoft.com/office/drawing/2014/main" id="{AC52AB09-E984-B473-FC81-69447A7C721E}"/>
                </a:ext>
              </a:extLst>
            </p:cNvPr>
            <p:cNvGrpSpPr/>
            <p:nvPr/>
          </p:nvGrpSpPr>
          <p:grpSpPr>
            <a:xfrm>
              <a:off x="3348809" y="4773025"/>
              <a:ext cx="2649130" cy="1786867"/>
              <a:chOff x="3458065" y="4499041"/>
              <a:chExt cx="2649130" cy="1786867"/>
            </a:xfrm>
          </p:grpSpPr>
          <p:sp>
            <p:nvSpPr>
              <p:cNvPr id="42" name="文字方塊 41">
                <a:extLst>
                  <a:ext uri="{FF2B5EF4-FFF2-40B4-BE49-F238E27FC236}">
                    <a16:creationId xmlns:a16="http://schemas.microsoft.com/office/drawing/2014/main" id="{E460DDDF-15A1-0B11-D380-3E021FB3FA10}"/>
                  </a:ext>
                </a:extLst>
              </p:cNvPr>
              <p:cNvSpPr txBox="1"/>
              <p:nvPr/>
            </p:nvSpPr>
            <p:spPr>
              <a:xfrm>
                <a:off x="3458065" y="5762688"/>
                <a:ext cx="2649130" cy="523220"/>
              </a:xfrm>
              <a:prstGeom prst="rect">
                <a:avLst/>
              </a:prstGeom>
              <a:noFill/>
            </p:spPr>
            <p:txBody>
              <a:bodyPr wrap="square" rtlCol="0">
                <a:spAutoFit/>
              </a:bodyPr>
              <a:lstStyle/>
              <a:p>
                <a:pPr algn="ctr"/>
                <a:r>
                  <a:rPr kumimoji="1" lang="zh-TW" altLang="en-US" sz="2800">
                    <a:solidFill>
                      <a:schemeClr val="accent4">
                        <a:lumMod val="75000"/>
                      </a:schemeClr>
                    </a:solidFill>
                    <a:latin typeface="Microsoft JhengHei UI" panose="020B0604030504040204" pitchFamily="34" charset="-120"/>
                    <a:ea typeface="Microsoft JhengHei UI" panose="020B0604030504040204" pitchFamily="34" charset="-120"/>
                  </a:rPr>
                  <a:t>上線名單</a:t>
                </a:r>
              </a:p>
            </p:txBody>
          </p:sp>
          <p:pic>
            <p:nvPicPr>
              <p:cNvPr id="43" name="圖片 42">
                <a:extLst>
                  <a:ext uri="{FF2B5EF4-FFF2-40B4-BE49-F238E27FC236}">
                    <a16:creationId xmlns:a16="http://schemas.microsoft.com/office/drawing/2014/main" id="{43B56814-3AD0-6279-0355-C7A992FA6D5C}"/>
                  </a:ext>
                </a:extLst>
              </p:cNvPr>
              <p:cNvPicPr>
                <a:picLocks noChangeAspect="1"/>
              </p:cNvPicPr>
              <p:nvPr/>
            </p:nvPicPr>
            <p:blipFill>
              <a:blip r:embed="rId12">
                <a:extLst>
                  <a:ext uri="{28A0092B-C50C-407E-A947-70E740481C1C}">
                    <a14:useLocalDpi xmlns:a14="http://schemas.microsoft.com/office/drawing/2010/main" val="0"/>
                  </a:ext>
                </a:extLst>
              </a:blip>
              <a:srcRect/>
              <a:stretch/>
            </p:blipFill>
            <p:spPr>
              <a:xfrm>
                <a:off x="4097697" y="4499041"/>
                <a:ext cx="1369865" cy="1369865"/>
              </a:xfrm>
              <a:prstGeom prst="rect">
                <a:avLst/>
              </a:prstGeom>
            </p:spPr>
          </p:pic>
        </p:grpSp>
      </p:grpSp>
      <p:sp>
        <p:nvSpPr>
          <p:cNvPr id="46" name="投影片編號版面配置區 45">
            <a:extLst>
              <a:ext uri="{FF2B5EF4-FFF2-40B4-BE49-F238E27FC236}">
                <a16:creationId xmlns:a16="http://schemas.microsoft.com/office/drawing/2014/main" id="{A013D18C-93C1-1E55-559F-980C7CD96672}"/>
              </a:ext>
            </a:extLst>
          </p:cNvPr>
          <p:cNvSpPr>
            <a:spLocks noGrp="1"/>
          </p:cNvSpPr>
          <p:nvPr>
            <p:ph type="sldNum" sz="quarter" idx="12"/>
          </p:nvPr>
        </p:nvSpPr>
        <p:spPr/>
        <p:txBody>
          <a:bodyPr/>
          <a:lstStyle/>
          <a:p>
            <a:fld id="{B6F15528-21DE-4FAA-801E-634DDDAF4B2B}" type="slidenum">
              <a:rPr lang="en-US" smtClean="0"/>
              <a:pPr/>
              <a:t>7</a:t>
            </a:fld>
            <a:endParaRPr lang="en-US"/>
          </a:p>
        </p:txBody>
      </p:sp>
      <p:grpSp>
        <p:nvGrpSpPr>
          <p:cNvPr id="49" name="群組 48">
            <a:extLst>
              <a:ext uri="{FF2B5EF4-FFF2-40B4-BE49-F238E27FC236}">
                <a16:creationId xmlns:a16="http://schemas.microsoft.com/office/drawing/2014/main" id="{7395C0DE-3464-C4B2-DE0E-41E1F342E6C1}"/>
              </a:ext>
            </a:extLst>
          </p:cNvPr>
          <p:cNvGrpSpPr/>
          <p:nvPr/>
        </p:nvGrpSpPr>
        <p:grpSpPr>
          <a:xfrm>
            <a:off x="4543721" y="687305"/>
            <a:ext cx="9200557" cy="1730229"/>
            <a:chOff x="4543721" y="687305"/>
            <a:chExt cx="9200557" cy="1730229"/>
          </a:xfrm>
        </p:grpSpPr>
        <p:grpSp>
          <p:nvGrpSpPr>
            <p:cNvPr id="50" name="Group 8">
              <a:extLst>
                <a:ext uri="{FF2B5EF4-FFF2-40B4-BE49-F238E27FC236}">
                  <a16:creationId xmlns:a16="http://schemas.microsoft.com/office/drawing/2014/main" id="{3D0ADBC2-5C72-0B6F-8D85-0E247F55D273}"/>
                </a:ext>
              </a:extLst>
            </p:cNvPr>
            <p:cNvGrpSpPr/>
            <p:nvPr/>
          </p:nvGrpSpPr>
          <p:grpSpPr>
            <a:xfrm>
              <a:off x="5139012" y="687305"/>
              <a:ext cx="8009976" cy="1730229"/>
              <a:chOff x="0" y="0"/>
              <a:chExt cx="2109623" cy="455698"/>
            </a:xfrm>
          </p:grpSpPr>
          <p:sp>
            <p:nvSpPr>
              <p:cNvPr id="52" name="Freeform 9">
                <a:extLst>
                  <a:ext uri="{FF2B5EF4-FFF2-40B4-BE49-F238E27FC236}">
                    <a16:creationId xmlns:a16="http://schemas.microsoft.com/office/drawing/2014/main" id="{D736461B-77C0-ED30-A849-38AB634CDF97}"/>
                  </a:ext>
                </a:extLst>
              </p:cNvPr>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zh-TW" altLang="en-US"/>
              </a:p>
            </p:txBody>
          </p:sp>
          <p:sp>
            <p:nvSpPr>
              <p:cNvPr id="53" name="TextBox 10">
                <a:extLst>
                  <a:ext uri="{FF2B5EF4-FFF2-40B4-BE49-F238E27FC236}">
                    <a16:creationId xmlns:a16="http://schemas.microsoft.com/office/drawing/2014/main" id="{50BDDAC6-605E-9EA3-7A7B-678822BF30E9}"/>
                  </a:ext>
                </a:extLst>
              </p:cNvPr>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sp>
          <p:nvSpPr>
            <p:cNvPr id="51" name="TextBox 14">
              <a:extLst>
                <a:ext uri="{FF2B5EF4-FFF2-40B4-BE49-F238E27FC236}">
                  <a16:creationId xmlns:a16="http://schemas.microsoft.com/office/drawing/2014/main" id="{C7043605-4876-9D6D-6AF3-48CA8D4611AB}"/>
                </a:ext>
              </a:extLst>
            </p:cNvPr>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zh-TW" altLang="en-US" sz="6607" b="1">
                  <a:solidFill>
                    <a:srgbClr val="000000"/>
                  </a:solidFill>
                  <a:latin typeface="Microsoft JhengHei UI" panose="020B0604030504040204" pitchFamily="34" charset="-120"/>
                  <a:ea typeface="Microsoft JhengHei UI" panose="020B0604030504040204" pitchFamily="34" charset="-120"/>
                </a:rPr>
                <a:t>簡要說明作品</a:t>
              </a:r>
              <a:endParaRPr lang="en-US" sz="6607" b="1">
                <a:solidFill>
                  <a:srgbClr val="000000"/>
                </a:solidFill>
                <a:latin typeface="Microsoft JhengHei UI" panose="020B0604030504040204" pitchFamily="34" charset="-120"/>
                <a:ea typeface="Microsoft JhengHei UI" panose="020B0604030504040204" pitchFamily="34" charset="-120"/>
              </a:endParaRPr>
            </a:p>
          </p:txBody>
        </p:sp>
      </p:grpSp>
    </p:spTree>
    <p:extLst>
      <p:ext uri="{BB962C8B-B14F-4D97-AF65-F5344CB8AC3E}">
        <p14:creationId xmlns:p14="http://schemas.microsoft.com/office/powerpoint/2010/main" val="16195788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a:spLocks noGrp="1" noRot="1" noMove="1" noResize="1" noEditPoints="1" noAdjustHandles="1" noChangeArrowheads="1" noChangeShapeType="1"/>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4" name="Freeform 4"/>
            <p:cNvSpPr>
              <a:spLocks noGrp="1" noRot="1" noMove="1" noResize="1" noEditPoints="1" noAdjustHandles="1" noChangeArrowheads="1" noChangeShapeType="1"/>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grpSp>
      <p:grpSp>
        <p:nvGrpSpPr>
          <p:cNvPr id="5" name="Group 5"/>
          <p:cNvGrpSpPr>
            <a:grpSpLocks noGrp="1" noUngrp="1" noRot="1" noMove="1" noResize="1"/>
          </p:cNvGrpSpPr>
          <p:nvPr/>
        </p:nvGrpSpPr>
        <p:grpSpPr>
          <a:xfrm>
            <a:off x="1028700" y="1505943"/>
            <a:ext cx="16230600" cy="8238413"/>
            <a:chOff x="0" y="0"/>
            <a:chExt cx="4274726" cy="1718953"/>
          </a:xfrm>
        </p:grpSpPr>
        <p:sp>
          <p:nvSpPr>
            <p:cNvPr id="6" name="Freeform 6"/>
            <p:cNvSpPr>
              <a:spLocks noGrp="1" noRot="1" noMove="1" noResize="1" noEditPoints="1" noAdjustHandles="1" noChangeArrowheads="1" noChangeShapeType="1"/>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zh-TW" altLang="en-US"/>
            </a:p>
          </p:txBody>
        </p:sp>
        <p:sp>
          <p:nvSpPr>
            <p:cNvPr id="7" name="TextBox 7"/>
            <p:cNvSpPr txBox="1">
              <a:spLocks noGrp="1" noRot="1" noMove="1" noResize="1" noEditPoints="1" noAdjustHandles="1" noChangeArrowheads="1" noChangeShapeType="1"/>
            </p:cNvSpPr>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sp>
        <p:nvSpPr>
          <p:cNvPr id="17" name="Freeform 17"/>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grpSp>
        <p:nvGrpSpPr>
          <p:cNvPr id="11" name="群組 10">
            <a:extLst>
              <a:ext uri="{FF2B5EF4-FFF2-40B4-BE49-F238E27FC236}">
                <a16:creationId xmlns:a16="http://schemas.microsoft.com/office/drawing/2014/main" id="{7AB46B0C-76B7-0A2D-2AEE-95AD25400627}"/>
              </a:ext>
            </a:extLst>
          </p:cNvPr>
          <p:cNvGrpSpPr/>
          <p:nvPr/>
        </p:nvGrpSpPr>
        <p:grpSpPr>
          <a:xfrm>
            <a:off x="6377125" y="2635104"/>
            <a:ext cx="5531812" cy="5117552"/>
            <a:chOff x="5562600" y="1133299"/>
            <a:chExt cx="7162800" cy="6626401"/>
          </a:xfrm>
        </p:grpSpPr>
        <p:sp>
          <p:nvSpPr>
            <p:cNvPr id="12" name="換頁連接器 11">
              <a:extLst>
                <a:ext uri="{FF2B5EF4-FFF2-40B4-BE49-F238E27FC236}">
                  <a16:creationId xmlns:a16="http://schemas.microsoft.com/office/drawing/2014/main" id="{764EFB54-EEA2-6D87-5F00-7D6530097079}"/>
                </a:ext>
              </a:extLst>
            </p:cNvPr>
            <p:cNvSpPr/>
            <p:nvPr/>
          </p:nvSpPr>
          <p:spPr>
            <a:xfrm>
              <a:off x="5562600" y="1133299"/>
              <a:ext cx="7162800" cy="6626401"/>
            </a:xfrm>
            <a:prstGeom prst="flowChartOffpageConnector">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3" name="圖片 12" descr="一張含有 椅子, 傢俱, 螢幕擷取畫面, 設計 的圖片&#10;&#10;自動產生的描述">
              <a:extLst>
                <a:ext uri="{FF2B5EF4-FFF2-40B4-BE49-F238E27FC236}">
                  <a16:creationId xmlns:a16="http://schemas.microsoft.com/office/drawing/2014/main" id="{5491A5D6-B5C7-8F5A-A74A-704856E0FD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12000" y="2146300"/>
              <a:ext cx="4064000" cy="4064000"/>
            </a:xfrm>
            <a:prstGeom prst="rect">
              <a:avLst/>
            </a:prstGeom>
          </p:spPr>
        </p:pic>
        <p:sp>
          <p:nvSpPr>
            <p:cNvPr id="15" name="文字方塊 14">
              <a:extLst>
                <a:ext uri="{FF2B5EF4-FFF2-40B4-BE49-F238E27FC236}">
                  <a16:creationId xmlns:a16="http://schemas.microsoft.com/office/drawing/2014/main" id="{8D89E76B-7FE5-F6F7-EEBF-DE94960C6173}"/>
                </a:ext>
              </a:extLst>
            </p:cNvPr>
            <p:cNvSpPr txBox="1"/>
            <p:nvPr/>
          </p:nvSpPr>
          <p:spPr>
            <a:xfrm>
              <a:off x="5562600" y="1206972"/>
              <a:ext cx="7162800" cy="707886"/>
            </a:xfrm>
            <a:prstGeom prst="rect">
              <a:avLst/>
            </a:prstGeom>
            <a:noFill/>
          </p:spPr>
          <p:txBody>
            <a:bodyPr wrap="square" rtlCol="0">
              <a:spAutoFit/>
            </a:bodyPr>
            <a:lstStyle/>
            <a:p>
              <a:pPr algn="ctr"/>
              <a:r>
                <a:rPr kumimoji="1" lang="en-US" altLang="zh-TW" sz="4000" b="1">
                  <a:latin typeface="Nunito" pitchFamily="2" charset="0"/>
                </a:rPr>
                <a:t>Classroom</a:t>
              </a:r>
              <a:endParaRPr kumimoji="1" lang="zh-TW" altLang="en-US" sz="4000" b="1">
                <a:latin typeface="Nunito" pitchFamily="2" charset="0"/>
              </a:endParaRPr>
            </a:p>
          </p:txBody>
        </p:sp>
      </p:grpSp>
      <p:grpSp>
        <p:nvGrpSpPr>
          <p:cNvPr id="16" name="群組 15">
            <a:extLst>
              <a:ext uri="{FF2B5EF4-FFF2-40B4-BE49-F238E27FC236}">
                <a16:creationId xmlns:a16="http://schemas.microsoft.com/office/drawing/2014/main" id="{88281A21-D494-5927-BD8C-E4BC52DE3D13}"/>
              </a:ext>
            </a:extLst>
          </p:cNvPr>
          <p:cNvGrpSpPr/>
          <p:nvPr/>
        </p:nvGrpSpPr>
        <p:grpSpPr>
          <a:xfrm>
            <a:off x="8241647" y="7041258"/>
            <a:ext cx="1804704" cy="2712350"/>
            <a:chOff x="7975600" y="6816901"/>
            <a:chExt cx="2336800" cy="3512055"/>
          </a:xfrm>
        </p:grpSpPr>
        <p:pic>
          <p:nvPicPr>
            <p:cNvPr id="19" name="圖片 18" descr="一張含有 螢幕擷取畫面, 鮮豔, 圖形, 行 的圖片&#10;&#10;自動產生的描述">
              <a:extLst>
                <a:ext uri="{FF2B5EF4-FFF2-40B4-BE49-F238E27FC236}">
                  <a16:creationId xmlns:a16="http://schemas.microsoft.com/office/drawing/2014/main" id="{CE91CAAD-6FB8-9050-4C49-8EB120EC724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75600" y="6816901"/>
              <a:ext cx="2336800" cy="2336800"/>
            </a:xfrm>
            <a:prstGeom prst="rect">
              <a:avLst/>
            </a:prstGeom>
          </p:spPr>
        </p:pic>
        <p:sp>
          <p:nvSpPr>
            <p:cNvPr id="20" name="文字方塊 19">
              <a:extLst>
                <a:ext uri="{FF2B5EF4-FFF2-40B4-BE49-F238E27FC236}">
                  <a16:creationId xmlns:a16="http://schemas.microsoft.com/office/drawing/2014/main" id="{8D554033-CAC0-782A-8A43-3031B815F766}"/>
                </a:ext>
              </a:extLst>
            </p:cNvPr>
            <p:cNvSpPr txBox="1"/>
            <p:nvPr/>
          </p:nvSpPr>
          <p:spPr>
            <a:xfrm>
              <a:off x="7975600" y="9412358"/>
              <a:ext cx="2334293" cy="916598"/>
            </a:xfrm>
            <a:prstGeom prst="rect">
              <a:avLst/>
            </a:prstGeom>
            <a:noFill/>
          </p:spPr>
          <p:txBody>
            <a:bodyPr wrap="square" rtlCol="0">
              <a:spAutoFit/>
            </a:bodyPr>
            <a:lstStyle/>
            <a:p>
              <a:pPr algn="ctr"/>
              <a:r>
                <a:rPr kumimoji="1" lang="en-US" altLang="zh-TW" sz="4000" b="1">
                  <a:latin typeface="Nunito" pitchFamily="2" charset="0"/>
                </a:rPr>
                <a:t>Server</a:t>
              </a:r>
              <a:endParaRPr kumimoji="1" lang="zh-TW" altLang="en-US" sz="4000" b="1">
                <a:latin typeface="Nunito" pitchFamily="2" charset="0"/>
              </a:endParaRPr>
            </a:p>
          </p:txBody>
        </p:sp>
      </p:grpSp>
      <p:grpSp>
        <p:nvGrpSpPr>
          <p:cNvPr id="44" name="群組 43">
            <a:extLst>
              <a:ext uri="{FF2B5EF4-FFF2-40B4-BE49-F238E27FC236}">
                <a16:creationId xmlns:a16="http://schemas.microsoft.com/office/drawing/2014/main" id="{DA340FDB-2859-5962-058D-7CFE7B9E830D}"/>
              </a:ext>
            </a:extLst>
          </p:cNvPr>
          <p:cNvGrpSpPr/>
          <p:nvPr/>
        </p:nvGrpSpPr>
        <p:grpSpPr>
          <a:xfrm>
            <a:off x="1026762" y="4617446"/>
            <a:ext cx="2081019" cy="5099381"/>
            <a:chOff x="1026762" y="4617446"/>
            <a:chExt cx="2081019" cy="5099381"/>
          </a:xfrm>
        </p:grpSpPr>
        <p:pic>
          <p:nvPicPr>
            <p:cNvPr id="22" name="圖片 21" descr="一張含有 美工圖案, 卡通, 動畫卡通 的圖片&#10;&#10;自動產生的描述">
              <a:extLst>
                <a:ext uri="{FF2B5EF4-FFF2-40B4-BE49-F238E27FC236}">
                  <a16:creationId xmlns:a16="http://schemas.microsoft.com/office/drawing/2014/main" id="{23B772FE-6221-300D-9904-85437D72275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64919" y="4617446"/>
              <a:ext cx="1804704" cy="1804704"/>
            </a:xfrm>
            <a:prstGeom prst="rect">
              <a:avLst/>
            </a:prstGeom>
          </p:spPr>
        </p:pic>
        <p:sp>
          <p:nvSpPr>
            <p:cNvPr id="23" name="文字方塊 22">
              <a:extLst>
                <a:ext uri="{FF2B5EF4-FFF2-40B4-BE49-F238E27FC236}">
                  <a16:creationId xmlns:a16="http://schemas.microsoft.com/office/drawing/2014/main" id="{2A5A406B-42D4-02D4-CD1E-103762D6FB5C}"/>
                </a:ext>
              </a:extLst>
            </p:cNvPr>
            <p:cNvSpPr txBox="1"/>
            <p:nvPr/>
          </p:nvSpPr>
          <p:spPr>
            <a:xfrm>
              <a:off x="1026762" y="9008941"/>
              <a:ext cx="2081019" cy="707886"/>
            </a:xfrm>
            <a:prstGeom prst="rect">
              <a:avLst/>
            </a:prstGeom>
            <a:noFill/>
          </p:spPr>
          <p:txBody>
            <a:bodyPr wrap="none" rtlCol="0">
              <a:spAutoFit/>
            </a:bodyPr>
            <a:lstStyle/>
            <a:p>
              <a:pPr algn="ctr"/>
              <a:r>
                <a:rPr kumimoji="1" lang="en-US" altLang="zh-TW" sz="4000" b="1">
                  <a:latin typeface="Nunito" pitchFamily="2" charset="0"/>
                </a:rPr>
                <a:t>Teacher</a:t>
              </a:r>
              <a:endParaRPr kumimoji="1" lang="zh-TW" altLang="en-US" sz="4000" b="1">
                <a:latin typeface="Nunito" pitchFamily="2" charset="0"/>
              </a:endParaRPr>
            </a:p>
          </p:txBody>
        </p:sp>
      </p:grpSp>
      <p:grpSp>
        <p:nvGrpSpPr>
          <p:cNvPr id="45" name="群組 44">
            <a:extLst>
              <a:ext uri="{FF2B5EF4-FFF2-40B4-BE49-F238E27FC236}">
                <a16:creationId xmlns:a16="http://schemas.microsoft.com/office/drawing/2014/main" id="{2409DB39-EABB-9198-73F3-33A245EBC0DA}"/>
              </a:ext>
            </a:extLst>
          </p:cNvPr>
          <p:cNvGrpSpPr/>
          <p:nvPr/>
        </p:nvGrpSpPr>
        <p:grpSpPr>
          <a:xfrm>
            <a:off x="14898410" y="2486532"/>
            <a:ext cx="2358952" cy="7254379"/>
            <a:chOff x="14898410" y="2486532"/>
            <a:chExt cx="2358952" cy="7254379"/>
          </a:xfrm>
        </p:grpSpPr>
        <p:grpSp>
          <p:nvGrpSpPr>
            <p:cNvPr id="25" name="群組 24">
              <a:extLst>
                <a:ext uri="{FF2B5EF4-FFF2-40B4-BE49-F238E27FC236}">
                  <a16:creationId xmlns:a16="http://schemas.microsoft.com/office/drawing/2014/main" id="{43BF561E-B3A2-24FD-241D-8F7AFC72AE7A}"/>
                </a:ext>
              </a:extLst>
            </p:cNvPr>
            <p:cNvGrpSpPr/>
            <p:nvPr/>
          </p:nvGrpSpPr>
          <p:grpSpPr>
            <a:xfrm>
              <a:off x="15180220" y="2486532"/>
              <a:ext cx="1804704" cy="6277233"/>
              <a:chOff x="14093215" y="952500"/>
              <a:chExt cx="2336800" cy="8128000"/>
            </a:xfrm>
          </p:grpSpPr>
          <p:pic>
            <p:nvPicPr>
              <p:cNvPr id="27" name="圖片 26" descr="一張含有 美工圖案, 圖畫, 圖解, 動畫卡通 的圖片&#10;&#10;自動產生的描述">
                <a:extLst>
                  <a:ext uri="{FF2B5EF4-FFF2-40B4-BE49-F238E27FC236}">
                    <a16:creationId xmlns:a16="http://schemas.microsoft.com/office/drawing/2014/main" id="{142929B8-3B23-F5C8-41EC-590BC28F02C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093215" y="3848100"/>
                <a:ext cx="2336800" cy="2336800"/>
              </a:xfrm>
              <a:prstGeom prst="rect">
                <a:avLst/>
              </a:prstGeom>
            </p:spPr>
          </p:pic>
          <p:pic>
            <p:nvPicPr>
              <p:cNvPr id="28" name="圖片 27" descr="一張含有 美工圖案, 圖畫, 圖解, 動畫卡通 的圖片&#10;&#10;自動產生的描述">
                <a:extLst>
                  <a:ext uri="{FF2B5EF4-FFF2-40B4-BE49-F238E27FC236}">
                    <a16:creationId xmlns:a16="http://schemas.microsoft.com/office/drawing/2014/main" id="{B126F1F3-4279-78D9-3074-CCAE4356B85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093215" y="952500"/>
                <a:ext cx="2336800" cy="2336800"/>
              </a:xfrm>
              <a:prstGeom prst="rect">
                <a:avLst/>
              </a:prstGeom>
            </p:spPr>
          </p:pic>
          <p:pic>
            <p:nvPicPr>
              <p:cNvPr id="29" name="圖片 28" descr="一張含有 美工圖案, 圖解, 卡通, 圖畫 的圖片&#10;&#10;自動產生的描述">
                <a:extLst>
                  <a:ext uri="{FF2B5EF4-FFF2-40B4-BE49-F238E27FC236}">
                    <a16:creationId xmlns:a16="http://schemas.microsoft.com/office/drawing/2014/main" id="{E74A8F67-FD85-6564-D585-57FC75C2357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093215" y="6743700"/>
                <a:ext cx="2336800" cy="2336800"/>
              </a:xfrm>
              <a:prstGeom prst="rect">
                <a:avLst/>
              </a:prstGeom>
            </p:spPr>
          </p:pic>
        </p:grpSp>
        <p:sp>
          <p:nvSpPr>
            <p:cNvPr id="26" name="文字方塊 25">
              <a:extLst>
                <a:ext uri="{FF2B5EF4-FFF2-40B4-BE49-F238E27FC236}">
                  <a16:creationId xmlns:a16="http://schemas.microsoft.com/office/drawing/2014/main" id="{25D8C0A6-2C36-5BBA-9BB2-480E0FB05923}"/>
                </a:ext>
              </a:extLst>
            </p:cNvPr>
            <p:cNvSpPr txBox="1"/>
            <p:nvPr/>
          </p:nvSpPr>
          <p:spPr>
            <a:xfrm>
              <a:off x="14898410" y="9033025"/>
              <a:ext cx="2358952" cy="707886"/>
            </a:xfrm>
            <a:prstGeom prst="rect">
              <a:avLst/>
            </a:prstGeom>
            <a:noFill/>
          </p:spPr>
          <p:txBody>
            <a:bodyPr wrap="square" rtlCol="0">
              <a:spAutoFit/>
            </a:bodyPr>
            <a:lstStyle/>
            <a:p>
              <a:pPr algn="ctr"/>
              <a:r>
                <a:rPr kumimoji="1" lang="en-US" altLang="zh-TW" sz="4000" b="1">
                  <a:latin typeface="Nunito" pitchFamily="2" charset="0"/>
                </a:rPr>
                <a:t>Students</a:t>
              </a:r>
              <a:endParaRPr kumimoji="1" lang="zh-TW" altLang="en-US" sz="4000" b="1">
                <a:latin typeface="Nunito" pitchFamily="2" charset="0"/>
              </a:endParaRPr>
            </a:p>
          </p:txBody>
        </p:sp>
      </p:grpSp>
      <p:sp>
        <p:nvSpPr>
          <p:cNvPr id="31" name="左-右雙向箭號 30">
            <a:extLst>
              <a:ext uri="{FF2B5EF4-FFF2-40B4-BE49-F238E27FC236}">
                <a16:creationId xmlns:a16="http://schemas.microsoft.com/office/drawing/2014/main" id="{5A0A6756-5272-C733-8300-25DF0DA01C47}"/>
              </a:ext>
            </a:extLst>
          </p:cNvPr>
          <p:cNvSpPr/>
          <p:nvPr/>
        </p:nvSpPr>
        <p:spPr>
          <a:xfrm>
            <a:off x="3348809" y="4895424"/>
            <a:ext cx="2649130" cy="1479133"/>
          </a:xfrm>
          <a:prstGeom prst="leftRightArrow">
            <a:avLst>
              <a:gd name="adj1" fmla="val 52875"/>
              <a:gd name="adj2" fmla="val 35623"/>
            </a:avLst>
          </a:prstGeom>
          <a:solidFill>
            <a:srgbClr val="B7DEE8">
              <a:alpha val="61961"/>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0" name="左-右雙向箭號 39">
            <a:extLst>
              <a:ext uri="{FF2B5EF4-FFF2-40B4-BE49-F238E27FC236}">
                <a16:creationId xmlns:a16="http://schemas.microsoft.com/office/drawing/2014/main" id="{E96FEF69-0696-DBE1-2E16-D6453D288F5A}"/>
              </a:ext>
            </a:extLst>
          </p:cNvPr>
          <p:cNvSpPr/>
          <p:nvPr/>
        </p:nvSpPr>
        <p:spPr>
          <a:xfrm>
            <a:off x="12288123" y="4895424"/>
            <a:ext cx="2649130" cy="1479133"/>
          </a:xfrm>
          <a:prstGeom prst="leftRightArrow">
            <a:avLst>
              <a:gd name="adj1" fmla="val 52875"/>
              <a:gd name="adj2" fmla="val 35623"/>
            </a:avLst>
          </a:prstGeom>
          <a:solidFill>
            <a:srgbClr val="B7DEE8">
              <a:alpha val="61961"/>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21" name="群組 20">
            <a:extLst>
              <a:ext uri="{FF2B5EF4-FFF2-40B4-BE49-F238E27FC236}">
                <a16:creationId xmlns:a16="http://schemas.microsoft.com/office/drawing/2014/main" id="{49D771D1-992D-9BCD-F500-F360209EB3D2}"/>
              </a:ext>
            </a:extLst>
          </p:cNvPr>
          <p:cNvGrpSpPr/>
          <p:nvPr/>
        </p:nvGrpSpPr>
        <p:grpSpPr>
          <a:xfrm>
            <a:off x="12715022" y="2499229"/>
            <a:ext cx="1804704" cy="6277233"/>
            <a:chOff x="14093215" y="952500"/>
            <a:chExt cx="2336800" cy="8128000"/>
          </a:xfrm>
        </p:grpSpPr>
        <p:pic>
          <p:nvPicPr>
            <p:cNvPr id="30" name="圖片 29" descr="一張含有 美工圖案, 圖畫, 圖解, 動畫卡通 的圖片&#10;&#10;自動產生的描述">
              <a:extLst>
                <a:ext uri="{FF2B5EF4-FFF2-40B4-BE49-F238E27FC236}">
                  <a16:creationId xmlns:a16="http://schemas.microsoft.com/office/drawing/2014/main" id="{F31C4407-A07D-2DE8-3824-1DE61ACED4B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093215" y="3848100"/>
              <a:ext cx="2336800" cy="2336800"/>
            </a:xfrm>
            <a:prstGeom prst="rect">
              <a:avLst/>
            </a:prstGeom>
          </p:spPr>
        </p:pic>
        <p:pic>
          <p:nvPicPr>
            <p:cNvPr id="33" name="圖片 32" descr="一張含有 美工圖案, 圖畫, 圖解, 動畫卡通 的圖片&#10;&#10;自動產生的描述">
              <a:extLst>
                <a:ext uri="{FF2B5EF4-FFF2-40B4-BE49-F238E27FC236}">
                  <a16:creationId xmlns:a16="http://schemas.microsoft.com/office/drawing/2014/main" id="{7CCE0E1D-4848-99E1-76D8-61D8869C3CF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093215" y="952500"/>
              <a:ext cx="2336800" cy="2336800"/>
            </a:xfrm>
            <a:prstGeom prst="rect">
              <a:avLst/>
            </a:prstGeom>
          </p:spPr>
        </p:pic>
        <p:pic>
          <p:nvPicPr>
            <p:cNvPr id="34" name="圖片 33" descr="一張含有 美工圖案, 圖解, 卡通, 圖畫 的圖片&#10;&#10;自動產生的描述">
              <a:extLst>
                <a:ext uri="{FF2B5EF4-FFF2-40B4-BE49-F238E27FC236}">
                  <a16:creationId xmlns:a16="http://schemas.microsoft.com/office/drawing/2014/main" id="{67608C8E-4FC3-D1BB-8006-FB42E0E8271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093215" y="6743700"/>
              <a:ext cx="2336800" cy="2336800"/>
            </a:xfrm>
            <a:prstGeom prst="rect">
              <a:avLst/>
            </a:prstGeom>
          </p:spPr>
        </p:pic>
      </p:grpSp>
      <p:grpSp>
        <p:nvGrpSpPr>
          <p:cNvPr id="63" name="群組 62">
            <a:extLst>
              <a:ext uri="{FF2B5EF4-FFF2-40B4-BE49-F238E27FC236}">
                <a16:creationId xmlns:a16="http://schemas.microsoft.com/office/drawing/2014/main" id="{AF14A828-BBF1-B201-BA4F-B9D26C657D67}"/>
              </a:ext>
            </a:extLst>
          </p:cNvPr>
          <p:cNvGrpSpPr/>
          <p:nvPr/>
        </p:nvGrpSpPr>
        <p:grpSpPr>
          <a:xfrm>
            <a:off x="13996058" y="2486531"/>
            <a:ext cx="1804704" cy="6277233"/>
            <a:chOff x="14093215" y="952500"/>
            <a:chExt cx="2336800" cy="8128000"/>
          </a:xfrm>
        </p:grpSpPr>
        <p:pic>
          <p:nvPicPr>
            <p:cNvPr id="64" name="圖片 63" descr="一張含有 美工圖案, 圖畫, 圖解, 動畫卡通 的圖片&#10;&#10;自動產生的描述">
              <a:extLst>
                <a:ext uri="{FF2B5EF4-FFF2-40B4-BE49-F238E27FC236}">
                  <a16:creationId xmlns:a16="http://schemas.microsoft.com/office/drawing/2014/main" id="{54A2EDAB-9AED-76A7-A105-CAEA797CBAA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093215" y="3848100"/>
              <a:ext cx="2336800" cy="2336800"/>
            </a:xfrm>
            <a:prstGeom prst="rect">
              <a:avLst/>
            </a:prstGeom>
          </p:spPr>
        </p:pic>
        <p:pic>
          <p:nvPicPr>
            <p:cNvPr id="65" name="圖片 64" descr="一張含有 美工圖案, 圖畫, 圖解, 動畫卡通 的圖片&#10;&#10;自動產生的描述">
              <a:extLst>
                <a:ext uri="{FF2B5EF4-FFF2-40B4-BE49-F238E27FC236}">
                  <a16:creationId xmlns:a16="http://schemas.microsoft.com/office/drawing/2014/main" id="{1BE4A5F3-4BBD-91FB-3FF0-1AE517BBEDE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093215" y="952500"/>
              <a:ext cx="2336800" cy="2336800"/>
            </a:xfrm>
            <a:prstGeom prst="rect">
              <a:avLst/>
            </a:prstGeom>
          </p:spPr>
        </p:pic>
        <p:pic>
          <p:nvPicPr>
            <p:cNvPr id="66" name="圖片 65" descr="一張含有 美工圖案, 圖解, 卡通, 圖畫 的圖片&#10;&#10;自動產生的描述">
              <a:extLst>
                <a:ext uri="{FF2B5EF4-FFF2-40B4-BE49-F238E27FC236}">
                  <a16:creationId xmlns:a16="http://schemas.microsoft.com/office/drawing/2014/main" id="{ABE79A44-F874-A901-4D87-BCECB85E2B1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093215" y="6743700"/>
              <a:ext cx="2336800" cy="2336800"/>
            </a:xfrm>
            <a:prstGeom prst="rect">
              <a:avLst/>
            </a:prstGeom>
          </p:spPr>
        </p:pic>
      </p:grpSp>
      <p:grpSp>
        <p:nvGrpSpPr>
          <p:cNvPr id="67" name="群組 66">
            <a:extLst>
              <a:ext uri="{FF2B5EF4-FFF2-40B4-BE49-F238E27FC236}">
                <a16:creationId xmlns:a16="http://schemas.microsoft.com/office/drawing/2014/main" id="{BBD51414-BCD9-4FB6-C7FE-022DB99EEBBA}"/>
              </a:ext>
            </a:extLst>
          </p:cNvPr>
          <p:cNvGrpSpPr/>
          <p:nvPr/>
        </p:nvGrpSpPr>
        <p:grpSpPr>
          <a:xfrm>
            <a:off x="16422048" y="2484746"/>
            <a:ext cx="1804704" cy="6277233"/>
            <a:chOff x="14093215" y="952500"/>
            <a:chExt cx="2336800" cy="8128000"/>
          </a:xfrm>
        </p:grpSpPr>
        <p:pic>
          <p:nvPicPr>
            <p:cNvPr id="68" name="圖片 67" descr="一張含有 美工圖案, 圖畫, 圖解, 動畫卡通 的圖片&#10;&#10;自動產生的描述">
              <a:extLst>
                <a:ext uri="{FF2B5EF4-FFF2-40B4-BE49-F238E27FC236}">
                  <a16:creationId xmlns:a16="http://schemas.microsoft.com/office/drawing/2014/main" id="{14B4442A-4F17-49F2-FA9C-5ED1F905729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093215" y="3848100"/>
              <a:ext cx="2336800" cy="2336800"/>
            </a:xfrm>
            <a:prstGeom prst="rect">
              <a:avLst/>
            </a:prstGeom>
          </p:spPr>
        </p:pic>
        <p:pic>
          <p:nvPicPr>
            <p:cNvPr id="69" name="圖片 68" descr="一張含有 美工圖案, 圖畫, 圖解, 動畫卡通 的圖片&#10;&#10;自動產生的描述">
              <a:extLst>
                <a:ext uri="{FF2B5EF4-FFF2-40B4-BE49-F238E27FC236}">
                  <a16:creationId xmlns:a16="http://schemas.microsoft.com/office/drawing/2014/main" id="{685DCCD5-1011-E116-99D7-FA43DA63C7B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093215" y="952500"/>
              <a:ext cx="2336800" cy="2336800"/>
            </a:xfrm>
            <a:prstGeom prst="rect">
              <a:avLst/>
            </a:prstGeom>
          </p:spPr>
        </p:pic>
        <p:pic>
          <p:nvPicPr>
            <p:cNvPr id="70" name="圖片 69" descr="一張含有 美工圖案, 圖解, 卡通, 圖畫 的圖片&#10;&#10;自動產生的描述">
              <a:extLst>
                <a:ext uri="{FF2B5EF4-FFF2-40B4-BE49-F238E27FC236}">
                  <a16:creationId xmlns:a16="http://schemas.microsoft.com/office/drawing/2014/main" id="{31D750C0-30E0-B114-7C7E-D0E6024F041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093215" y="6743700"/>
              <a:ext cx="2336800" cy="2336800"/>
            </a:xfrm>
            <a:prstGeom prst="rect">
              <a:avLst/>
            </a:prstGeom>
          </p:spPr>
        </p:pic>
      </p:grpSp>
      <p:sp>
        <p:nvSpPr>
          <p:cNvPr id="71" name="投影片編號版面配置區 70">
            <a:extLst>
              <a:ext uri="{FF2B5EF4-FFF2-40B4-BE49-F238E27FC236}">
                <a16:creationId xmlns:a16="http://schemas.microsoft.com/office/drawing/2014/main" id="{538D2D87-5ADF-641D-D2EC-8C07FC2A7456}"/>
              </a:ext>
            </a:extLst>
          </p:cNvPr>
          <p:cNvSpPr>
            <a:spLocks noGrp="1"/>
          </p:cNvSpPr>
          <p:nvPr>
            <p:ph type="sldNum" sz="quarter" idx="12"/>
          </p:nvPr>
        </p:nvSpPr>
        <p:spPr/>
        <p:txBody>
          <a:bodyPr/>
          <a:lstStyle/>
          <a:p>
            <a:fld id="{B6F15528-21DE-4FAA-801E-634DDDAF4B2B}" type="slidenum">
              <a:rPr lang="en-US" smtClean="0"/>
              <a:pPr/>
              <a:t>8</a:t>
            </a:fld>
            <a:endParaRPr lang="en-US"/>
          </a:p>
        </p:txBody>
      </p:sp>
      <p:grpSp>
        <p:nvGrpSpPr>
          <p:cNvPr id="72" name="群組 71">
            <a:extLst>
              <a:ext uri="{FF2B5EF4-FFF2-40B4-BE49-F238E27FC236}">
                <a16:creationId xmlns:a16="http://schemas.microsoft.com/office/drawing/2014/main" id="{09752022-EECB-5E51-81E3-6DCF1AE67211}"/>
              </a:ext>
            </a:extLst>
          </p:cNvPr>
          <p:cNvGrpSpPr/>
          <p:nvPr/>
        </p:nvGrpSpPr>
        <p:grpSpPr>
          <a:xfrm>
            <a:off x="4543721" y="687305"/>
            <a:ext cx="9200557" cy="1730229"/>
            <a:chOff x="4543721" y="687305"/>
            <a:chExt cx="9200557" cy="1730229"/>
          </a:xfrm>
        </p:grpSpPr>
        <p:grpSp>
          <p:nvGrpSpPr>
            <p:cNvPr id="73" name="Group 8">
              <a:extLst>
                <a:ext uri="{FF2B5EF4-FFF2-40B4-BE49-F238E27FC236}">
                  <a16:creationId xmlns:a16="http://schemas.microsoft.com/office/drawing/2014/main" id="{D4DC9573-6DED-277B-C80E-0B8C2CD77472}"/>
                </a:ext>
              </a:extLst>
            </p:cNvPr>
            <p:cNvGrpSpPr/>
            <p:nvPr/>
          </p:nvGrpSpPr>
          <p:grpSpPr>
            <a:xfrm>
              <a:off x="5139012" y="687305"/>
              <a:ext cx="8009976" cy="1730229"/>
              <a:chOff x="0" y="0"/>
              <a:chExt cx="2109623" cy="455698"/>
            </a:xfrm>
          </p:grpSpPr>
          <p:sp>
            <p:nvSpPr>
              <p:cNvPr id="75" name="Freeform 9">
                <a:extLst>
                  <a:ext uri="{FF2B5EF4-FFF2-40B4-BE49-F238E27FC236}">
                    <a16:creationId xmlns:a16="http://schemas.microsoft.com/office/drawing/2014/main" id="{F834E657-7AC0-01C0-5294-A45CD026CA44}"/>
                  </a:ext>
                </a:extLst>
              </p:cNvPr>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zh-TW" altLang="en-US"/>
              </a:p>
            </p:txBody>
          </p:sp>
          <p:sp>
            <p:nvSpPr>
              <p:cNvPr id="76" name="TextBox 10">
                <a:extLst>
                  <a:ext uri="{FF2B5EF4-FFF2-40B4-BE49-F238E27FC236}">
                    <a16:creationId xmlns:a16="http://schemas.microsoft.com/office/drawing/2014/main" id="{A48D176D-624F-E504-F612-E4A57F9B506E}"/>
                  </a:ext>
                </a:extLst>
              </p:cNvPr>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sp>
          <p:nvSpPr>
            <p:cNvPr id="74" name="TextBox 14">
              <a:extLst>
                <a:ext uri="{FF2B5EF4-FFF2-40B4-BE49-F238E27FC236}">
                  <a16:creationId xmlns:a16="http://schemas.microsoft.com/office/drawing/2014/main" id="{5EE74F8F-8E9A-2E3C-60C9-6667D4131C6C}"/>
                </a:ext>
              </a:extLst>
            </p:cNvPr>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zh-TW" altLang="en-US" sz="6607" b="1">
                  <a:solidFill>
                    <a:srgbClr val="000000"/>
                  </a:solidFill>
                  <a:latin typeface="Microsoft JhengHei UI" panose="020B0604030504040204" pitchFamily="34" charset="-120"/>
                  <a:ea typeface="Microsoft JhengHei UI" panose="020B0604030504040204" pitchFamily="34" charset="-120"/>
                </a:rPr>
                <a:t>簡要說明作品</a:t>
              </a:r>
              <a:endParaRPr lang="en-US" sz="6607" b="1">
                <a:solidFill>
                  <a:srgbClr val="000000"/>
                </a:solidFill>
                <a:latin typeface="Microsoft JhengHei UI" panose="020B0604030504040204" pitchFamily="34" charset="-120"/>
                <a:ea typeface="Microsoft JhengHei UI" panose="020B0604030504040204" pitchFamily="34" charset="-120"/>
              </a:endParaRPr>
            </a:p>
          </p:txBody>
        </p:sp>
      </p:grpSp>
    </p:spTree>
    <p:extLst>
      <p:ext uri="{BB962C8B-B14F-4D97-AF65-F5344CB8AC3E}">
        <p14:creationId xmlns:p14="http://schemas.microsoft.com/office/powerpoint/2010/main" val="1836983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randombar(horizontal)">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randombar(horizontal)">
                                      <p:cBhvr>
                                        <p:cTn id="1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a:spLocks noGrp="1" noRot="1" noMove="1" noResize="1" noEditPoints="1" noAdjustHandles="1" noChangeArrowheads="1" noChangeShapeType="1"/>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4" name="Freeform 4"/>
            <p:cNvSpPr>
              <a:spLocks noGrp="1" noRot="1" noMove="1" noResize="1" noEditPoints="1" noAdjustHandles="1" noChangeArrowheads="1" noChangeShapeType="1"/>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grpSp>
      <p:grpSp>
        <p:nvGrpSpPr>
          <p:cNvPr id="5" name="Group 5"/>
          <p:cNvGrpSpPr>
            <a:grpSpLocks noGrp="1" noUngrp="1" noRot="1" noMove="1" noResize="1"/>
          </p:cNvGrpSpPr>
          <p:nvPr/>
        </p:nvGrpSpPr>
        <p:grpSpPr>
          <a:xfrm>
            <a:off x="1028700" y="1505943"/>
            <a:ext cx="16230600" cy="8238413"/>
            <a:chOff x="0" y="0"/>
            <a:chExt cx="4274726" cy="1718953"/>
          </a:xfrm>
        </p:grpSpPr>
        <p:sp>
          <p:nvSpPr>
            <p:cNvPr id="6" name="Freeform 6"/>
            <p:cNvSpPr>
              <a:spLocks noGrp="1" noRot="1" noMove="1" noResize="1" noEditPoints="1" noAdjustHandles="1" noChangeArrowheads="1" noChangeShapeType="1"/>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zh-TW" altLang="en-US"/>
            </a:p>
          </p:txBody>
        </p:sp>
        <p:sp>
          <p:nvSpPr>
            <p:cNvPr id="7" name="TextBox 7"/>
            <p:cNvSpPr txBox="1">
              <a:spLocks noGrp="1" noRot="1" noMove="1" noResize="1" noEditPoints="1" noAdjustHandles="1" noChangeArrowheads="1" noChangeShapeType="1"/>
            </p:cNvSpPr>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sp>
        <p:nvSpPr>
          <p:cNvPr id="17" name="Freeform 17"/>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grpSp>
        <p:nvGrpSpPr>
          <p:cNvPr id="11" name="群組 10">
            <a:extLst>
              <a:ext uri="{FF2B5EF4-FFF2-40B4-BE49-F238E27FC236}">
                <a16:creationId xmlns:a16="http://schemas.microsoft.com/office/drawing/2014/main" id="{7AB46B0C-76B7-0A2D-2AEE-95AD25400627}"/>
              </a:ext>
            </a:extLst>
          </p:cNvPr>
          <p:cNvGrpSpPr/>
          <p:nvPr/>
        </p:nvGrpSpPr>
        <p:grpSpPr>
          <a:xfrm>
            <a:off x="6377125" y="2635104"/>
            <a:ext cx="5531812" cy="5117552"/>
            <a:chOff x="5562600" y="1133299"/>
            <a:chExt cx="7162800" cy="6626401"/>
          </a:xfrm>
        </p:grpSpPr>
        <p:sp>
          <p:nvSpPr>
            <p:cNvPr id="12" name="換頁連接器 11">
              <a:extLst>
                <a:ext uri="{FF2B5EF4-FFF2-40B4-BE49-F238E27FC236}">
                  <a16:creationId xmlns:a16="http://schemas.microsoft.com/office/drawing/2014/main" id="{764EFB54-EEA2-6D87-5F00-7D6530097079}"/>
                </a:ext>
              </a:extLst>
            </p:cNvPr>
            <p:cNvSpPr/>
            <p:nvPr/>
          </p:nvSpPr>
          <p:spPr>
            <a:xfrm>
              <a:off x="5562600" y="1133299"/>
              <a:ext cx="7162800" cy="6626401"/>
            </a:xfrm>
            <a:prstGeom prst="flowChartOffpageConnector">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3" name="圖片 12" descr="一張含有 椅子, 傢俱, 螢幕擷取畫面, 設計 的圖片&#10;&#10;自動產生的描述">
              <a:extLst>
                <a:ext uri="{FF2B5EF4-FFF2-40B4-BE49-F238E27FC236}">
                  <a16:creationId xmlns:a16="http://schemas.microsoft.com/office/drawing/2014/main" id="{5491A5D6-B5C7-8F5A-A74A-704856E0FD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12000" y="2146300"/>
              <a:ext cx="4064000" cy="4064000"/>
            </a:xfrm>
            <a:prstGeom prst="rect">
              <a:avLst/>
            </a:prstGeom>
          </p:spPr>
        </p:pic>
        <p:sp>
          <p:nvSpPr>
            <p:cNvPr id="15" name="文字方塊 14">
              <a:extLst>
                <a:ext uri="{FF2B5EF4-FFF2-40B4-BE49-F238E27FC236}">
                  <a16:creationId xmlns:a16="http://schemas.microsoft.com/office/drawing/2014/main" id="{8D89E76B-7FE5-F6F7-EEBF-DE94960C6173}"/>
                </a:ext>
              </a:extLst>
            </p:cNvPr>
            <p:cNvSpPr txBox="1"/>
            <p:nvPr/>
          </p:nvSpPr>
          <p:spPr>
            <a:xfrm>
              <a:off x="5562600" y="1206972"/>
              <a:ext cx="7162800" cy="707886"/>
            </a:xfrm>
            <a:prstGeom prst="rect">
              <a:avLst/>
            </a:prstGeom>
            <a:noFill/>
          </p:spPr>
          <p:txBody>
            <a:bodyPr wrap="square" rtlCol="0">
              <a:spAutoFit/>
            </a:bodyPr>
            <a:lstStyle/>
            <a:p>
              <a:pPr algn="ctr"/>
              <a:r>
                <a:rPr kumimoji="1" lang="en-US" altLang="zh-TW" sz="4000" b="1">
                  <a:latin typeface="Nunito" pitchFamily="2" charset="0"/>
                </a:rPr>
                <a:t>Classroom</a:t>
              </a:r>
              <a:endParaRPr kumimoji="1" lang="zh-TW" altLang="en-US" sz="4000" b="1">
                <a:latin typeface="Nunito" pitchFamily="2" charset="0"/>
              </a:endParaRPr>
            </a:p>
          </p:txBody>
        </p:sp>
      </p:grpSp>
      <p:grpSp>
        <p:nvGrpSpPr>
          <p:cNvPr id="16" name="群組 15">
            <a:extLst>
              <a:ext uri="{FF2B5EF4-FFF2-40B4-BE49-F238E27FC236}">
                <a16:creationId xmlns:a16="http://schemas.microsoft.com/office/drawing/2014/main" id="{88281A21-D494-5927-BD8C-E4BC52DE3D13}"/>
              </a:ext>
            </a:extLst>
          </p:cNvPr>
          <p:cNvGrpSpPr/>
          <p:nvPr/>
        </p:nvGrpSpPr>
        <p:grpSpPr>
          <a:xfrm>
            <a:off x="8241647" y="7041258"/>
            <a:ext cx="1804704" cy="2712350"/>
            <a:chOff x="7975600" y="6816901"/>
            <a:chExt cx="2336800" cy="3512055"/>
          </a:xfrm>
        </p:grpSpPr>
        <p:pic>
          <p:nvPicPr>
            <p:cNvPr id="19" name="圖片 18" descr="一張含有 螢幕擷取畫面, 鮮豔, 圖形, 行 的圖片&#10;&#10;自動產生的描述">
              <a:extLst>
                <a:ext uri="{FF2B5EF4-FFF2-40B4-BE49-F238E27FC236}">
                  <a16:creationId xmlns:a16="http://schemas.microsoft.com/office/drawing/2014/main" id="{CE91CAAD-6FB8-9050-4C49-8EB120EC724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75600" y="6816901"/>
              <a:ext cx="2336800" cy="2336800"/>
            </a:xfrm>
            <a:prstGeom prst="rect">
              <a:avLst/>
            </a:prstGeom>
          </p:spPr>
        </p:pic>
        <p:sp>
          <p:nvSpPr>
            <p:cNvPr id="20" name="文字方塊 19">
              <a:extLst>
                <a:ext uri="{FF2B5EF4-FFF2-40B4-BE49-F238E27FC236}">
                  <a16:creationId xmlns:a16="http://schemas.microsoft.com/office/drawing/2014/main" id="{8D554033-CAC0-782A-8A43-3031B815F766}"/>
                </a:ext>
              </a:extLst>
            </p:cNvPr>
            <p:cNvSpPr txBox="1"/>
            <p:nvPr/>
          </p:nvSpPr>
          <p:spPr>
            <a:xfrm>
              <a:off x="7975600" y="9412358"/>
              <a:ext cx="2334293" cy="916598"/>
            </a:xfrm>
            <a:prstGeom prst="rect">
              <a:avLst/>
            </a:prstGeom>
            <a:noFill/>
          </p:spPr>
          <p:txBody>
            <a:bodyPr wrap="square" rtlCol="0">
              <a:spAutoFit/>
            </a:bodyPr>
            <a:lstStyle/>
            <a:p>
              <a:pPr algn="ctr"/>
              <a:r>
                <a:rPr kumimoji="1" lang="en-US" altLang="zh-TW" sz="4000" b="1">
                  <a:latin typeface="Nunito" pitchFamily="2" charset="0"/>
                </a:rPr>
                <a:t>Server</a:t>
              </a:r>
              <a:endParaRPr kumimoji="1" lang="zh-TW" altLang="en-US" sz="4000" b="1">
                <a:latin typeface="Nunito" pitchFamily="2" charset="0"/>
              </a:endParaRPr>
            </a:p>
          </p:txBody>
        </p:sp>
      </p:grpSp>
      <p:pic>
        <p:nvPicPr>
          <p:cNvPr id="22" name="圖片 21" descr="一張含有 美工圖案, 卡通, 動畫卡通 的圖片&#10;&#10;自動產生的描述">
            <a:extLst>
              <a:ext uri="{FF2B5EF4-FFF2-40B4-BE49-F238E27FC236}">
                <a16:creationId xmlns:a16="http://schemas.microsoft.com/office/drawing/2014/main" id="{23B772FE-6221-300D-9904-85437D72275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44791" y="2692001"/>
            <a:ext cx="1804704" cy="1804704"/>
          </a:xfrm>
          <a:prstGeom prst="rect">
            <a:avLst/>
          </a:prstGeom>
        </p:spPr>
      </p:pic>
      <p:pic>
        <p:nvPicPr>
          <p:cNvPr id="47" name="圖片 46" descr="一張含有 美工圖案, 圖解, 卡通 的圖片&#10;&#10;自動產生的描述">
            <a:extLst>
              <a:ext uri="{FF2B5EF4-FFF2-40B4-BE49-F238E27FC236}">
                <a16:creationId xmlns:a16="http://schemas.microsoft.com/office/drawing/2014/main" id="{6BA54681-76E6-0826-78B7-6B5AAAD5538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44791" y="5634990"/>
            <a:ext cx="1804704" cy="1804704"/>
          </a:xfrm>
          <a:prstGeom prst="rect">
            <a:avLst/>
          </a:prstGeom>
        </p:spPr>
      </p:pic>
      <p:grpSp>
        <p:nvGrpSpPr>
          <p:cNvPr id="58" name="群組 57">
            <a:extLst>
              <a:ext uri="{FF2B5EF4-FFF2-40B4-BE49-F238E27FC236}">
                <a16:creationId xmlns:a16="http://schemas.microsoft.com/office/drawing/2014/main" id="{CC9838DA-1192-4510-8124-75189F21BBE5}"/>
              </a:ext>
            </a:extLst>
          </p:cNvPr>
          <p:cNvGrpSpPr/>
          <p:nvPr/>
        </p:nvGrpSpPr>
        <p:grpSpPr>
          <a:xfrm>
            <a:off x="3420646" y="7453466"/>
            <a:ext cx="3810000" cy="760489"/>
            <a:chOff x="3420646" y="7453466"/>
            <a:chExt cx="3810000" cy="760489"/>
          </a:xfrm>
        </p:grpSpPr>
        <p:cxnSp>
          <p:nvCxnSpPr>
            <p:cNvPr id="49" name="直線箭頭接點 48">
              <a:extLst>
                <a:ext uri="{FF2B5EF4-FFF2-40B4-BE49-F238E27FC236}">
                  <a16:creationId xmlns:a16="http://schemas.microsoft.com/office/drawing/2014/main" id="{EABE24C6-8279-71C0-E93C-3AB4E3411180}"/>
                </a:ext>
              </a:extLst>
            </p:cNvPr>
            <p:cNvCxnSpPr>
              <a:cxnSpLocks/>
            </p:cNvCxnSpPr>
            <p:nvPr/>
          </p:nvCxnSpPr>
          <p:spPr>
            <a:xfrm rot="900000">
              <a:off x="3420646" y="7453466"/>
              <a:ext cx="3810000" cy="0"/>
            </a:xfrm>
            <a:prstGeom prst="straightConnector1">
              <a:avLst/>
            </a:prstGeom>
            <a:ln w="762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文字方塊 51">
              <a:extLst>
                <a:ext uri="{FF2B5EF4-FFF2-40B4-BE49-F238E27FC236}">
                  <a16:creationId xmlns:a16="http://schemas.microsoft.com/office/drawing/2014/main" id="{501A5419-49C9-CF93-C3C0-DBBCCE4E7B50}"/>
                </a:ext>
              </a:extLst>
            </p:cNvPr>
            <p:cNvSpPr txBox="1"/>
            <p:nvPr/>
          </p:nvSpPr>
          <p:spPr>
            <a:xfrm rot="900000">
              <a:off x="4001520" y="7506069"/>
              <a:ext cx="2274982" cy="707886"/>
            </a:xfrm>
            <a:prstGeom prst="rect">
              <a:avLst/>
            </a:prstGeom>
            <a:noFill/>
          </p:spPr>
          <p:txBody>
            <a:bodyPr wrap="none" rtlCol="0">
              <a:spAutoFit/>
            </a:bodyPr>
            <a:lstStyle/>
            <a:p>
              <a:r>
                <a:rPr kumimoji="1" lang="zh-TW" altLang="en-US" sz="4000" b="1">
                  <a:latin typeface="Microsoft JhengHei UI" panose="020B0604030504040204" pitchFamily="34" charset="-120"/>
                  <a:ea typeface="Microsoft JhengHei UI" panose="020B0604030504040204" pitchFamily="34" charset="-120"/>
                </a:rPr>
                <a:t>建立教室</a:t>
              </a:r>
            </a:p>
          </p:txBody>
        </p:sp>
      </p:grpSp>
      <p:grpSp>
        <p:nvGrpSpPr>
          <p:cNvPr id="54" name="群組 53">
            <a:extLst>
              <a:ext uri="{FF2B5EF4-FFF2-40B4-BE49-F238E27FC236}">
                <a16:creationId xmlns:a16="http://schemas.microsoft.com/office/drawing/2014/main" id="{376E8672-DCFF-8015-7019-09FD187A669B}"/>
              </a:ext>
            </a:extLst>
          </p:cNvPr>
          <p:cNvGrpSpPr/>
          <p:nvPr/>
        </p:nvGrpSpPr>
        <p:grpSpPr>
          <a:xfrm rot="5400000">
            <a:off x="11588674" y="4275014"/>
            <a:ext cx="5531812" cy="5117552"/>
            <a:chOff x="5562600" y="1133298"/>
            <a:chExt cx="7162800" cy="6626402"/>
          </a:xfrm>
        </p:grpSpPr>
        <p:sp>
          <p:nvSpPr>
            <p:cNvPr id="55" name="換頁連接器 54">
              <a:extLst>
                <a:ext uri="{FF2B5EF4-FFF2-40B4-BE49-F238E27FC236}">
                  <a16:creationId xmlns:a16="http://schemas.microsoft.com/office/drawing/2014/main" id="{BDF734BC-71B9-CDDE-9062-6E827318A356}"/>
                </a:ext>
              </a:extLst>
            </p:cNvPr>
            <p:cNvSpPr/>
            <p:nvPr/>
          </p:nvSpPr>
          <p:spPr>
            <a:xfrm>
              <a:off x="5562600" y="1133299"/>
              <a:ext cx="7162800" cy="6626401"/>
            </a:xfrm>
            <a:prstGeom prst="flowChartOffpageConnector">
              <a:avLst/>
            </a:prstGeom>
            <a:solidFill>
              <a:srgbClr val="F9DC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56" name="圖片 55" descr="一張含有 椅子, 傢俱, 螢幕擷取畫面, 設計 的圖片&#10;&#10;自動產生的描述">
              <a:extLst>
                <a:ext uri="{FF2B5EF4-FFF2-40B4-BE49-F238E27FC236}">
                  <a16:creationId xmlns:a16="http://schemas.microsoft.com/office/drawing/2014/main" id="{9111182C-DD42-9340-1AC4-CAC86511C1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200000">
              <a:off x="7380637" y="1731539"/>
              <a:ext cx="4064001" cy="4063999"/>
            </a:xfrm>
            <a:prstGeom prst="rect">
              <a:avLst/>
            </a:prstGeom>
          </p:spPr>
        </p:pic>
        <p:sp>
          <p:nvSpPr>
            <p:cNvPr id="57" name="文字方塊 56">
              <a:extLst>
                <a:ext uri="{FF2B5EF4-FFF2-40B4-BE49-F238E27FC236}">
                  <a16:creationId xmlns:a16="http://schemas.microsoft.com/office/drawing/2014/main" id="{D8B8D479-6652-C68B-0D88-F6FFD9839745}"/>
                </a:ext>
              </a:extLst>
            </p:cNvPr>
            <p:cNvSpPr txBox="1"/>
            <p:nvPr/>
          </p:nvSpPr>
          <p:spPr>
            <a:xfrm rot="16200000">
              <a:off x="3863138" y="3305239"/>
              <a:ext cx="5260480" cy="916598"/>
            </a:xfrm>
            <a:prstGeom prst="rect">
              <a:avLst/>
            </a:prstGeom>
            <a:noFill/>
          </p:spPr>
          <p:txBody>
            <a:bodyPr wrap="square" rtlCol="0">
              <a:spAutoFit/>
            </a:bodyPr>
            <a:lstStyle/>
            <a:p>
              <a:pPr algn="ctr"/>
              <a:r>
                <a:rPr kumimoji="1" lang="en-US" altLang="zh-TW" sz="4000" b="1">
                  <a:latin typeface="Nunito" pitchFamily="2" charset="0"/>
                </a:rPr>
                <a:t>Classroom</a:t>
              </a:r>
              <a:endParaRPr kumimoji="1" lang="zh-TW" altLang="en-US" sz="4000" b="1">
                <a:latin typeface="Nunito" pitchFamily="2" charset="0"/>
              </a:endParaRPr>
            </a:p>
          </p:txBody>
        </p:sp>
      </p:grpSp>
      <p:sp>
        <p:nvSpPr>
          <p:cNvPr id="59" name="文字方塊 58">
            <a:extLst>
              <a:ext uri="{FF2B5EF4-FFF2-40B4-BE49-F238E27FC236}">
                <a16:creationId xmlns:a16="http://schemas.microsoft.com/office/drawing/2014/main" id="{68F6CDD9-D048-3DDC-4A75-2629A506C417}"/>
              </a:ext>
            </a:extLst>
          </p:cNvPr>
          <p:cNvSpPr txBox="1"/>
          <p:nvPr/>
        </p:nvSpPr>
        <p:spPr>
          <a:xfrm>
            <a:off x="1317216" y="9007614"/>
            <a:ext cx="2326038" cy="707886"/>
          </a:xfrm>
          <a:prstGeom prst="rect">
            <a:avLst/>
          </a:prstGeom>
          <a:noFill/>
        </p:spPr>
        <p:txBody>
          <a:bodyPr wrap="square" rtlCol="0">
            <a:spAutoFit/>
          </a:bodyPr>
          <a:lstStyle/>
          <a:p>
            <a:pPr algn="ctr"/>
            <a:r>
              <a:rPr kumimoji="1" lang="en-US" altLang="zh-TW" sz="4000" b="1">
                <a:latin typeface="Nunito" pitchFamily="2" charset="0"/>
              </a:rPr>
              <a:t>Teachers</a:t>
            </a:r>
            <a:endParaRPr kumimoji="1" lang="zh-TW" altLang="en-US" sz="4000" b="1">
              <a:latin typeface="Nunito" pitchFamily="2" charset="0"/>
            </a:endParaRPr>
          </a:p>
        </p:txBody>
      </p:sp>
      <p:sp>
        <p:nvSpPr>
          <p:cNvPr id="66" name="投影片編號版面配置區 65">
            <a:extLst>
              <a:ext uri="{FF2B5EF4-FFF2-40B4-BE49-F238E27FC236}">
                <a16:creationId xmlns:a16="http://schemas.microsoft.com/office/drawing/2014/main" id="{4C2B3694-B17E-25E9-45CA-12A4948F7B34}"/>
              </a:ext>
            </a:extLst>
          </p:cNvPr>
          <p:cNvSpPr>
            <a:spLocks noGrp="1"/>
          </p:cNvSpPr>
          <p:nvPr>
            <p:ph type="sldNum" sz="quarter" idx="12"/>
          </p:nvPr>
        </p:nvSpPr>
        <p:spPr/>
        <p:txBody>
          <a:bodyPr/>
          <a:lstStyle/>
          <a:p>
            <a:fld id="{B6F15528-21DE-4FAA-801E-634DDDAF4B2B}" type="slidenum">
              <a:rPr lang="en-US" smtClean="0"/>
              <a:pPr/>
              <a:t>9</a:t>
            </a:fld>
            <a:endParaRPr lang="en-US"/>
          </a:p>
        </p:txBody>
      </p:sp>
      <p:grpSp>
        <p:nvGrpSpPr>
          <p:cNvPr id="67" name="群組 66">
            <a:extLst>
              <a:ext uri="{FF2B5EF4-FFF2-40B4-BE49-F238E27FC236}">
                <a16:creationId xmlns:a16="http://schemas.microsoft.com/office/drawing/2014/main" id="{E795E2B4-AB99-0DDE-C408-8BB5865796F9}"/>
              </a:ext>
            </a:extLst>
          </p:cNvPr>
          <p:cNvGrpSpPr/>
          <p:nvPr/>
        </p:nvGrpSpPr>
        <p:grpSpPr>
          <a:xfrm>
            <a:off x="4543721" y="687305"/>
            <a:ext cx="9200557" cy="1730229"/>
            <a:chOff x="4543721" y="687305"/>
            <a:chExt cx="9200557" cy="1730229"/>
          </a:xfrm>
        </p:grpSpPr>
        <p:grpSp>
          <p:nvGrpSpPr>
            <p:cNvPr id="68" name="Group 8">
              <a:extLst>
                <a:ext uri="{FF2B5EF4-FFF2-40B4-BE49-F238E27FC236}">
                  <a16:creationId xmlns:a16="http://schemas.microsoft.com/office/drawing/2014/main" id="{811799C3-5139-1AC8-6E10-0198890646AB}"/>
                </a:ext>
              </a:extLst>
            </p:cNvPr>
            <p:cNvGrpSpPr/>
            <p:nvPr/>
          </p:nvGrpSpPr>
          <p:grpSpPr>
            <a:xfrm>
              <a:off x="5139012" y="687305"/>
              <a:ext cx="8009976" cy="1730229"/>
              <a:chOff x="0" y="0"/>
              <a:chExt cx="2109623" cy="455698"/>
            </a:xfrm>
          </p:grpSpPr>
          <p:sp>
            <p:nvSpPr>
              <p:cNvPr id="70" name="Freeform 9">
                <a:extLst>
                  <a:ext uri="{FF2B5EF4-FFF2-40B4-BE49-F238E27FC236}">
                    <a16:creationId xmlns:a16="http://schemas.microsoft.com/office/drawing/2014/main" id="{34967B7F-24E6-CEE0-A854-859E21873FE2}"/>
                  </a:ext>
                </a:extLst>
              </p:cNvPr>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zh-TW" altLang="en-US"/>
              </a:p>
            </p:txBody>
          </p:sp>
          <p:sp>
            <p:nvSpPr>
              <p:cNvPr id="71" name="TextBox 10">
                <a:extLst>
                  <a:ext uri="{FF2B5EF4-FFF2-40B4-BE49-F238E27FC236}">
                    <a16:creationId xmlns:a16="http://schemas.microsoft.com/office/drawing/2014/main" id="{173A5E46-F984-CD2B-A876-A9B76E12B372}"/>
                  </a:ext>
                </a:extLst>
              </p:cNvPr>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sp>
          <p:nvSpPr>
            <p:cNvPr id="69" name="TextBox 14">
              <a:extLst>
                <a:ext uri="{FF2B5EF4-FFF2-40B4-BE49-F238E27FC236}">
                  <a16:creationId xmlns:a16="http://schemas.microsoft.com/office/drawing/2014/main" id="{A3401202-4EFE-5DFA-8AE5-BCE140FCF51F}"/>
                </a:ext>
              </a:extLst>
            </p:cNvPr>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zh-TW" altLang="en-US" sz="6607" b="1">
                  <a:solidFill>
                    <a:srgbClr val="000000"/>
                  </a:solidFill>
                  <a:latin typeface="Microsoft JhengHei UI" panose="020B0604030504040204" pitchFamily="34" charset="-120"/>
                  <a:ea typeface="Microsoft JhengHei UI" panose="020B0604030504040204" pitchFamily="34" charset="-120"/>
                </a:rPr>
                <a:t>簡要說明作品</a:t>
              </a:r>
              <a:endParaRPr lang="en-US" sz="6607" b="1">
                <a:solidFill>
                  <a:srgbClr val="000000"/>
                </a:solidFill>
                <a:latin typeface="Microsoft JhengHei UI" panose="020B0604030504040204" pitchFamily="34" charset="-120"/>
                <a:ea typeface="Microsoft JhengHei UI" panose="020B0604030504040204" pitchFamily="34" charset="-120"/>
              </a:endParaRPr>
            </a:p>
          </p:txBody>
        </p:sp>
      </p:grpSp>
      <p:grpSp>
        <p:nvGrpSpPr>
          <p:cNvPr id="9" name="群組 8">
            <a:extLst>
              <a:ext uri="{FF2B5EF4-FFF2-40B4-BE49-F238E27FC236}">
                <a16:creationId xmlns:a16="http://schemas.microsoft.com/office/drawing/2014/main" id="{8D40D4C7-9B30-AC2E-B6B8-10175DD017D5}"/>
              </a:ext>
            </a:extLst>
          </p:cNvPr>
          <p:cNvGrpSpPr/>
          <p:nvPr/>
        </p:nvGrpSpPr>
        <p:grpSpPr>
          <a:xfrm rot="1450847">
            <a:off x="3341407" y="5308997"/>
            <a:ext cx="3810000" cy="760489"/>
            <a:chOff x="3420646" y="7453466"/>
            <a:chExt cx="3810000" cy="760489"/>
          </a:xfrm>
        </p:grpSpPr>
        <p:cxnSp>
          <p:nvCxnSpPr>
            <p:cNvPr id="10" name="直線箭頭接點 9">
              <a:extLst>
                <a:ext uri="{FF2B5EF4-FFF2-40B4-BE49-F238E27FC236}">
                  <a16:creationId xmlns:a16="http://schemas.microsoft.com/office/drawing/2014/main" id="{3B5D60CF-8628-000C-748E-42FF55B7DDAA}"/>
                </a:ext>
              </a:extLst>
            </p:cNvPr>
            <p:cNvCxnSpPr>
              <a:cxnSpLocks/>
            </p:cNvCxnSpPr>
            <p:nvPr/>
          </p:nvCxnSpPr>
          <p:spPr>
            <a:xfrm rot="900000">
              <a:off x="3420646" y="7453466"/>
              <a:ext cx="3810000" cy="0"/>
            </a:xfrm>
            <a:prstGeom prst="straightConnector1">
              <a:avLst/>
            </a:prstGeom>
            <a:ln w="762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E1B0B004-DDFC-53DA-A960-1590703DF347}"/>
                </a:ext>
              </a:extLst>
            </p:cNvPr>
            <p:cNvSpPr txBox="1"/>
            <p:nvPr/>
          </p:nvSpPr>
          <p:spPr>
            <a:xfrm rot="900000">
              <a:off x="4001520" y="7506069"/>
              <a:ext cx="2274982" cy="707886"/>
            </a:xfrm>
            <a:prstGeom prst="rect">
              <a:avLst/>
            </a:prstGeom>
            <a:noFill/>
          </p:spPr>
          <p:txBody>
            <a:bodyPr wrap="none" rtlCol="0">
              <a:spAutoFit/>
            </a:bodyPr>
            <a:lstStyle/>
            <a:p>
              <a:r>
                <a:rPr kumimoji="1" lang="zh-TW" altLang="en-US" sz="4000" b="1">
                  <a:latin typeface="Microsoft JhengHei UI" panose="020B0604030504040204" pitchFamily="34" charset="-120"/>
                  <a:ea typeface="Microsoft JhengHei UI" panose="020B0604030504040204" pitchFamily="34" charset="-120"/>
                </a:rPr>
                <a:t>建立教室</a:t>
              </a:r>
            </a:p>
          </p:txBody>
        </p:sp>
      </p:grpSp>
    </p:spTree>
    <p:extLst>
      <p:ext uri="{BB962C8B-B14F-4D97-AF65-F5344CB8AC3E}">
        <p14:creationId xmlns:p14="http://schemas.microsoft.com/office/powerpoint/2010/main" val="40198762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p:tgtEl>
                                          <p:spTgt spid="11"/>
                                        </p:tgtEl>
                                        <p:attrNameLst>
                                          <p:attrName>ppt_y</p:attrName>
                                        </p:attrNameLst>
                                      </p:cBhvr>
                                      <p:tavLst>
                                        <p:tav tm="0">
                                          <p:val>
                                            <p:strVal val="#ppt_y+#ppt_h*1.125000"/>
                                          </p:val>
                                        </p:tav>
                                        <p:tav tm="100000">
                                          <p:val>
                                            <p:strVal val="#ppt_y"/>
                                          </p:val>
                                        </p:tav>
                                      </p:tavLst>
                                    </p:anim>
                                    <p:animEffect transition="in" filter="wipe(up)">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500"/>
                                        <p:tgtEl>
                                          <p:spTgt spid="4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blinds(horizontal)">
                                      <p:cBhvr>
                                        <p:cTn id="2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38</Slides>
  <Notes>6</Notes>
  <HiddenSlides>0</HiddenSlide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cp:revision>
  <dcterms:created xsi:type="dcterms:W3CDTF">2006-08-16T00:00:00Z</dcterms:created>
  <dcterms:modified xsi:type="dcterms:W3CDTF">2024-06-11T15:04:32Z</dcterms:modified>
  <dc:identifier>DAGHvTNnl9g</dc:identifier>
</cp:coreProperties>
</file>