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309" r:id="rId6"/>
    <p:sldId id="325" r:id="rId7"/>
    <p:sldId id="262" r:id="rId8"/>
    <p:sldId id="341" r:id="rId9"/>
    <p:sldId id="340" r:id="rId10"/>
    <p:sldId id="261" r:id="rId11"/>
    <p:sldId id="264" r:id="rId12"/>
    <p:sldId id="266" r:id="rId13"/>
    <p:sldId id="267" r:id="rId14"/>
    <p:sldId id="268" r:id="rId15"/>
    <p:sldId id="275" r:id="rId16"/>
    <p:sldId id="330" r:id="rId17"/>
    <p:sldId id="265" r:id="rId18"/>
    <p:sldId id="270" r:id="rId19"/>
    <p:sldId id="276" r:id="rId20"/>
    <p:sldId id="339" r:id="rId21"/>
    <p:sldId id="311" r:id="rId22"/>
    <p:sldId id="289" r:id="rId23"/>
  </p:sldIdLst>
  <p:sldSz cx="9144000" cy="5143500" type="screen16x9"/>
  <p:notesSz cx="6858000" cy="9144000"/>
  <p:embeddedFontLst>
    <p:embeddedFont>
      <p:font typeface="Bungee" pitchFamily="2" charset="77"/>
      <p:regular r:id="rId25"/>
    </p:embeddedFont>
    <p:embeddedFont>
      <p:font typeface="Cambria Math" panose="02040503050406030204" pitchFamily="18" charset="0"/>
      <p:regular r:id="rId26"/>
    </p:embeddedFont>
    <p:embeddedFont>
      <p:font typeface="Inter" panose="0200050300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30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b0906d0e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b0906d0e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b0906d0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b0906d0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bb1e948801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bb1e948801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bb1e948801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bb1e948801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bb1e948801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bb1e948801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bb1e948801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bb1e948801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bb87ace34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bb87ace34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b1e9488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b1e9488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bb1e948801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bb1e948801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bb87ace34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bb87ace34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bb1e948801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bb1e948801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b87ace34f_0_26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b87ace34f_0_26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bb0906d0eb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bb0906d0eb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b350607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b350607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b1e9488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b1e9488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b350607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b350607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0906d0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0906d0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0906d0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0906d0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0906d0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0906d0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39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72400" y="905454"/>
            <a:ext cx="4640700" cy="28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45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>
                <a:solidFill>
                  <a:schemeClr val="lt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 sz="28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 sz="28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 sz="28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 sz="28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 sz="28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 sz="28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 sz="28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 panose="02000503000000020004"/>
              <a:buNone/>
              <a:defRPr sz="28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281300" y="-9932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05" name="Google Shape;105;p13"/>
          <p:cNvSpPr/>
          <p:nvPr/>
        </p:nvSpPr>
        <p:spPr>
          <a:xfrm>
            <a:off x="-5967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2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-429113">
            <a:off x="-754320" y="35930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0" name="Google Shape;110;p14"/>
          <p:cNvSpPr/>
          <p:nvPr/>
        </p:nvSpPr>
        <p:spPr>
          <a:xfrm rot="-429113">
            <a:off x="-1039920" y="31226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1" name="Google Shape;111;p14"/>
          <p:cNvSpPr/>
          <p:nvPr/>
        </p:nvSpPr>
        <p:spPr>
          <a:xfrm rot="10370887">
            <a:off x="6453690" y="-88329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2" name="Google Shape;112;p14"/>
          <p:cNvSpPr/>
          <p:nvPr/>
        </p:nvSpPr>
        <p:spPr>
          <a:xfrm rot="10370887">
            <a:off x="6739290" y="-89659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2" hasCustomPrompt="1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22" name="Google Shape;122;p16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024822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2"/>
          </p:nvPr>
        </p:nvSpPr>
        <p:spPr>
          <a:xfrm>
            <a:off x="725872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3638548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4"/>
          </p:nvPr>
        </p:nvSpPr>
        <p:spPr>
          <a:xfrm>
            <a:off x="3339598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5"/>
          </p:nvPr>
        </p:nvSpPr>
        <p:spPr>
          <a:xfrm>
            <a:off x="6252275" y="3220813"/>
            <a:ext cx="1866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6"/>
          </p:nvPr>
        </p:nvSpPr>
        <p:spPr>
          <a:xfrm>
            <a:off x="5953325" y="3634575"/>
            <a:ext cx="24648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69" name="Google Shape;169;p19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70" name="Google Shape;170;p1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965799" y="1429275"/>
            <a:ext cx="3236700" cy="29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83" name="Google Shape;183;p21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84" name="Google Shape;184;p2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6860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506860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06860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2700000">
            <a:off x="7952397" y="-241774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2700000">
            <a:off x="8256806" y="1056283"/>
            <a:ext cx="943988" cy="94398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76625" y="2026896"/>
            <a:ext cx="5559900" cy="22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8100000" flipH="1">
            <a:off x="8382712" y="1687831"/>
            <a:ext cx="546876" cy="54666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6166375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52" name="Google Shape;52;p8"/>
          <p:cNvSpPr/>
          <p:nvPr/>
        </p:nvSpPr>
        <p:spPr>
          <a:xfrm rot="-8100000" flipH="1">
            <a:off x="8126244" y="3576993"/>
            <a:ext cx="1059812" cy="1059387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549400" y="2286950"/>
            <a:ext cx="40452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549400" y="3436500"/>
            <a:ext cx="40452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rot="8100000">
            <a:off x="7648502" y="-158474"/>
            <a:ext cx="1918946" cy="191894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8100000">
            <a:off x="6837142" y="249298"/>
            <a:ext cx="878651" cy="8784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 rot="-429113">
            <a:off x="-754320" y="35930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59" name="Google Shape;59;p9"/>
          <p:cNvSpPr/>
          <p:nvPr/>
        </p:nvSpPr>
        <p:spPr>
          <a:xfrm rot="-429113">
            <a:off x="-1039920" y="31226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60" name="Google Shape;60;p9"/>
          <p:cNvSpPr/>
          <p:nvPr/>
        </p:nvSpPr>
        <p:spPr>
          <a:xfrm rot="8100000">
            <a:off x="-609242" y="150839"/>
            <a:ext cx="1794637" cy="179421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8100000">
            <a:off x="847884" y="-1686"/>
            <a:ext cx="1307582" cy="130737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 rot="5400000">
            <a:off x="7583692" y="3349184"/>
            <a:ext cx="2196000" cy="2874159"/>
            <a:chOff x="7583692" y="-555803"/>
            <a:chExt cx="2196000" cy="2874159"/>
          </a:xfrm>
        </p:grpSpPr>
        <p:sp>
          <p:nvSpPr>
            <p:cNvPr id="63" name="Google Shape;63;p9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848325" y="1283595"/>
            <a:ext cx="43704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latin typeface="Bungee"/>
                <a:ea typeface="Bungee"/>
                <a:cs typeface="Bungee"/>
                <a:sym typeface="Bungee"/>
              </a:defRPr>
            </a:lvl1pPr>
          </a:lstStyle>
          <a:p>
            <a:endParaRPr/>
          </a:p>
        </p:txBody>
      </p:sp>
      <p:grpSp>
        <p:nvGrpSpPr>
          <p:cNvPr id="67" name="Google Shape;67;p10"/>
          <p:cNvGrpSpPr/>
          <p:nvPr/>
        </p:nvGrpSpPr>
        <p:grpSpPr>
          <a:xfrm rot="10800000">
            <a:off x="-525843" y="2854247"/>
            <a:ext cx="2678236" cy="2874159"/>
            <a:chOff x="7101457" y="-555803"/>
            <a:chExt cx="2678236" cy="2874159"/>
          </a:xfrm>
        </p:grpSpPr>
        <p:sp>
          <p:nvSpPr>
            <p:cNvPr id="68" name="Google Shape;68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0"/>
          <p:cNvGrpSpPr/>
          <p:nvPr/>
        </p:nvGrpSpPr>
        <p:grpSpPr>
          <a:xfrm flipH="1">
            <a:off x="-525843" y="-555803"/>
            <a:ext cx="2678236" cy="2874159"/>
            <a:chOff x="7101457" y="-555803"/>
            <a:chExt cx="2678236" cy="2874159"/>
          </a:xfrm>
        </p:grpSpPr>
        <p:sp>
          <p:nvSpPr>
            <p:cNvPr id="72" name="Google Shape;72;p10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●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○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■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●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○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■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●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○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 panose="02000503000000020004"/>
              <a:buChar char="■"/>
              <a:defRPr sz="16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file:////var/folders/_c/07q2szy529vgfm690t4wbt740000gn/T/com.microsoft.Word/WebArchiveCopyPasteTempFiles/page35image6188486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756425" y="2199694"/>
            <a:ext cx="4283100" cy="812106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1"/>
          <p:cNvGrpSpPr/>
          <p:nvPr/>
        </p:nvGrpSpPr>
        <p:grpSpPr>
          <a:xfrm>
            <a:off x="2334425" y="-106550"/>
            <a:ext cx="6847883" cy="5279450"/>
            <a:chOff x="2334425" y="-106550"/>
            <a:chExt cx="6847883" cy="5279450"/>
          </a:xfrm>
        </p:grpSpPr>
        <p:sp>
          <p:nvSpPr>
            <p:cNvPr id="240" name="Google Shape;240;p31"/>
            <p:cNvSpPr/>
            <p:nvPr/>
          </p:nvSpPr>
          <p:spPr>
            <a:xfrm>
              <a:off x="4431600" y="-106550"/>
              <a:ext cx="1334450" cy="2492200"/>
            </a:xfrm>
            <a:custGeom>
              <a:avLst/>
              <a:gdLst/>
              <a:ahLst/>
              <a:cxnLst/>
              <a:rect l="l" t="t" r="r" b="b"/>
              <a:pathLst>
                <a:path w="53378" h="99688" extrusionOk="0">
                  <a:moveTo>
                    <a:pt x="49084" y="67619"/>
                  </a:moveTo>
                  <a:lnTo>
                    <a:pt x="7727" y="0"/>
                  </a:lnTo>
                  <a:lnTo>
                    <a:pt x="0" y="4451"/>
                  </a:lnTo>
                  <a:lnTo>
                    <a:pt x="53378" y="996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1" name="Google Shape;241;p31"/>
            <p:cNvSpPr/>
            <p:nvPr/>
          </p:nvSpPr>
          <p:spPr>
            <a:xfrm>
              <a:off x="7839884" y="3549654"/>
              <a:ext cx="938135" cy="889697"/>
            </a:xfrm>
            <a:custGeom>
              <a:avLst/>
              <a:gdLst/>
              <a:ahLst/>
              <a:cxnLst/>
              <a:rect l="l" t="t" r="r" b="b"/>
              <a:pathLst>
                <a:path w="23067" h="21876" extrusionOk="0">
                  <a:moveTo>
                    <a:pt x="23066" y="1"/>
                  </a:moveTo>
                  <a:lnTo>
                    <a:pt x="0" y="16874"/>
                  </a:lnTo>
                  <a:lnTo>
                    <a:pt x="22939" y="21875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5009130" y="532875"/>
              <a:ext cx="3667580" cy="3676243"/>
            </a:xfrm>
            <a:custGeom>
              <a:avLst/>
              <a:gdLst/>
              <a:ahLst/>
              <a:cxnLst/>
              <a:rect l="l" t="t" r="r" b="b"/>
              <a:pathLst>
                <a:path w="90179" h="90392" extrusionOk="0">
                  <a:moveTo>
                    <a:pt x="107" y="1"/>
                  </a:moveTo>
                  <a:lnTo>
                    <a:pt x="0" y="12320"/>
                  </a:lnTo>
                  <a:lnTo>
                    <a:pt x="18832" y="45983"/>
                  </a:lnTo>
                  <a:lnTo>
                    <a:pt x="36962" y="19427"/>
                  </a:lnTo>
                  <a:lnTo>
                    <a:pt x="78603" y="90392"/>
                  </a:lnTo>
                  <a:lnTo>
                    <a:pt x="90179" y="83646"/>
                  </a:lnTo>
                  <a:lnTo>
                    <a:pt x="37791" y="3874"/>
                  </a:lnTo>
                  <a:lnTo>
                    <a:pt x="18662" y="30216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409317" y="2870302"/>
              <a:ext cx="381729" cy="485559"/>
            </a:xfrm>
            <a:custGeom>
              <a:avLst/>
              <a:gdLst/>
              <a:ahLst/>
              <a:cxnLst/>
              <a:rect l="l" t="t" r="r" b="b"/>
              <a:pathLst>
                <a:path w="9386" h="11939" extrusionOk="0">
                  <a:moveTo>
                    <a:pt x="3320" y="0"/>
                  </a:moveTo>
                  <a:lnTo>
                    <a:pt x="682" y="5405"/>
                  </a:lnTo>
                  <a:cubicBezTo>
                    <a:pt x="682" y="5405"/>
                    <a:pt x="1" y="9661"/>
                    <a:pt x="1363" y="11938"/>
                  </a:cubicBezTo>
                  <a:cubicBezTo>
                    <a:pt x="1363" y="11938"/>
                    <a:pt x="9343" y="9427"/>
                    <a:pt x="9386" y="65"/>
                  </a:cubicBezTo>
                  <a:lnTo>
                    <a:pt x="332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463001" y="933515"/>
              <a:ext cx="324587" cy="472545"/>
            </a:xfrm>
            <a:custGeom>
              <a:avLst/>
              <a:gdLst/>
              <a:ahLst/>
              <a:cxnLst/>
              <a:rect l="l" t="t" r="r" b="b"/>
              <a:pathLst>
                <a:path w="7981" h="11619" extrusionOk="0">
                  <a:moveTo>
                    <a:pt x="4103" y="1"/>
                  </a:moveTo>
                  <a:cubicBezTo>
                    <a:pt x="3773" y="1"/>
                    <a:pt x="3575" y="278"/>
                    <a:pt x="3575" y="278"/>
                  </a:cubicBezTo>
                  <a:cubicBezTo>
                    <a:pt x="3395" y="116"/>
                    <a:pt x="3185" y="60"/>
                    <a:pt x="2996" y="60"/>
                  </a:cubicBezTo>
                  <a:cubicBezTo>
                    <a:pt x="2961" y="60"/>
                    <a:pt x="2927" y="62"/>
                    <a:pt x="2894" y="66"/>
                  </a:cubicBezTo>
                  <a:cubicBezTo>
                    <a:pt x="2491" y="129"/>
                    <a:pt x="2278" y="597"/>
                    <a:pt x="2468" y="959"/>
                  </a:cubicBezTo>
                  <a:cubicBezTo>
                    <a:pt x="2937" y="1831"/>
                    <a:pt x="3512" y="3640"/>
                    <a:pt x="3149" y="4555"/>
                  </a:cubicBezTo>
                  <a:cubicBezTo>
                    <a:pt x="2977" y="4991"/>
                    <a:pt x="2775" y="5125"/>
                    <a:pt x="2593" y="5125"/>
                  </a:cubicBezTo>
                  <a:cubicBezTo>
                    <a:pt x="2305" y="5125"/>
                    <a:pt x="2065" y="4789"/>
                    <a:pt x="2065" y="4789"/>
                  </a:cubicBezTo>
                  <a:lnTo>
                    <a:pt x="1447" y="3448"/>
                  </a:lnTo>
                  <a:cubicBezTo>
                    <a:pt x="1328" y="3209"/>
                    <a:pt x="1093" y="3075"/>
                    <a:pt x="847" y="3075"/>
                  </a:cubicBezTo>
                  <a:cubicBezTo>
                    <a:pt x="742" y="3075"/>
                    <a:pt x="635" y="3099"/>
                    <a:pt x="533" y="3150"/>
                  </a:cubicBezTo>
                  <a:cubicBezTo>
                    <a:pt x="213" y="3300"/>
                    <a:pt x="0" y="3726"/>
                    <a:pt x="170" y="4236"/>
                  </a:cubicBezTo>
                  <a:lnTo>
                    <a:pt x="2703" y="9513"/>
                  </a:lnTo>
                  <a:lnTo>
                    <a:pt x="6767" y="11619"/>
                  </a:lnTo>
                  <a:lnTo>
                    <a:pt x="6448" y="7448"/>
                  </a:lnTo>
                  <a:cubicBezTo>
                    <a:pt x="7980" y="4001"/>
                    <a:pt x="7192" y="1746"/>
                    <a:pt x="6789" y="874"/>
                  </a:cubicBezTo>
                  <a:cubicBezTo>
                    <a:pt x="6589" y="443"/>
                    <a:pt x="6342" y="334"/>
                    <a:pt x="6144" y="334"/>
                  </a:cubicBezTo>
                  <a:cubicBezTo>
                    <a:pt x="5941" y="334"/>
                    <a:pt x="5788" y="449"/>
                    <a:pt x="5788" y="449"/>
                  </a:cubicBezTo>
                  <a:cubicBezTo>
                    <a:pt x="5511" y="128"/>
                    <a:pt x="5269" y="33"/>
                    <a:pt x="5080" y="33"/>
                  </a:cubicBezTo>
                  <a:cubicBezTo>
                    <a:pt x="4804" y="33"/>
                    <a:pt x="4639" y="236"/>
                    <a:pt x="4639" y="236"/>
                  </a:cubicBezTo>
                  <a:cubicBezTo>
                    <a:pt x="4436" y="60"/>
                    <a:pt x="4255" y="1"/>
                    <a:pt x="4103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509731" y="1246796"/>
              <a:ext cx="289977" cy="604112"/>
            </a:xfrm>
            <a:custGeom>
              <a:avLst/>
              <a:gdLst/>
              <a:ahLst/>
              <a:cxnLst/>
              <a:rect l="l" t="t" r="r" b="b"/>
              <a:pathLst>
                <a:path w="7130" h="14854" extrusionOk="0">
                  <a:moveTo>
                    <a:pt x="639" y="1"/>
                  </a:moveTo>
                  <a:lnTo>
                    <a:pt x="0" y="14620"/>
                  </a:lnTo>
                  <a:lnTo>
                    <a:pt x="7129" y="14853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607543" y="944822"/>
              <a:ext cx="23385" cy="97811"/>
            </a:xfrm>
            <a:custGeom>
              <a:avLst/>
              <a:gdLst/>
              <a:ahLst/>
              <a:cxnLst/>
              <a:rect l="l" t="t" r="r" b="b"/>
              <a:pathLst>
                <a:path w="575" h="2405" extrusionOk="0">
                  <a:moveTo>
                    <a:pt x="1" y="0"/>
                  </a:moveTo>
                  <a:cubicBezTo>
                    <a:pt x="1" y="21"/>
                    <a:pt x="469" y="979"/>
                    <a:pt x="554" y="2404"/>
                  </a:cubicBezTo>
                  <a:lnTo>
                    <a:pt x="574" y="2404"/>
                  </a:lnTo>
                  <a:cubicBezTo>
                    <a:pt x="489" y="957"/>
                    <a:pt x="21" y="21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651629" y="943073"/>
              <a:ext cx="25175" cy="96998"/>
            </a:xfrm>
            <a:custGeom>
              <a:avLst/>
              <a:gdLst/>
              <a:ahLst/>
              <a:cxnLst/>
              <a:rect l="l" t="t" r="r" b="b"/>
              <a:pathLst>
                <a:path w="619" h="2385" extrusionOk="0">
                  <a:moveTo>
                    <a:pt x="1" y="1"/>
                  </a:moveTo>
                  <a:cubicBezTo>
                    <a:pt x="1" y="1"/>
                    <a:pt x="597" y="787"/>
                    <a:pt x="554" y="2362"/>
                  </a:cubicBezTo>
                  <a:cubicBezTo>
                    <a:pt x="554" y="2384"/>
                    <a:pt x="576" y="2384"/>
                    <a:pt x="576" y="2384"/>
                  </a:cubicBezTo>
                  <a:lnTo>
                    <a:pt x="576" y="2362"/>
                  </a:lnTo>
                  <a:cubicBezTo>
                    <a:pt x="619" y="787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698359" y="951736"/>
              <a:ext cx="20010" cy="88335"/>
            </a:xfrm>
            <a:custGeom>
              <a:avLst/>
              <a:gdLst/>
              <a:ahLst/>
              <a:cxnLst/>
              <a:rect l="l" t="t" r="r" b="b"/>
              <a:pathLst>
                <a:path w="492" h="2172" extrusionOk="0">
                  <a:moveTo>
                    <a:pt x="1" y="1"/>
                  </a:moveTo>
                  <a:cubicBezTo>
                    <a:pt x="1" y="21"/>
                    <a:pt x="469" y="830"/>
                    <a:pt x="406" y="2171"/>
                  </a:cubicBezTo>
                  <a:lnTo>
                    <a:pt x="426" y="2171"/>
                  </a:lnTo>
                  <a:cubicBezTo>
                    <a:pt x="491" y="830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090871" y="1721131"/>
              <a:ext cx="724414" cy="659342"/>
            </a:xfrm>
            <a:custGeom>
              <a:avLst/>
              <a:gdLst/>
              <a:ahLst/>
              <a:cxnLst/>
              <a:rect l="l" t="t" r="r" b="b"/>
              <a:pathLst>
                <a:path w="17812" h="16212" extrusionOk="0">
                  <a:moveTo>
                    <a:pt x="13891" y="1"/>
                  </a:moveTo>
                  <a:cubicBezTo>
                    <a:pt x="12960" y="1"/>
                    <a:pt x="12026" y="359"/>
                    <a:pt x="11321" y="1084"/>
                  </a:cubicBezTo>
                  <a:lnTo>
                    <a:pt x="1490" y="9020"/>
                  </a:lnTo>
                  <a:cubicBezTo>
                    <a:pt x="0" y="10575"/>
                    <a:pt x="1617" y="14532"/>
                    <a:pt x="3342" y="15830"/>
                  </a:cubicBezTo>
                  <a:cubicBezTo>
                    <a:pt x="3706" y="16098"/>
                    <a:pt x="4103" y="16212"/>
                    <a:pt x="4513" y="16212"/>
                  </a:cubicBezTo>
                  <a:cubicBezTo>
                    <a:pt x="5730" y="16212"/>
                    <a:pt x="7062" y="15205"/>
                    <a:pt x="8001" y="14235"/>
                  </a:cubicBezTo>
                  <a:lnTo>
                    <a:pt x="16450" y="6064"/>
                  </a:lnTo>
                  <a:cubicBezTo>
                    <a:pt x="17726" y="4765"/>
                    <a:pt x="17811" y="2722"/>
                    <a:pt x="16662" y="1318"/>
                  </a:cubicBezTo>
                  <a:cubicBezTo>
                    <a:pt x="15956" y="444"/>
                    <a:pt x="14926" y="1"/>
                    <a:pt x="13891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304632" y="2069835"/>
              <a:ext cx="347037" cy="129859"/>
            </a:xfrm>
            <a:custGeom>
              <a:avLst/>
              <a:gdLst/>
              <a:ahLst/>
              <a:cxnLst/>
              <a:rect l="l" t="t" r="r" b="b"/>
              <a:pathLst>
                <a:path w="8533" h="3193" extrusionOk="0">
                  <a:moveTo>
                    <a:pt x="1" y="0"/>
                  </a:moveTo>
                  <a:lnTo>
                    <a:pt x="6831" y="3192"/>
                  </a:lnTo>
                  <a:lnTo>
                    <a:pt x="8533" y="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224146" y="2026684"/>
              <a:ext cx="797091" cy="800386"/>
            </a:xfrm>
            <a:custGeom>
              <a:avLst/>
              <a:gdLst/>
              <a:ahLst/>
              <a:cxnLst/>
              <a:rect l="l" t="t" r="r" b="b"/>
              <a:pathLst>
                <a:path w="19599" h="19680" extrusionOk="0">
                  <a:moveTo>
                    <a:pt x="734" y="0"/>
                  </a:moveTo>
                  <a:cubicBezTo>
                    <a:pt x="235" y="0"/>
                    <a:pt x="0" y="83"/>
                    <a:pt x="0" y="83"/>
                  </a:cubicBezTo>
                  <a:lnTo>
                    <a:pt x="17534" y="19679"/>
                  </a:lnTo>
                  <a:lnTo>
                    <a:pt x="19599" y="12785"/>
                  </a:lnTo>
                  <a:cubicBezTo>
                    <a:pt x="8386" y="1202"/>
                    <a:pt x="2637" y="0"/>
                    <a:pt x="734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566832" y="2021072"/>
              <a:ext cx="1064497" cy="1130992"/>
            </a:xfrm>
            <a:custGeom>
              <a:avLst/>
              <a:gdLst/>
              <a:ahLst/>
              <a:cxnLst/>
              <a:rect l="l" t="t" r="r" b="b"/>
              <a:pathLst>
                <a:path w="26174" h="27809" extrusionOk="0">
                  <a:moveTo>
                    <a:pt x="21589" y="0"/>
                  </a:moveTo>
                  <a:cubicBezTo>
                    <a:pt x="20428" y="0"/>
                    <a:pt x="19275" y="486"/>
                    <a:pt x="18470" y="1433"/>
                  </a:cubicBezTo>
                  <a:lnTo>
                    <a:pt x="5448" y="15987"/>
                  </a:lnTo>
                  <a:lnTo>
                    <a:pt x="4619" y="17009"/>
                  </a:lnTo>
                  <a:lnTo>
                    <a:pt x="1" y="23329"/>
                  </a:lnTo>
                  <a:cubicBezTo>
                    <a:pt x="1716" y="26737"/>
                    <a:pt x="3569" y="27809"/>
                    <a:pt x="5246" y="27809"/>
                  </a:cubicBezTo>
                  <a:cubicBezTo>
                    <a:pt x="6605" y="27809"/>
                    <a:pt x="7848" y="27105"/>
                    <a:pt x="8810" y="26371"/>
                  </a:cubicBezTo>
                  <a:cubicBezTo>
                    <a:pt x="9746" y="25670"/>
                    <a:pt x="16535" y="18838"/>
                    <a:pt x="17173" y="17860"/>
                  </a:cubicBezTo>
                  <a:lnTo>
                    <a:pt x="24961" y="6454"/>
                  </a:lnTo>
                  <a:cubicBezTo>
                    <a:pt x="26173" y="4710"/>
                    <a:pt x="25855" y="2306"/>
                    <a:pt x="24216" y="944"/>
                  </a:cubicBezTo>
                  <a:cubicBezTo>
                    <a:pt x="23451" y="311"/>
                    <a:pt x="22517" y="0"/>
                    <a:pt x="2158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8053605" y="1886373"/>
              <a:ext cx="456114" cy="237147"/>
            </a:xfrm>
            <a:custGeom>
              <a:avLst/>
              <a:gdLst/>
              <a:ahLst/>
              <a:cxnLst/>
              <a:rect l="l" t="t" r="r" b="b"/>
              <a:pathLst>
                <a:path w="11215" h="5831" extrusionOk="0">
                  <a:moveTo>
                    <a:pt x="8789" y="0"/>
                  </a:moveTo>
                  <a:lnTo>
                    <a:pt x="0" y="1703"/>
                  </a:lnTo>
                  <a:lnTo>
                    <a:pt x="3277" y="5831"/>
                  </a:lnTo>
                  <a:lnTo>
                    <a:pt x="11215" y="4299"/>
                  </a:lnTo>
                  <a:lnTo>
                    <a:pt x="87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8411054" y="1514242"/>
              <a:ext cx="244061" cy="559090"/>
            </a:xfrm>
            <a:custGeom>
              <a:avLst/>
              <a:gdLst/>
              <a:ahLst/>
              <a:cxnLst/>
              <a:rect l="l" t="t" r="r" b="b"/>
              <a:pathLst>
                <a:path w="6001" h="13747" extrusionOk="0">
                  <a:moveTo>
                    <a:pt x="1170" y="1"/>
                  </a:moveTo>
                  <a:lnTo>
                    <a:pt x="0" y="9150"/>
                  </a:lnTo>
                  <a:lnTo>
                    <a:pt x="1745" y="13747"/>
                  </a:lnTo>
                  <a:lnTo>
                    <a:pt x="6001" y="13129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8458597" y="1493460"/>
              <a:ext cx="255367" cy="554739"/>
            </a:xfrm>
            <a:custGeom>
              <a:avLst/>
              <a:gdLst/>
              <a:ahLst/>
              <a:cxnLst/>
              <a:rect l="l" t="t" r="r" b="b"/>
              <a:pathLst>
                <a:path w="6279" h="13640" extrusionOk="0">
                  <a:moveTo>
                    <a:pt x="1448" y="1"/>
                  </a:moveTo>
                  <a:lnTo>
                    <a:pt x="1" y="512"/>
                  </a:lnTo>
                  <a:lnTo>
                    <a:pt x="4832" y="13640"/>
                  </a:lnTo>
                  <a:lnTo>
                    <a:pt x="6279" y="13151"/>
                  </a:lnTo>
                  <a:lnTo>
                    <a:pt x="5363" y="10661"/>
                  </a:lnTo>
                  <a:cubicBezTo>
                    <a:pt x="5258" y="10701"/>
                    <a:pt x="5150" y="10719"/>
                    <a:pt x="5044" y="10719"/>
                  </a:cubicBezTo>
                  <a:cubicBezTo>
                    <a:pt x="4697" y="10719"/>
                    <a:pt x="4371" y="10518"/>
                    <a:pt x="4256" y="10193"/>
                  </a:cubicBezTo>
                  <a:cubicBezTo>
                    <a:pt x="4086" y="9747"/>
                    <a:pt x="4321" y="9256"/>
                    <a:pt x="4767" y="9086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8421425" y="1733169"/>
              <a:ext cx="31194" cy="41565"/>
            </a:xfrm>
            <a:custGeom>
              <a:avLst/>
              <a:gdLst/>
              <a:ahLst/>
              <a:cxnLst/>
              <a:rect l="l" t="t" r="r" b="b"/>
              <a:pathLst>
                <a:path w="767" h="1022" extrusionOk="0">
                  <a:moveTo>
                    <a:pt x="21" y="0"/>
                  </a:moveTo>
                  <a:cubicBezTo>
                    <a:pt x="1" y="0"/>
                    <a:pt x="1" y="22"/>
                    <a:pt x="21" y="22"/>
                  </a:cubicBezTo>
                  <a:lnTo>
                    <a:pt x="744" y="1022"/>
                  </a:lnTo>
                  <a:lnTo>
                    <a:pt x="767" y="1022"/>
                  </a:lnTo>
                  <a:lnTo>
                    <a:pt x="767" y="100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8413616" y="1805033"/>
              <a:ext cx="29445" cy="38921"/>
            </a:xfrm>
            <a:custGeom>
              <a:avLst/>
              <a:gdLst/>
              <a:ahLst/>
              <a:cxnLst/>
              <a:rect l="l" t="t" r="r" b="b"/>
              <a:pathLst>
                <a:path w="724" h="957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lnTo>
                    <a:pt x="681" y="957"/>
                  </a:lnTo>
                  <a:lnTo>
                    <a:pt x="724" y="957"/>
                  </a:lnTo>
                  <a:lnTo>
                    <a:pt x="724" y="9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395076" y="1853471"/>
              <a:ext cx="970102" cy="527937"/>
            </a:xfrm>
            <a:custGeom>
              <a:avLst/>
              <a:gdLst/>
              <a:ahLst/>
              <a:cxnLst/>
              <a:rect l="l" t="t" r="r" b="b"/>
              <a:pathLst>
                <a:path w="23853" h="12981" extrusionOk="0">
                  <a:moveTo>
                    <a:pt x="19980" y="1"/>
                  </a:moveTo>
                  <a:cubicBezTo>
                    <a:pt x="19980" y="1"/>
                    <a:pt x="170" y="4022"/>
                    <a:pt x="0" y="4299"/>
                  </a:cubicBezTo>
                  <a:lnTo>
                    <a:pt x="1808" y="12981"/>
                  </a:lnTo>
                  <a:lnTo>
                    <a:pt x="23853" y="8150"/>
                  </a:lnTo>
                  <a:lnTo>
                    <a:pt x="1998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8167847" y="2844314"/>
              <a:ext cx="326295" cy="400762"/>
            </a:xfrm>
            <a:custGeom>
              <a:avLst/>
              <a:gdLst/>
              <a:ahLst/>
              <a:cxnLst/>
              <a:rect l="l" t="t" r="r" b="b"/>
              <a:pathLst>
                <a:path w="8023" h="9854" extrusionOk="0">
                  <a:moveTo>
                    <a:pt x="681" y="1"/>
                  </a:moveTo>
                  <a:lnTo>
                    <a:pt x="0" y="5235"/>
                  </a:lnTo>
                  <a:lnTo>
                    <a:pt x="6639" y="9854"/>
                  </a:lnTo>
                  <a:lnTo>
                    <a:pt x="8023" y="5130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8410159" y="2827029"/>
              <a:ext cx="384250" cy="513255"/>
            </a:xfrm>
            <a:custGeom>
              <a:avLst/>
              <a:gdLst/>
              <a:ahLst/>
              <a:cxnLst/>
              <a:rect l="l" t="t" r="r" b="b"/>
              <a:pathLst>
                <a:path w="9448" h="12620" extrusionOk="0">
                  <a:moveTo>
                    <a:pt x="9448" y="0"/>
                  </a:moveTo>
                  <a:lnTo>
                    <a:pt x="2065" y="5555"/>
                  </a:lnTo>
                  <a:lnTo>
                    <a:pt x="0" y="10001"/>
                  </a:lnTo>
                  <a:lnTo>
                    <a:pt x="3384" y="12619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8547786" y="2827029"/>
              <a:ext cx="302015" cy="541765"/>
            </a:xfrm>
            <a:custGeom>
              <a:avLst/>
              <a:gdLst/>
              <a:ahLst/>
              <a:cxnLst/>
              <a:rect l="l" t="t" r="r" b="b"/>
              <a:pathLst>
                <a:path w="7426" h="13321" extrusionOk="0">
                  <a:moveTo>
                    <a:pt x="6064" y="0"/>
                  </a:moveTo>
                  <a:lnTo>
                    <a:pt x="0" y="12619"/>
                  </a:lnTo>
                  <a:lnTo>
                    <a:pt x="1382" y="13321"/>
                  </a:lnTo>
                  <a:lnTo>
                    <a:pt x="2511" y="10937"/>
                  </a:lnTo>
                  <a:cubicBezTo>
                    <a:pt x="2086" y="10725"/>
                    <a:pt x="1893" y="10236"/>
                    <a:pt x="2086" y="9811"/>
                  </a:cubicBezTo>
                  <a:cubicBezTo>
                    <a:pt x="2224" y="9502"/>
                    <a:pt x="2542" y="9328"/>
                    <a:pt x="2876" y="9328"/>
                  </a:cubicBezTo>
                  <a:cubicBezTo>
                    <a:pt x="3003" y="9328"/>
                    <a:pt x="3132" y="9353"/>
                    <a:pt x="3255" y="9405"/>
                  </a:cubicBezTo>
                  <a:lnTo>
                    <a:pt x="7426" y="703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8602243" y="2954286"/>
              <a:ext cx="10452" cy="51041"/>
            </a:xfrm>
            <a:custGeom>
              <a:avLst/>
              <a:gdLst/>
              <a:ahLst/>
              <a:cxnLst/>
              <a:rect l="l" t="t" r="r" b="b"/>
              <a:pathLst>
                <a:path w="257" h="1255" extrusionOk="0">
                  <a:moveTo>
                    <a:pt x="236" y="0"/>
                  </a:moveTo>
                  <a:cubicBezTo>
                    <a:pt x="236" y="0"/>
                    <a:pt x="214" y="0"/>
                    <a:pt x="214" y="21"/>
                  </a:cubicBezTo>
                  <a:lnTo>
                    <a:pt x="1" y="1234"/>
                  </a:lnTo>
                  <a:cubicBezTo>
                    <a:pt x="1" y="1234"/>
                    <a:pt x="23" y="1234"/>
                    <a:pt x="23" y="1255"/>
                  </a:cubicBezTo>
                  <a:cubicBezTo>
                    <a:pt x="43" y="1255"/>
                    <a:pt x="43" y="1234"/>
                    <a:pt x="43" y="1234"/>
                  </a:cubicBezTo>
                  <a:lnTo>
                    <a:pt x="256" y="21"/>
                  </a:lnTo>
                  <a:cubicBezTo>
                    <a:pt x="256" y="0"/>
                    <a:pt x="256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8546037" y="2998372"/>
              <a:ext cx="9517" cy="47665"/>
            </a:xfrm>
            <a:custGeom>
              <a:avLst/>
              <a:gdLst/>
              <a:ahLst/>
              <a:cxnLst/>
              <a:rect l="l" t="t" r="r" b="b"/>
              <a:pathLst>
                <a:path w="234" h="1172" extrusionOk="0">
                  <a:moveTo>
                    <a:pt x="213" y="0"/>
                  </a:moveTo>
                  <a:cubicBezTo>
                    <a:pt x="213" y="0"/>
                    <a:pt x="191" y="0"/>
                    <a:pt x="191" y="23"/>
                  </a:cubicBezTo>
                  <a:lnTo>
                    <a:pt x="1" y="1149"/>
                  </a:lnTo>
                  <a:cubicBezTo>
                    <a:pt x="1" y="1172"/>
                    <a:pt x="1" y="1172"/>
                    <a:pt x="21" y="1172"/>
                  </a:cubicBezTo>
                  <a:lnTo>
                    <a:pt x="43" y="1172"/>
                  </a:lnTo>
                  <a:lnTo>
                    <a:pt x="234" y="23"/>
                  </a:lnTo>
                  <a:cubicBezTo>
                    <a:pt x="234" y="0"/>
                    <a:pt x="234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334425" y="-83250"/>
              <a:ext cx="6847883" cy="5256150"/>
            </a:xfrm>
            <a:custGeom>
              <a:avLst/>
              <a:gdLst/>
              <a:ahLst/>
              <a:cxnLst/>
              <a:rect l="l" t="t" r="r" b="b"/>
              <a:pathLst>
                <a:path w="304655" h="210246" extrusionOk="0">
                  <a:moveTo>
                    <a:pt x="0" y="0"/>
                  </a:moveTo>
                  <a:lnTo>
                    <a:pt x="117390" y="65527"/>
                  </a:lnTo>
                  <a:lnTo>
                    <a:pt x="156210" y="136023"/>
                  </a:lnTo>
                  <a:lnTo>
                    <a:pt x="239749" y="156830"/>
                  </a:lnTo>
                  <a:lnTo>
                    <a:pt x="304655" y="210246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chemeClr val="accent6"/>
              </a:outerShdw>
            </a:effectLst>
          </p:spPr>
        </p:sp>
        <p:sp>
          <p:nvSpPr>
            <p:cNvPr id="265" name="Google Shape;265;p31"/>
            <p:cNvSpPr/>
            <p:nvPr/>
          </p:nvSpPr>
          <p:spPr>
            <a:xfrm>
              <a:off x="6483906" y="2398286"/>
              <a:ext cx="1301440" cy="834711"/>
            </a:xfrm>
            <a:custGeom>
              <a:avLst/>
              <a:gdLst/>
              <a:ahLst/>
              <a:cxnLst/>
              <a:rect l="l" t="t" r="r" b="b"/>
              <a:pathLst>
                <a:path w="32000" h="20524" extrusionOk="0">
                  <a:moveTo>
                    <a:pt x="27378" y="1"/>
                  </a:moveTo>
                  <a:cubicBezTo>
                    <a:pt x="26861" y="1"/>
                    <a:pt x="26335" y="100"/>
                    <a:pt x="25829" y="308"/>
                  </a:cubicBezTo>
                  <a:lnTo>
                    <a:pt x="7615" y="7393"/>
                  </a:lnTo>
                  <a:lnTo>
                    <a:pt x="6423" y="7926"/>
                  </a:lnTo>
                  <a:lnTo>
                    <a:pt x="19" y="13458"/>
                  </a:lnTo>
                  <a:cubicBezTo>
                    <a:pt x="0" y="19226"/>
                    <a:pt x="2678" y="20524"/>
                    <a:pt x="5123" y="20524"/>
                  </a:cubicBezTo>
                  <a:cubicBezTo>
                    <a:pt x="5609" y="20524"/>
                    <a:pt x="6086" y="20473"/>
                    <a:pt x="6530" y="20395"/>
                  </a:cubicBezTo>
                  <a:cubicBezTo>
                    <a:pt x="7679" y="20182"/>
                    <a:pt x="8786" y="19735"/>
                    <a:pt x="9807" y="19139"/>
                  </a:cubicBezTo>
                  <a:lnTo>
                    <a:pt x="29341" y="7734"/>
                  </a:lnTo>
                  <a:cubicBezTo>
                    <a:pt x="31213" y="6734"/>
                    <a:pt x="32000" y="4436"/>
                    <a:pt x="31171" y="2479"/>
                  </a:cubicBezTo>
                  <a:cubicBezTo>
                    <a:pt x="30496" y="937"/>
                    <a:pt x="28973" y="1"/>
                    <a:pt x="27378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7445263" y="2422891"/>
              <a:ext cx="934678" cy="805713"/>
            </a:xfrm>
            <a:custGeom>
              <a:avLst/>
              <a:gdLst/>
              <a:ahLst/>
              <a:cxnLst/>
              <a:rect l="l" t="t" r="r" b="b"/>
              <a:pathLst>
                <a:path w="22982" h="19811" extrusionOk="0">
                  <a:moveTo>
                    <a:pt x="5896" y="1"/>
                  </a:moveTo>
                  <a:cubicBezTo>
                    <a:pt x="5895" y="1"/>
                    <a:pt x="5894" y="1"/>
                    <a:pt x="5894" y="1"/>
                  </a:cubicBezTo>
                  <a:lnTo>
                    <a:pt x="0" y="7852"/>
                  </a:lnTo>
                  <a:lnTo>
                    <a:pt x="19747" y="19811"/>
                  </a:lnTo>
                  <a:lnTo>
                    <a:pt x="22981" y="11406"/>
                  </a:lnTo>
                  <a:cubicBezTo>
                    <a:pt x="22981" y="11406"/>
                    <a:pt x="6286" y="1"/>
                    <a:pt x="5896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762908" y="2168013"/>
              <a:ext cx="541765" cy="783182"/>
            </a:xfrm>
            <a:custGeom>
              <a:avLst/>
              <a:gdLst/>
              <a:ahLst/>
              <a:cxnLst/>
              <a:rect l="l" t="t" r="r" b="b"/>
              <a:pathLst>
                <a:path w="13321" h="19257" extrusionOk="0">
                  <a:moveTo>
                    <a:pt x="7626" y="0"/>
                  </a:moveTo>
                  <a:cubicBezTo>
                    <a:pt x="6076" y="0"/>
                    <a:pt x="5027" y="1917"/>
                    <a:pt x="4512" y="3502"/>
                  </a:cubicBezTo>
                  <a:lnTo>
                    <a:pt x="554" y="14587"/>
                  </a:lnTo>
                  <a:cubicBezTo>
                    <a:pt x="1" y="16312"/>
                    <a:pt x="809" y="18184"/>
                    <a:pt x="2447" y="18928"/>
                  </a:cubicBezTo>
                  <a:cubicBezTo>
                    <a:pt x="2936" y="19151"/>
                    <a:pt x="3447" y="19257"/>
                    <a:pt x="3948" y="19257"/>
                  </a:cubicBezTo>
                  <a:cubicBezTo>
                    <a:pt x="5451" y="19257"/>
                    <a:pt x="6868" y="18312"/>
                    <a:pt x="7363" y="16780"/>
                  </a:cubicBezTo>
                  <a:lnTo>
                    <a:pt x="12660" y="5310"/>
                  </a:lnTo>
                  <a:cubicBezTo>
                    <a:pt x="13321" y="3267"/>
                    <a:pt x="10107" y="416"/>
                    <a:pt x="7979" y="33"/>
                  </a:cubicBezTo>
                  <a:cubicBezTo>
                    <a:pt x="7859" y="11"/>
                    <a:pt x="7741" y="0"/>
                    <a:pt x="7626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457395" y="3606917"/>
              <a:ext cx="1196023" cy="935898"/>
            </a:xfrm>
            <a:custGeom>
              <a:avLst/>
              <a:gdLst/>
              <a:ahLst/>
              <a:cxnLst/>
              <a:rect l="l" t="t" r="r" b="b"/>
              <a:pathLst>
                <a:path w="29408" h="23012" extrusionOk="0">
                  <a:moveTo>
                    <a:pt x="5346" y="1"/>
                  </a:moveTo>
                  <a:cubicBezTo>
                    <a:pt x="5277" y="1"/>
                    <a:pt x="5223" y="40"/>
                    <a:pt x="5192" y="103"/>
                  </a:cubicBezTo>
                  <a:lnTo>
                    <a:pt x="43" y="13763"/>
                  </a:lnTo>
                  <a:cubicBezTo>
                    <a:pt x="0" y="13849"/>
                    <a:pt x="43" y="13956"/>
                    <a:pt x="150" y="13976"/>
                  </a:cubicBezTo>
                  <a:lnTo>
                    <a:pt x="23982" y="22998"/>
                  </a:lnTo>
                  <a:cubicBezTo>
                    <a:pt x="24006" y="23008"/>
                    <a:pt x="24029" y="23012"/>
                    <a:pt x="24051" y="23012"/>
                  </a:cubicBezTo>
                  <a:cubicBezTo>
                    <a:pt x="24131" y="23012"/>
                    <a:pt x="24200" y="22959"/>
                    <a:pt x="24215" y="22893"/>
                  </a:cubicBezTo>
                  <a:lnTo>
                    <a:pt x="29387" y="9252"/>
                  </a:lnTo>
                  <a:cubicBezTo>
                    <a:pt x="29407" y="9167"/>
                    <a:pt x="29365" y="9062"/>
                    <a:pt x="29280" y="9019"/>
                  </a:cubicBezTo>
                  <a:lnTo>
                    <a:pt x="5427" y="18"/>
                  </a:lnTo>
                  <a:cubicBezTo>
                    <a:pt x="5399" y="6"/>
                    <a:pt x="5371" y="1"/>
                    <a:pt x="534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947224" y="3596262"/>
              <a:ext cx="438829" cy="366193"/>
            </a:xfrm>
            <a:custGeom>
              <a:avLst/>
              <a:gdLst/>
              <a:ahLst/>
              <a:cxnLst/>
              <a:rect l="l" t="t" r="r" b="b"/>
              <a:pathLst>
                <a:path w="10790" h="9004" extrusionOk="0">
                  <a:moveTo>
                    <a:pt x="2639" y="748"/>
                  </a:moveTo>
                  <a:lnTo>
                    <a:pt x="9958" y="3536"/>
                  </a:lnTo>
                  <a:lnTo>
                    <a:pt x="8214" y="8195"/>
                  </a:lnTo>
                  <a:lnTo>
                    <a:pt x="873" y="5409"/>
                  </a:lnTo>
                  <a:lnTo>
                    <a:pt x="2639" y="748"/>
                  </a:lnTo>
                  <a:close/>
                  <a:moveTo>
                    <a:pt x="2570" y="0"/>
                  </a:moveTo>
                  <a:cubicBezTo>
                    <a:pt x="2485" y="0"/>
                    <a:pt x="2399" y="21"/>
                    <a:pt x="2320" y="67"/>
                  </a:cubicBezTo>
                  <a:cubicBezTo>
                    <a:pt x="2170" y="131"/>
                    <a:pt x="2043" y="259"/>
                    <a:pt x="2000" y="407"/>
                  </a:cubicBezTo>
                  <a:lnTo>
                    <a:pt x="65" y="5494"/>
                  </a:lnTo>
                  <a:cubicBezTo>
                    <a:pt x="0" y="5684"/>
                    <a:pt x="85" y="5897"/>
                    <a:pt x="278" y="5962"/>
                  </a:cubicBezTo>
                  <a:lnTo>
                    <a:pt x="8278" y="8983"/>
                  </a:lnTo>
                  <a:cubicBezTo>
                    <a:pt x="8321" y="9004"/>
                    <a:pt x="8363" y="9004"/>
                    <a:pt x="8406" y="9004"/>
                  </a:cubicBezTo>
                  <a:cubicBezTo>
                    <a:pt x="8469" y="9004"/>
                    <a:pt x="8512" y="9004"/>
                    <a:pt x="8554" y="8983"/>
                  </a:cubicBezTo>
                  <a:cubicBezTo>
                    <a:pt x="8661" y="8941"/>
                    <a:pt x="8724" y="8876"/>
                    <a:pt x="8746" y="8771"/>
                  </a:cubicBezTo>
                  <a:lnTo>
                    <a:pt x="10682" y="3684"/>
                  </a:lnTo>
                  <a:cubicBezTo>
                    <a:pt x="10789" y="3366"/>
                    <a:pt x="10639" y="3003"/>
                    <a:pt x="10321" y="2898"/>
                  </a:cubicBezTo>
                  <a:lnTo>
                    <a:pt x="2788" y="46"/>
                  </a:lnTo>
                  <a:cubicBezTo>
                    <a:pt x="2719" y="16"/>
                    <a:pt x="2644" y="0"/>
                    <a:pt x="2570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5936813" y="3252803"/>
              <a:ext cx="337561" cy="446679"/>
            </a:xfrm>
            <a:custGeom>
              <a:avLst/>
              <a:gdLst/>
              <a:ahLst/>
              <a:cxnLst/>
              <a:rect l="l" t="t" r="r" b="b"/>
              <a:pathLst>
                <a:path w="8300" h="10983" extrusionOk="0">
                  <a:moveTo>
                    <a:pt x="1" y="0"/>
                  </a:moveTo>
                  <a:lnTo>
                    <a:pt x="1192" y="4001"/>
                  </a:lnTo>
                  <a:cubicBezTo>
                    <a:pt x="469" y="7703"/>
                    <a:pt x="1725" y="9725"/>
                    <a:pt x="2299" y="10491"/>
                  </a:cubicBezTo>
                  <a:cubicBezTo>
                    <a:pt x="2533" y="10811"/>
                    <a:pt x="2752" y="10906"/>
                    <a:pt x="2931" y="10906"/>
                  </a:cubicBezTo>
                  <a:cubicBezTo>
                    <a:pt x="3191" y="10906"/>
                    <a:pt x="3363" y="10704"/>
                    <a:pt x="3363" y="10704"/>
                  </a:cubicBezTo>
                  <a:cubicBezTo>
                    <a:pt x="3633" y="10912"/>
                    <a:pt x="3852" y="10982"/>
                    <a:pt x="4024" y="10982"/>
                  </a:cubicBezTo>
                  <a:cubicBezTo>
                    <a:pt x="4379" y="10982"/>
                    <a:pt x="4534" y="10682"/>
                    <a:pt x="4534" y="10682"/>
                  </a:cubicBezTo>
                  <a:cubicBezTo>
                    <a:pt x="4697" y="10766"/>
                    <a:pt x="4839" y="10799"/>
                    <a:pt x="4961" y="10799"/>
                  </a:cubicBezTo>
                  <a:cubicBezTo>
                    <a:pt x="5394" y="10799"/>
                    <a:pt x="5576" y="10384"/>
                    <a:pt x="5576" y="10384"/>
                  </a:cubicBezTo>
                  <a:cubicBezTo>
                    <a:pt x="5710" y="10470"/>
                    <a:pt x="5850" y="10506"/>
                    <a:pt x="5986" y="10506"/>
                  </a:cubicBezTo>
                  <a:cubicBezTo>
                    <a:pt x="6088" y="10506"/>
                    <a:pt x="6187" y="10486"/>
                    <a:pt x="6279" y="10449"/>
                  </a:cubicBezTo>
                  <a:cubicBezTo>
                    <a:pt x="6662" y="10321"/>
                    <a:pt x="6767" y="9811"/>
                    <a:pt x="6492" y="9491"/>
                  </a:cubicBezTo>
                  <a:cubicBezTo>
                    <a:pt x="5853" y="8747"/>
                    <a:pt x="4895" y="7107"/>
                    <a:pt x="5065" y="6129"/>
                  </a:cubicBezTo>
                  <a:cubicBezTo>
                    <a:pt x="5142" y="5590"/>
                    <a:pt x="5353" y="5443"/>
                    <a:pt x="5562" y="5443"/>
                  </a:cubicBezTo>
                  <a:cubicBezTo>
                    <a:pt x="5816" y="5443"/>
                    <a:pt x="6066" y="5660"/>
                    <a:pt x="6066" y="5660"/>
                  </a:cubicBezTo>
                  <a:lnTo>
                    <a:pt x="6960" y="6832"/>
                  </a:lnTo>
                  <a:cubicBezTo>
                    <a:pt x="7092" y="7001"/>
                    <a:pt x="7288" y="7088"/>
                    <a:pt x="7486" y="7088"/>
                  </a:cubicBezTo>
                  <a:cubicBezTo>
                    <a:pt x="7636" y="7088"/>
                    <a:pt x="7788" y="7038"/>
                    <a:pt x="7916" y="6937"/>
                  </a:cubicBezTo>
                  <a:cubicBezTo>
                    <a:pt x="8194" y="6724"/>
                    <a:pt x="8299" y="6256"/>
                    <a:pt x="8024" y="5788"/>
                  </a:cubicBezTo>
                  <a:lnTo>
                    <a:pt x="4406" y="1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780233" y="2778551"/>
              <a:ext cx="388561" cy="638722"/>
            </a:xfrm>
            <a:custGeom>
              <a:avLst/>
              <a:gdLst/>
              <a:ahLst/>
              <a:cxnLst/>
              <a:rect l="l" t="t" r="r" b="b"/>
              <a:pathLst>
                <a:path w="9554" h="15705" extrusionOk="0">
                  <a:moveTo>
                    <a:pt x="7022" y="1"/>
                  </a:moveTo>
                  <a:lnTo>
                    <a:pt x="0" y="1320"/>
                  </a:lnTo>
                  <a:lnTo>
                    <a:pt x="3745" y="15704"/>
                  </a:lnTo>
                  <a:lnTo>
                    <a:pt x="9553" y="14407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6132395" y="3620623"/>
              <a:ext cx="31194" cy="54538"/>
            </a:xfrm>
            <a:custGeom>
              <a:avLst/>
              <a:gdLst/>
              <a:ahLst/>
              <a:cxnLst/>
              <a:rect l="l" t="t" r="r" b="b"/>
              <a:pathLst>
                <a:path w="767" h="1341" extrusionOk="0">
                  <a:moveTo>
                    <a:pt x="1" y="1"/>
                  </a:moveTo>
                  <a:cubicBezTo>
                    <a:pt x="150" y="681"/>
                    <a:pt x="746" y="1340"/>
                    <a:pt x="767" y="1340"/>
                  </a:cubicBezTo>
                  <a:cubicBezTo>
                    <a:pt x="767" y="1340"/>
                    <a:pt x="171" y="659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6090017" y="3628879"/>
              <a:ext cx="31194" cy="54945"/>
            </a:xfrm>
            <a:custGeom>
              <a:avLst/>
              <a:gdLst/>
              <a:ahLst/>
              <a:cxnLst/>
              <a:rect l="l" t="t" r="r" b="b"/>
              <a:pathLst>
                <a:path w="767" h="1351" extrusionOk="0">
                  <a:moveTo>
                    <a:pt x="15" y="1"/>
                  </a:moveTo>
                  <a:cubicBezTo>
                    <a:pt x="12" y="1"/>
                    <a:pt x="8" y="3"/>
                    <a:pt x="1" y="10"/>
                  </a:cubicBezTo>
                  <a:cubicBezTo>
                    <a:pt x="171" y="691"/>
                    <a:pt x="767" y="1350"/>
                    <a:pt x="767" y="1350"/>
                  </a:cubicBezTo>
                  <a:cubicBezTo>
                    <a:pt x="767" y="1350"/>
                    <a:pt x="171" y="669"/>
                    <a:pt x="21" y="10"/>
                  </a:cubicBezTo>
                  <a:cubicBezTo>
                    <a:pt x="21" y="10"/>
                    <a:pt x="21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041579" y="3633556"/>
              <a:ext cx="31194" cy="54620"/>
            </a:xfrm>
            <a:custGeom>
              <a:avLst/>
              <a:gdLst/>
              <a:ahLst/>
              <a:cxnLst/>
              <a:rect l="l" t="t" r="r" b="b"/>
              <a:pathLst>
                <a:path w="767" h="1343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682"/>
                    <a:pt x="744" y="1342"/>
                    <a:pt x="744" y="1342"/>
                  </a:cubicBezTo>
                  <a:lnTo>
                    <a:pt x="766" y="1342"/>
                  </a:lnTo>
                  <a:cubicBezTo>
                    <a:pt x="766" y="1320"/>
                    <a:pt x="170" y="66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032916" y="2024813"/>
              <a:ext cx="836867" cy="846424"/>
            </a:xfrm>
            <a:custGeom>
              <a:avLst/>
              <a:gdLst/>
              <a:ahLst/>
              <a:cxnLst/>
              <a:rect l="l" t="t" r="r" b="b"/>
              <a:pathLst>
                <a:path w="20577" h="20812" extrusionOk="0">
                  <a:moveTo>
                    <a:pt x="4043" y="1"/>
                  </a:moveTo>
                  <a:lnTo>
                    <a:pt x="617" y="2405"/>
                  </a:lnTo>
                  <a:cubicBezTo>
                    <a:pt x="0" y="6597"/>
                    <a:pt x="15321" y="20811"/>
                    <a:pt x="15321" y="20811"/>
                  </a:cubicBezTo>
                  <a:lnTo>
                    <a:pt x="20576" y="13682"/>
                  </a:lnTo>
                  <a:cubicBezTo>
                    <a:pt x="20576" y="13682"/>
                    <a:pt x="19470" y="12002"/>
                    <a:pt x="13639" y="6277"/>
                  </a:cubicBezTo>
                  <a:cubicBezTo>
                    <a:pt x="7554" y="277"/>
                    <a:pt x="4043" y="1"/>
                    <a:pt x="40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249280" y="2075854"/>
              <a:ext cx="83943" cy="71010"/>
            </a:xfrm>
            <a:custGeom>
              <a:avLst/>
              <a:gdLst/>
              <a:ahLst/>
              <a:cxnLst/>
              <a:rect l="l" t="t" r="r" b="b"/>
              <a:pathLst>
                <a:path w="2064" h="1746" extrusionOk="0">
                  <a:moveTo>
                    <a:pt x="0" y="1"/>
                  </a:moveTo>
                  <a:lnTo>
                    <a:pt x="318" y="1745"/>
                  </a:lnTo>
                  <a:lnTo>
                    <a:pt x="2063" y="1470"/>
                  </a:lnTo>
                  <a:lnTo>
                    <a:pt x="1362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6293367" y="1699453"/>
              <a:ext cx="880180" cy="534322"/>
            </a:xfrm>
            <a:custGeom>
              <a:avLst/>
              <a:gdLst/>
              <a:ahLst/>
              <a:cxnLst/>
              <a:rect l="l" t="t" r="r" b="b"/>
              <a:pathLst>
                <a:path w="21642" h="13138" extrusionOk="0">
                  <a:moveTo>
                    <a:pt x="19322" y="0"/>
                  </a:moveTo>
                  <a:cubicBezTo>
                    <a:pt x="13576" y="43"/>
                    <a:pt x="12364" y="4404"/>
                    <a:pt x="9321" y="8384"/>
                  </a:cubicBezTo>
                  <a:cubicBezTo>
                    <a:pt x="7641" y="10608"/>
                    <a:pt x="5766" y="11253"/>
                    <a:pt x="4156" y="11253"/>
                  </a:cubicBezTo>
                  <a:cubicBezTo>
                    <a:pt x="1932" y="11253"/>
                    <a:pt x="213" y="10022"/>
                    <a:pt x="213" y="10022"/>
                  </a:cubicBezTo>
                  <a:lnTo>
                    <a:pt x="1" y="10319"/>
                  </a:lnTo>
                  <a:cubicBezTo>
                    <a:pt x="1" y="10319"/>
                    <a:pt x="2830" y="13138"/>
                    <a:pt x="5758" y="13138"/>
                  </a:cubicBezTo>
                  <a:cubicBezTo>
                    <a:pt x="6948" y="13138"/>
                    <a:pt x="8154" y="12672"/>
                    <a:pt x="9193" y="11363"/>
                  </a:cubicBezTo>
                  <a:cubicBezTo>
                    <a:pt x="14771" y="4355"/>
                    <a:pt x="18567" y="3686"/>
                    <a:pt x="19812" y="3686"/>
                  </a:cubicBezTo>
                  <a:cubicBezTo>
                    <a:pt x="20106" y="3686"/>
                    <a:pt x="20258" y="3723"/>
                    <a:pt x="20258" y="3723"/>
                  </a:cubicBezTo>
                  <a:lnTo>
                    <a:pt x="21642" y="999"/>
                  </a:lnTo>
                  <a:lnTo>
                    <a:pt x="19322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929899" y="2122584"/>
              <a:ext cx="838656" cy="1233277"/>
            </a:xfrm>
            <a:custGeom>
              <a:avLst/>
              <a:gdLst/>
              <a:ahLst/>
              <a:cxnLst/>
              <a:rect l="l" t="t" r="r" b="b"/>
              <a:pathLst>
                <a:path w="20621" h="30324" extrusionOk="0">
                  <a:moveTo>
                    <a:pt x="3150" y="1"/>
                  </a:moveTo>
                  <a:cubicBezTo>
                    <a:pt x="1405" y="2023"/>
                    <a:pt x="0" y="4639"/>
                    <a:pt x="406" y="6151"/>
                  </a:cubicBezTo>
                  <a:cubicBezTo>
                    <a:pt x="724" y="7363"/>
                    <a:pt x="9428" y="18896"/>
                    <a:pt x="9428" y="18896"/>
                  </a:cubicBezTo>
                  <a:cubicBezTo>
                    <a:pt x="10364" y="28897"/>
                    <a:pt x="13173" y="30323"/>
                    <a:pt x="13173" y="30323"/>
                  </a:cubicBezTo>
                  <a:cubicBezTo>
                    <a:pt x="12044" y="23407"/>
                    <a:pt x="20620" y="24343"/>
                    <a:pt x="17662" y="15641"/>
                  </a:cubicBezTo>
                  <a:cubicBezTo>
                    <a:pt x="13258" y="2746"/>
                    <a:pt x="3150" y="1"/>
                    <a:pt x="3150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057969" y="2126936"/>
              <a:ext cx="446597" cy="345329"/>
            </a:xfrm>
            <a:custGeom>
              <a:avLst/>
              <a:gdLst/>
              <a:ahLst/>
              <a:cxnLst/>
              <a:rect l="l" t="t" r="r" b="b"/>
              <a:pathLst>
                <a:path w="10981" h="8491" extrusionOk="0">
                  <a:moveTo>
                    <a:pt x="1" y="1"/>
                  </a:moveTo>
                  <a:lnTo>
                    <a:pt x="1" y="21"/>
                  </a:lnTo>
                  <a:lnTo>
                    <a:pt x="128" y="3979"/>
                  </a:lnTo>
                  <a:lnTo>
                    <a:pt x="151" y="3979"/>
                  </a:lnTo>
                  <a:lnTo>
                    <a:pt x="3172" y="3193"/>
                  </a:lnTo>
                  <a:lnTo>
                    <a:pt x="3172" y="3193"/>
                  </a:lnTo>
                  <a:lnTo>
                    <a:pt x="3107" y="4873"/>
                  </a:lnTo>
                  <a:lnTo>
                    <a:pt x="10980" y="8490"/>
                  </a:lnTo>
                  <a:lnTo>
                    <a:pt x="10980" y="8470"/>
                  </a:lnTo>
                  <a:lnTo>
                    <a:pt x="3130" y="4852"/>
                  </a:lnTo>
                  <a:lnTo>
                    <a:pt x="3193" y="3170"/>
                  </a:lnTo>
                  <a:lnTo>
                    <a:pt x="3172" y="3170"/>
                  </a:lnTo>
                  <a:lnTo>
                    <a:pt x="151" y="3959"/>
                  </a:lnTo>
                  <a:lnTo>
                    <a:pt x="23" y="21"/>
                  </a:lnTo>
                  <a:cubicBezTo>
                    <a:pt x="23" y="1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147158" y="2558729"/>
              <a:ext cx="109890" cy="257116"/>
            </a:xfrm>
            <a:custGeom>
              <a:avLst/>
              <a:gdLst/>
              <a:ahLst/>
              <a:cxnLst/>
              <a:rect l="l" t="t" r="r" b="b"/>
              <a:pathLst>
                <a:path w="2702" h="6322" extrusionOk="0">
                  <a:moveTo>
                    <a:pt x="1212" y="1"/>
                  </a:moveTo>
                  <a:lnTo>
                    <a:pt x="0" y="2662"/>
                  </a:lnTo>
                  <a:lnTo>
                    <a:pt x="2702" y="6322"/>
                  </a:lnTo>
                  <a:lnTo>
                    <a:pt x="2702" y="6322"/>
                  </a:lnTo>
                  <a:lnTo>
                    <a:pt x="1212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937708" y="1837894"/>
              <a:ext cx="311614" cy="284731"/>
            </a:xfrm>
            <a:custGeom>
              <a:avLst/>
              <a:gdLst/>
              <a:ahLst/>
              <a:cxnLst/>
              <a:rect l="l" t="t" r="r" b="b"/>
              <a:pathLst>
                <a:path w="7662" h="7001" extrusionOk="0">
                  <a:moveTo>
                    <a:pt x="1" y="1"/>
                  </a:moveTo>
                  <a:lnTo>
                    <a:pt x="2980" y="7001"/>
                  </a:lnTo>
                  <a:lnTo>
                    <a:pt x="7661" y="5852"/>
                  </a:lnTo>
                  <a:lnTo>
                    <a:pt x="4660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027710" y="1857782"/>
              <a:ext cx="154099" cy="93500"/>
            </a:xfrm>
            <a:custGeom>
              <a:avLst/>
              <a:gdLst/>
              <a:ahLst/>
              <a:cxnLst/>
              <a:rect l="l" t="t" r="r" b="b"/>
              <a:pathLst>
                <a:path w="3789" h="2299" extrusionOk="0">
                  <a:moveTo>
                    <a:pt x="2554" y="0"/>
                  </a:moveTo>
                  <a:lnTo>
                    <a:pt x="1" y="576"/>
                  </a:lnTo>
                  <a:lnTo>
                    <a:pt x="3788" y="2298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5714429" y="1484716"/>
              <a:ext cx="539162" cy="406903"/>
            </a:xfrm>
            <a:custGeom>
              <a:avLst/>
              <a:gdLst/>
              <a:ahLst/>
              <a:cxnLst/>
              <a:rect l="l" t="t" r="r" b="b"/>
              <a:pathLst>
                <a:path w="13257" h="10005" extrusionOk="0">
                  <a:moveTo>
                    <a:pt x="5741" y="0"/>
                  </a:moveTo>
                  <a:cubicBezTo>
                    <a:pt x="4803" y="0"/>
                    <a:pt x="4172" y="429"/>
                    <a:pt x="4172" y="429"/>
                  </a:cubicBezTo>
                  <a:cubicBezTo>
                    <a:pt x="4064" y="492"/>
                    <a:pt x="3979" y="556"/>
                    <a:pt x="3874" y="642"/>
                  </a:cubicBezTo>
                  <a:cubicBezTo>
                    <a:pt x="1" y="3450"/>
                    <a:pt x="1831" y="9621"/>
                    <a:pt x="6618" y="10004"/>
                  </a:cubicBezTo>
                  <a:lnTo>
                    <a:pt x="8512" y="9982"/>
                  </a:lnTo>
                  <a:cubicBezTo>
                    <a:pt x="9724" y="9854"/>
                    <a:pt x="10896" y="9514"/>
                    <a:pt x="11662" y="8875"/>
                  </a:cubicBezTo>
                  <a:cubicBezTo>
                    <a:pt x="13257" y="7514"/>
                    <a:pt x="12513" y="5280"/>
                    <a:pt x="11342" y="4109"/>
                  </a:cubicBezTo>
                  <a:cubicBezTo>
                    <a:pt x="9151" y="1918"/>
                    <a:pt x="8300" y="1152"/>
                    <a:pt x="8300" y="1152"/>
                  </a:cubicBezTo>
                  <a:cubicBezTo>
                    <a:pt x="7365" y="254"/>
                    <a:pt x="6462" y="0"/>
                    <a:pt x="5741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107342" y="1591231"/>
              <a:ext cx="102163" cy="88295"/>
            </a:xfrm>
            <a:custGeom>
              <a:avLst/>
              <a:gdLst/>
              <a:ahLst/>
              <a:cxnLst/>
              <a:rect l="l" t="t" r="r" b="b"/>
              <a:pathLst>
                <a:path w="2512" h="2171" extrusionOk="0">
                  <a:moveTo>
                    <a:pt x="0" y="1"/>
                  </a:moveTo>
                  <a:lnTo>
                    <a:pt x="1575" y="2171"/>
                  </a:lnTo>
                  <a:lnTo>
                    <a:pt x="2384" y="1150"/>
                  </a:lnTo>
                  <a:cubicBezTo>
                    <a:pt x="2511" y="979"/>
                    <a:pt x="2384" y="789"/>
                    <a:pt x="2191" y="7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6038935" y="1603269"/>
              <a:ext cx="63730" cy="62062"/>
            </a:xfrm>
            <a:custGeom>
              <a:avLst/>
              <a:gdLst/>
              <a:ahLst/>
              <a:cxnLst/>
              <a:rect l="l" t="t" r="r" b="b"/>
              <a:pathLst>
                <a:path w="1567" h="1526" extrusionOk="0">
                  <a:moveTo>
                    <a:pt x="606" y="1"/>
                  </a:moveTo>
                  <a:cubicBezTo>
                    <a:pt x="582" y="1"/>
                    <a:pt x="558" y="1"/>
                    <a:pt x="533" y="2"/>
                  </a:cubicBezTo>
                  <a:cubicBezTo>
                    <a:pt x="533" y="2"/>
                    <a:pt x="1" y="939"/>
                    <a:pt x="426" y="1386"/>
                  </a:cubicBezTo>
                  <a:cubicBezTo>
                    <a:pt x="525" y="1485"/>
                    <a:pt x="621" y="1525"/>
                    <a:pt x="713" y="1525"/>
                  </a:cubicBezTo>
                  <a:cubicBezTo>
                    <a:pt x="1093" y="1525"/>
                    <a:pt x="1385" y="833"/>
                    <a:pt x="1385" y="833"/>
                  </a:cubicBezTo>
                  <a:cubicBezTo>
                    <a:pt x="1385" y="833"/>
                    <a:pt x="1566" y="1"/>
                    <a:pt x="60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050242" y="1600788"/>
              <a:ext cx="70969" cy="49373"/>
            </a:xfrm>
            <a:custGeom>
              <a:avLst/>
              <a:gdLst/>
              <a:ahLst/>
              <a:cxnLst/>
              <a:rect l="l" t="t" r="r" b="b"/>
              <a:pathLst>
                <a:path w="1745" h="1214" extrusionOk="0">
                  <a:moveTo>
                    <a:pt x="851" y="1"/>
                  </a:moveTo>
                  <a:lnTo>
                    <a:pt x="0" y="43"/>
                  </a:lnTo>
                  <a:cubicBezTo>
                    <a:pt x="0" y="43"/>
                    <a:pt x="370" y="1214"/>
                    <a:pt x="1412" y="1214"/>
                  </a:cubicBezTo>
                  <a:cubicBezTo>
                    <a:pt x="1430" y="1214"/>
                    <a:pt x="1449" y="1213"/>
                    <a:pt x="1467" y="1213"/>
                  </a:cubicBezTo>
                  <a:lnTo>
                    <a:pt x="1745" y="87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6049306" y="1595582"/>
              <a:ext cx="15617" cy="67553"/>
            </a:xfrm>
            <a:custGeom>
              <a:avLst/>
              <a:gdLst/>
              <a:ahLst/>
              <a:cxnLst/>
              <a:rect l="l" t="t" r="r" b="b"/>
              <a:pathLst>
                <a:path w="384" h="1661" extrusionOk="0">
                  <a:moveTo>
                    <a:pt x="341" y="1"/>
                  </a:moveTo>
                  <a:cubicBezTo>
                    <a:pt x="278" y="129"/>
                    <a:pt x="193" y="277"/>
                    <a:pt x="151" y="404"/>
                  </a:cubicBezTo>
                  <a:cubicBezTo>
                    <a:pt x="86" y="532"/>
                    <a:pt x="43" y="682"/>
                    <a:pt x="23" y="830"/>
                  </a:cubicBezTo>
                  <a:cubicBezTo>
                    <a:pt x="1" y="980"/>
                    <a:pt x="1" y="1128"/>
                    <a:pt x="43" y="1255"/>
                  </a:cubicBezTo>
                  <a:cubicBezTo>
                    <a:pt x="66" y="1341"/>
                    <a:pt x="86" y="1405"/>
                    <a:pt x="129" y="1468"/>
                  </a:cubicBezTo>
                  <a:cubicBezTo>
                    <a:pt x="108" y="1405"/>
                    <a:pt x="86" y="1341"/>
                    <a:pt x="66" y="1255"/>
                  </a:cubicBezTo>
                  <a:cubicBezTo>
                    <a:pt x="23" y="1128"/>
                    <a:pt x="23" y="980"/>
                    <a:pt x="66" y="830"/>
                  </a:cubicBezTo>
                  <a:cubicBezTo>
                    <a:pt x="86" y="682"/>
                    <a:pt x="129" y="554"/>
                    <a:pt x="171" y="404"/>
                  </a:cubicBezTo>
                  <a:cubicBezTo>
                    <a:pt x="236" y="277"/>
                    <a:pt x="299" y="149"/>
                    <a:pt x="384" y="21"/>
                  </a:cubicBezTo>
                  <a:cubicBezTo>
                    <a:pt x="384" y="21"/>
                    <a:pt x="384" y="1"/>
                    <a:pt x="364" y="1"/>
                  </a:cubicBezTo>
                  <a:close/>
                  <a:moveTo>
                    <a:pt x="129" y="1468"/>
                  </a:moveTo>
                  <a:cubicBezTo>
                    <a:pt x="151" y="1533"/>
                    <a:pt x="193" y="1596"/>
                    <a:pt x="256" y="1661"/>
                  </a:cubicBezTo>
                  <a:lnTo>
                    <a:pt x="256" y="1638"/>
                  </a:lnTo>
                  <a:cubicBezTo>
                    <a:pt x="214" y="1596"/>
                    <a:pt x="171" y="1533"/>
                    <a:pt x="129" y="1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6165297" y="1698193"/>
              <a:ext cx="21718" cy="19115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261" y="1"/>
                  </a:moveTo>
                  <a:cubicBezTo>
                    <a:pt x="223" y="1"/>
                    <a:pt x="184" y="10"/>
                    <a:pt x="150" y="31"/>
                  </a:cubicBezTo>
                  <a:cubicBezTo>
                    <a:pt x="43" y="94"/>
                    <a:pt x="0" y="244"/>
                    <a:pt x="65" y="350"/>
                  </a:cubicBezTo>
                  <a:cubicBezTo>
                    <a:pt x="105" y="431"/>
                    <a:pt x="181" y="470"/>
                    <a:pt x="259" y="470"/>
                  </a:cubicBezTo>
                  <a:cubicBezTo>
                    <a:pt x="302" y="470"/>
                    <a:pt x="345" y="458"/>
                    <a:pt x="383" y="435"/>
                  </a:cubicBezTo>
                  <a:cubicBezTo>
                    <a:pt x="491" y="372"/>
                    <a:pt x="533" y="222"/>
                    <a:pt x="468" y="116"/>
                  </a:cubicBezTo>
                  <a:cubicBezTo>
                    <a:pt x="426" y="44"/>
                    <a:pt x="343" y="1"/>
                    <a:pt x="26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967966" y="1540312"/>
              <a:ext cx="51976" cy="92118"/>
            </a:xfrm>
            <a:custGeom>
              <a:avLst/>
              <a:gdLst/>
              <a:ahLst/>
              <a:cxnLst/>
              <a:rect l="l" t="t" r="r" b="b"/>
              <a:pathLst>
                <a:path w="1278" h="2265" extrusionOk="0">
                  <a:moveTo>
                    <a:pt x="760" y="1"/>
                  </a:moveTo>
                  <a:cubicBezTo>
                    <a:pt x="570" y="1"/>
                    <a:pt x="390" y="106"/>
                    <a:pt x="321" y="296"/>
                  </a:cubicBezTo>
                  <a:lnTo>
                    <a:pt x="86" y="1743"/>
                  </a:lnTo>
                  <a:cubicBezTo>
                    <a:pt x="1" y="1934"/>
                    <a:pt x="86" y="2146"/>
                    <a:pt x="278" y="2231"/>
                  </a:cubicBezTo>
                  <a:cubicBezTo>
                    <a:pt x="328" y="2254"/>
                    <a:pt x="382" y="2264"/>
                    <a:pt x="434" y="2264"/>
                  </a:cubicBezTo>
                  <a:cubicBezTo>
                    <a:pt x="582" y="2264"/>
                    <a:pt x="726" y="2181"/>
                    <a:pt x="789" y="2041"/>
                  </a:cubicBezTo>
                  <a:lnTo>
                    <a:pt x="1172" y="657"/>
                  </a:lnTo>
                  <a:cubicBezTo>
                    <a:pt x="1277" y="401"/>
                    <a:pt x="1150" y="126"/>
                    <a:pt x="894" y="18"/>
                  </a:cubicBezTo>
                  <a:cubicBezTo>
                    <a:pt x="850" y="6"/>
                    <a:pt x="804" y="1"/>
                    <a:pt x="76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46958" y="1462022"/>
              <a:ext cx="362614" cy="475392"/>
            </a:xfrm>
            <a:custGeom>
              <a:avLst/>
              <a:gdLst/>
              <a:ahLst/>
              <a:cxnLst/>
              <a:rect l="l" t="t" r="r" b="b"/>
              <a:pathLst>
                <a:path w="8916" h="11689" extrusionOk="0">
                  <a:moveTo>
                    <a:pt x="8639" y="1"/>
                  </a:moveTo>
                  <a:cubicBezTo>
                    <a:pt x="7513" y="1"/>
                    <a:pt x="3254" y="303"/>
                    <a:pt x="1745" y="4774"/>
                  </a:cubicBezTo>
                  <a:cubicBezTo>
                    <a:pt x="0" y="9966"/>
                    <a:pt x="8192" y="11689"/>
                    <a:pt x="8192" y="11689"/>
                  </a:cubicBezTo>
                  <a:lnTo>
                    <a:pt x="8341" y="9093"/>
                  </a:lnTo>
                  <a:lnTo>
                    <a:pt x="8021" y="7498"/>
                  </a:lnTo>
                  <a:cubicBezTo>
                    <a:pt x="8021" y="7498"/>
                    <a:pt x="7788" y="5433"/>
                    <a:pt x="5340" y="4476"/>
                  </a:cubicBezTo>
                  <a:cubicBezTo>
                    <a:pt x="5340" y="4476"/>
                    <a:pt x="7724" y="2051"/>
                    <a:pt x="8915" y="8"/>
                  </a:cubicBezTo>
                  <a:cubicBezTo>
                    <a:pt x="8915" y="8"/>
                    <a:pt x="8816" y="1"/>
                    <a:pt x="863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873693" y="1746224"/>
              <a:ext cx="128111" cy="113795"/>
            </a:xfrm>
            <a:custGeom>
              <a:avLst/>
              <a:gdLst/>
              <a:ahLst/>
              <a:cxnLst/>
              <a:rect l="l" t="t" r="r" b="b"/>
              <a:pathLst>
                <a:path w="3150" h="2798" extrusionOk="0">
                  <a:moveTo>
                    <a:pt x="1581" y="1"/>
                  </a:moveTo>
                  <a:cubicBezTo>
                    <a:pt x="1268" y="1"/>
                    <a:pt x="950" y="104"/>
                    <a:pt x="681" y="318"/>
                  </a:cubicBezTo>
                  <a:cubicBezTo>
                    <a:pt x="85" y="808"/>
                    <a:pt x="0" y="1679"/>
                    <a:pt x="489" y="2275"/>
                  </a:cubicBezTo>
                  <a:cubicBezTo>
                    <a:pt x="770" y="2617"/>
                    <a:pt x="1176" y="2798"/>
                    <a:pt x="1584" y="2798"/>
                  </a:cubicBezTo>
                  <a:cubicBezTo>
                    <a:pt x="1887" y="2798"/>
                    <a:pt x="2192" y="2697"/>
                    <a:pt x="2446" y="2488"/>
                  </a:cubicBezTo>
                  <a:cubicBezTo>
                    <a:pt x="3042" y="1999"/>
                    <a:pt x="3149" y="1126"/>
                    <a:pt x="2659" y="510"/>
                  </a:cubicBezTo>
                  <a:cubicBezTo>
                    <a:pt x="2384" y="174"/>
                    <a:pt x="1986" y="1"/>
                    <a:pt x="1581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916966" y="1791164"/>
              <a:ext cx="55393" cy="11266"/>
            </a:xfrm>
            <a:custGeom>
              <a:avLst/>
              <a:gdLst/>
              <a:ahLst/>
              <a:cxnLst/>
              <a:rect l="l" t="t" r="r" b="b"/>
              <a:pathLst>
                <a:path w="1362" h="277" extrusionOk="0">
                  <a:moveTo>
                    <a:pt x="1340" y="1"/>
                  </a:moveTo>
                  <a:lnTo>
                    <a:pt x="0" y="256"/>
                  </a:lnTo>
                  <a:lnTo>
                    <a:pt x="0" y="277"/>
                  </a:lnTo>
                  <a:lnTo>
                    <a:pt x="1340" y="21"/>
                  </a:lnTo>
                  <a:cubicBezTo>
                    <a:pt x="1362" y="21"/>
                    <a:pt x="1362" y="1"/>
                    <a:pt x="1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1"/>
          <p:cNvSpPr/>
          <p:nvPr/>
        </p:nvSpPr>
        <p:spPr>
          <a:xfrm>
            <a:off x="4728233" y="4532792"/>
            <a:ext cx="4283100" cy="371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ctrTitle"/>
          </p:nvPr>
        </p:nvSpPr>
        <p:spPr>
          <a:xfrm>
            <a:off x="881380" y="381635"/>
            <a:ext cx="4640580" cy="2664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accent6"/>
                </a:solidFill>
              </a:rPr>
              <a:t>Dự</a:t>
            </a:r>
            <a:r>
              <a:rPr lang="en-GB" sz="4000" dirty="0">
                <a:solidFill>
                  <a:schemeClr val="accent6"/>
                </a:solidFill>
              </a:rPr>
              <a:t> </a:t>
            </a:r>
            <a:r>
              <a:rPr lang="en-GB" sz="4000" dirty="0" err="1">
                <a:solidFill>
                  <a:schemeClr val="accent6"/>
                </a:solidFill>
              </a:rPr>
              <a:t>đoán</a:t>
            </a:r>
            <a:r>
              <a:rPr lang="en-GB" sz="4000" dirty="0">
                <a:solidFill>
                  <a:schemeClr val="accent6"/>
                </a:solidFill>
              </a:rPr>
              <a:t> </a:t>
            </a:r>
            <a:br>
              <a:rPr lang="en-GB" sz="4000" dirty="0">
                <a:solidFill>
                  <a:schemeClr val="accent6"/>
                </a:solidFill>
              </a:rPr>
            </a:br>
            <a:r>
              <a:rPr lang="en-GB" sz="4000" dirty="0" err="1">
                <a:solidFill>
                  <a:schemeClr val="tx1"/>
                </a:solidFill>
              </a:rPr>
              <a:t>Giá</a:t>
            </a:r>
            <a:r>
              <a:rPr lang="en-GB" sz="4000" dirty="0">
                <a:solidFill>
                  <a:schemeClr val="accent6"/>
                </a:solidFill>
              </a:rPr>
              <a:t> </a:t>
            </a:r>
            <a:r>
              <a:rPr lang="en-GB" sz="4000" dirty="0" err="1"/>
              <a:t>cổ</a:t>
            </a:r>
            <a:r>
              <a:rPr lang="en-GB" sz="4000" dirty="0"/>
              <a:t> </a:t>
            </a:r>
            <a:r>
              <a:rPr lang="en-GB" sz="4000" dirty="0" err="1"/>
              <a:t>phiếu</a:t>
            </a:r>
            <a:r>
              <a:rPr lang="en-GB" sz="4000" dirty="0"/>
              <a:t> </a:t>
            </a:r>
            <a:br>
              <a:rPr lang="en-GB" sz="4000" dirty="0"/>
            </a:br>
            <a:r>
              <a:rPr lang="en-GB" sz="4000" dirty="0" err="1"/>
              <a:t>với</a:t>
            </a:r>
            <a:r>
              <a:rPr lang="en-GB" sz="4000" dirty="0"/>
              <a:t> </a:t>
            </a:r>
            <a:r>
              <a:rPr lang="en-GB" sz="4000" dirty="0" err="1"/>
              <a:t>học</a:t>
            </a:r>
            <a:r>
              <a:rPr lang="en-GB" sz="4000" dirty="0"/>
              <a:t> </a:t>
            </a:r>
            <a:r>
              <a:rPr lang="en-GB" sz="4000" dirty="0" err="1"/>
              <a:t>máy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975" y="4546600"/>
            <a:ext cx="3775710" cy="370840"/>
          </a:xfrm>
        </p:spPr>
        <p:txBody>
          <a:bodyPr/>
          <a:lstStyle/>
          <a:p>
            <a:pPr algn="ctr"/>
            <a:r>
              <a:rPr lang="en-US" dirty="0"/>
              <a:t>GVHD: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Quách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Hoàng</a:t>
            </a:r>
            <a:endParaRPr lang="en-US" dirty="0"/>
          </a:p>
        </p:txBody>
      </p:sp>
      <p:sp>
        <p:nvSpPr>
          <p:cNvPr id="4" name="Google Shape;350;p35"/>
          <p:cNvSpPr/>
          <p:nvPr/>
        </p:nvSpPr>
        <p:spPr>
          <a:xfrm>
            <a:off x="1246639" y="3496531"/>
            <a:ext cx="3268309" cy="104628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21495" y="3677196"/>
            <a:ext cx="3346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Nguyễn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Phúc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Võ Thị Thanh Ngân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/>
          <p:nvPr/>
        </p:nvSpPr>
        <p:spPr>
          <a:xfrm>
            <a:off x="629850" y="-340625"/>
            <a:ext cx="4423525" cy="5701225"/>
          </a:xfrm>
          <a:custGeom>
            <a:avLst/>
            <a:gdLst/>
            <a:ahLst/>
            <a:cxnLst/>
            <a:rect l="l" t="t" r="r" b="b"/>
            <a:pathLst>
              <a:path w="176941" h="228049" extrusionOk="0">
                <a:moveTo>
                  <a:pt x="0" y="0"/>
                </a:moveTo>
                <a:lnTo>
                  <a:pt x="37363" y="101355"/>
                </a:lnTo>
                <a:lnTo>
                  <a:pt x="76875" y="61844"/>
                </a:lnTo>
                <a:lnTo>
                  <a:pt x="176941" y="228049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327" name="Google Shape;327;p34"/>
          <p:cNvSpPr/>
          <p:nvPr/>
        </p:nvSpPr>
        <p:spPr>
          <a:xfrm>
            <a:off x="4628248" y="1330637"/>
            <a:ext cx="4045200" cy="1166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/>
          </p:nvPr>
        </p:nvSpPr>
        <p:spPr>
          <a:xfrm>
            <a:off x="4723130" y="1851660"/>
            <a:ext cx="3877310" cy="23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 dirty="0"/>
              <a:t>03</a:t>
            </a:r>
            <a:endParaRPr lang="en-GB" sz="9600"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1"/>
          </p:nvPr>
        </p:nvSpPr>
        <p:spPr>
          <a:xfrm>
            <a:off x="3914775" y="2780665"/>
            <a:ext cx="549402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ctr"/>
            <a:r>
              <a:rPr lang="en-US" sz="2400" dirty="0" err="1"/>
              <a:t>Tập dữ liệu và thực nghệm</a:t>
            </a:r>
            <a:endParaRPr lang="en-US" sz="2400" dirty="0"/>
          </a:p>
        </p:txBody>
      </p:sp>
      <p:grpSp>
        <p:nvGrpSpPr>
          <p:cNvPr id="7" name="Google Shape;2384;p62"/>
          <p:cNvGrpSpPr/>
          <p:nvPr/>
        </p:nvGrpSpPr>
        <p:grpSpPr>
          <a:xfrm>
            <a:off x="274390" y="702737"/>
            <a:ext cx="4135833" cy="3613950"/>
            <a:chOff x="4880680" y="981502"/>
            <a:chExt cx="4135833" cy="3613950"/>
          </a:xfrm>
        </p:grpSpPr>
        <p:sp>
          <p:nvSpPr>
            <p:cNvPr id="8" name="Google Shape;2385;p62"/>
            <p:cNvSpPr/>
            <p:nvPr/>
          </p:nvSpPr>
          <p:spPr>
            <a:xfrm>
              <a:off x="5810625" y="4076535"/>
              <a:ext cx="560876" cy="491311"/>
            </a:xfrm>
            <a:custGeom>
              <a:avLst/>
              <a:gdLst/>
              <a:ahLst/>
              <a:cxnLst/>
              <a:rect l="l" t="t" r="r" b="b"/>
              <a:pathLst>
                <a:path w="11723" h="10269" extrusionOk="0">
                  <a:moveTo>
                    <a:pt x="5867" y="0"/>
                  </a:moveTo>
                  <a:cubicBezTo>
                    <a:pt x="5089" y="0"/>
                    <a:pt x="4299" y="178"/>
                    <a:pt x="3556" y="553"/>
                  </a:cubicBezTo>
                  <a:cubicBezTo>
                    <a:pt x="1029" y="1823"/>
                    <a:pt x="0" y="4911"/>
                    <a:pt x="1284" y="7436"/>
                  </a:cubicBezTo>
                  <a:cubicBezTo>
                    <a:pt x="2182" y="9235"/>
                    <a:pt x="3993" y="10269"/>
                    <a:pt x="5870" y="10269"/>
                  </a:cubicBezTo>
                  <a:cubicBezTo>
                    <a:pt x="6644" y="10269"/>
                    <a:pt x="7430" y="10093"/>
                    <a:pt x="8167" y="9723"/>
                  </a:cubicBezTo>
                  <a:cubicBezTo>
                    <a:pt x="10706" y="8452"/>
                    <a:pt x="11722" y="5365"/>
                    <a:pt x="10453" y="2826"/>
                  </a:cubicBezTo>
                  <a:cubicBezTo>
                    <a:pt x="9554" y="1038"/>
                    <a:pt x="7747" y="0"/>
                    <a:pt x="586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6;p62"/>
            <p:cNvSpPr/>
            <p:nvPr/>
          </p:nvSpPr>
          <p:spPr>
            <a:xfrm>
              <a:off x="5845790" y="4076727"/>
              <a:ext cx="491167" cy="491215"/>
            </a:xfrm>
            <a:custGeom>
              <a:avLst/>
              <a:gdLst/>
              <a:ahLst/>
              <a:cxnLst/>
              <a:rect l="l" t="t" r="r" b="b"/>
              <a:pathLst>
                <a:path w="10266" h="10267" extrusionOk="0">
                  <a:moveTo>
                    <a:pt x="4919" y="1"/>
                  </a:moveTo>
                  <a:lnTo>
                    <a:pt x="4933" y="482"/>
                  </a:lnTo>
                  <a:lnTo>
                    <a:pt x="5160" y="482"/>
                  </a:lnTo>
                  <a:lnTo>
                    <a:pt x="5160" y="1"/>
                  </a:lnTo>
                  <a:close/>
                  <a:moveTo>
                    <a:pt x="5400" y="1"/>
                  </a:moveTo>
                  <a:lnTo>
                    <a:pt x="5373" y="482"/>
                  </a:lnTo>
                  <a:cubicBezTo>
                    <a:pt x="5441" y="482"/>
                    <a:pt x="5521" y="496"/>
                    <a:pt x="5587" y="496"/>
                  </a:cubicBezTo>
                  <a:lnTo>
                    <a:pt x="5641" y="27"/>
                  </a:lnTo>
                  <a:cubicBezTo>
                    <a:pt x="5587" y="15"/>
                    <a:pt x="5548" y="15"/>
                    <a:pt x="5507" y="15"/>
                  </a:cubicBezTo>
                  <a:lnTo>
                    <a:pt x="5480" y="15"/>
                  </a:lnTo>
                  <a:lnTo>
                    <a:pt x="5467" y="1"/>
                  </a:lnTo>
                  <a:close/>
                  <a:moveTo>
                    <a:pt x="4678" y="15"/>
                  </a:moveTo>
                  <a:cubicBezTo>
                    <a:pt x="4625" y="15"/>
                    <a:pt x="4571" y="27"/>
                    <a:pt x="4532" y="27"/>
                  </a:cubicBezTo>
                  <a:lnTo>
                    <a:pt x="4505" y="27"/>
                  </a:lnTo>
                  <a:cubicBezTo>
                    <a:pt x="4491" y="41"/>
                    <a:pt x="4464" y="41"/>
                    <a:pt x="4438" y="41"/>
                  </a:cubicBezTo>
                  <a:lnTo>
                    <a:pt x="4505" y="523"/>
                  </a:lnTo>
                  <a:cubicBezTo>
                    <a:pt x="4571" y="509"/>
                    <a:pt x="4652" y="496"/>
                    <a:pt x="4719" y="496"/>
                  </a:cubicBezTo>
                  <a:lnTo>
                    <a:pt x="4678" y="15"/>
                  </a:lnTo>
                  <a:close/>
                  <a:moveTo>
                    <a:pt x="5881" y="54"/>
                  </a:moveTo>
                  <a:lnTo>
                    <a:pt x="5801" y="523"/>
                  </a:lnTo>
                  <a:cubicBezTo>
                    <a:pt x="5881" y="535"/>
                    <a:pt x="5949" y="549"/>
                    <a:pt x="6029" y="562"/>
                  </a:cubicBezTo>
                  <a:lnTo>
                    <a:pt x="6122" y="95"/>
                  </a:lnTo>
                  <a:cubicBezTo>
                    <a:pt x="6095" y="81"/>
                    <a:pt x="6068" y="81"/>
                    <a:pt x="6042" y="81"/>
                  </a:cubicBezTo>
                  <a:lnTo>
                    <a:pt x="6029" y="81"/>
                  </a:lnTo>
                  <a:lnTo>
                    <a:pt x="6029" y="68"/>
                  </a:lnTo>
                  <a:lnTo>
                    <a:pt x="6002" y="68"/>
                  </a:lnTo>
                  <a:cubicBezTo>
                    <a:pt x="5962" y="68"/>
                    <a:pt x="5922" y="54"/>
                    <a:pt x="5881" y="54"/>
                  </a:cubicBezTo>
                  <a:close/>
                  <a:moveTo>
                    <a:pt x="4197" y="81"/>
                  </a:moveTo>
                  <a:cubicBezTo>
                    <a:pt x="4117" y="95"/>
                    <a:pt x="4051" y="108"/>
                    <a:pt x="3970" y="134"/>
                  </a:cubicBezTo>
                  <a:lnTo>
                    <a:pt x="4077" y="603"/>
                  </a:lnTo>
                  <a:cubicBezTo>
                    <a:pt x="4144" y="576"/>
                    <a:pt x="4224" y="562"/>
                    <a:pt x="4291" y="549"/>
                  </a:cubicBezTo>
                  <a:lnTo>
                    <a:pt x="4197" y="81"/>
                  </a:lnTo>
                  <a:close/>
                  <a:moveTo>
                    <a:pt x="6350" y="148"/>
                  </a:moveTo>
                  <a:lnTo>
                    <a:pt x="6243" y="616"/>
                  </a:lnTo>
                  <a:cubicBezTo>
                    <a:pt x="6309" y="629"/>
                    <a:pt x="6376" y="642"/>
                    <a:pt x="6443" y="669"/>
                  </a:cubicBezTo>
                  <a:lnTo>
                    <a:pt x="6576" y="202"/>
                  </a:lnTo>
                  <a:cubicBezTo>
                    <a:pt x="6510" y="188"/>
                    <a:pt x="6430" y="161"/>
                    <a:pt x="6350" y="148"/>
                  </a:cubicBezTo>
                  <a:close/>
                  <a:moveTo>
                    <a:pt x="3730" y="188"/>
                  </a:moveTo>
                  <a:cubicBezTo>
                    <a:pt x="3703" y="202"/>
                    <a:pt x="3676" y="202"/>
                    <a:pt x="3636" y="215"/>
                  </a:cubicBezTo>
                  <a:lnTo>
                    <a:pt x="3623" y="215"/>
                  </a:lnTo>
                  <a:lnTo>
                    <a:pt x="3623" y="228"/>
                  </a:lnTo>
                  <a:lnTo>
                    <a:pt x="3609" y="228"/>
                  </a:lnTo>
                  <a:cubicBezTo>
                    <a:pt x="3582" y="241"/>
                    <a:pt x="3543" y="255"/>
                    <a:pt x="3502" y="255"/>
                  </a:cubicBezTo>
                  <a:lnTo>
                    <a:pt x="3662" y="722"/>
                  </a:lnTo>
                  <a:cubicBezTo>
                    <a:pt x="3730" y="696"/>
                    <a:pt x="3796" y="669"/>
                    <a:pt x="3864" y="656"/>
                  </a:cubicBezTo>
                  <a:lnTo>
                    <a:pt x="3730" y="188"/>
                  </a:lnTo>
                  <a:close/>
                  <a:moveTo>
                    <a:pt x="6817" y="282"/>
                  </a:moveTo>
                  <a:lnTo>
                    <a:pt x="6657" y="736"/>
                  </a:lnTo>
                  <a:lnTo>
                    <a:pt x="6858" y="817"/>
                  </a:lnTo>
                  <a:lnTo>
                    <a:pt x="7045" y="362"/>
                  </a:lnTo>
                  <a:lnTo>
                    <a:pt x="7018" y="362"/>
                  </a:lnTo>
                  <a:lnTo>
                    <a:pt x="7018" y="348"/>
                  </a:lnTo>
                  <a:lnTo>
                    <a:pt x="7004" y="348"/>
                  </a:lnTo>
                  <a:cubicBezTo>
                    <a:pt x="6938" y="321"/>
                    <a:pt x="6870" y="309"/>
                    <a:pt x="6817" y="282"/>
                  </a:cubicBezTo>
                  <a:close/>
                  <a:moveTo>
                    <a:pt x="3275" y="348"/>
                  </a:moveTo>
                  <a:cubicBezTo>
                    <a:pt x="3249" y="348"/>
                    <a:pt x="3222" y="362"/>
                    <a:pt x="3181" y="375"/>
                  </a:cubicBezTo>
                  <a:lnTo>
                    <a:pt x="3181" y="389"/>
                  </a:lnTo>
                  <a:lnTo>
                    <a:pt x="3155" y="389"/>
                  </a:lnTo>
                  <a:lnTo>
                    <a:pt x="3142" y="402"/>
                  </a:lnTo>
                  <a:lnTo>
                    <a:pt x="3115" y="402"/>
                  </a:lnTo>
                  <a:lnTo>
                    <a:pt x="3115" y="416"/>
                  </a:lnTo>
                  <a:cubicBezTo>
                    <a:pt x="3088" y="416"/>
                    <a:pt x="3074" y="428"/>
                    <a:pt x="3062" y="428"/>
                  </a:cubicBezTo>
                  <a:lnTo>
                    <a:pt x="3249" y="870"/>
                  </a:lnTo>
                  <a:lnTo>
                    <a:pt x="3449" y="790"/>
                  </a:lnTo>
                  <a:lnTo>
                    <a:pt x="3275" y="348"/>
                  </a:lnTo>
                  <a:close/>
                  <a:moveTo>
                    <a:pt x="7259" y="455"/>
                  </a:moveTo>
                  <a:lnTo>
                    <a:pt x="7058" y="897"/>
                  </a:lnTo>
                  <a:cubicBezTo>
                    <a:pt x="7125" y="924"/>
                    <a:pt x="7191" y="963"/>
                    <a:pt x="7259" y="990"/>
                  </a:cubicBezTo>
                  <a:lnTo>
                    <a:pt x="7472" y="562"/>
                  </a:lnTo>
                  <a:cubicBezTo>
                    <a:pt x="7432" y="549"/>
                    <a:pt x="7405" y="523"/>
                    <a:pt x="7366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298" y="482"/>
                  </a:lnTo>
                  <a:cubicBezTo>
                    <a:pt x="7285" y="469"/>
                    <a:pt x="7271" y="469"/>
                    <a:pt x="7259" y="455"/>
                  </a:cubicBezTo>
                  <a:close/>
                  <a:moveTo>
                    <a:pt x="2834" y="535"/>
                  </a:moveTo>
                  <a:lnTo>
                    <a:pt x="2821" y="549"/>
                  </a:lnTo>
                  <a:lnTo>
                    <a:pt x="2807" y="549"/>
                  </a:lnTo>
                  <a:lnTo>
                    <a:pt x="2807" y="562"/>
                  </a:lnTo>
                  <a:lnTo>
                    <a:pt x="2780" y="562"/>
                  </a:lnTo>
                  <a:lnTo>
                    <a:pt x="2780" y="576"/>
                  </a:lnTo>
                  <a:lnTo>
                    <a:pt x="2754" y="576"/>
                  </a:lnTo>
                  <a:cubicBezTo>
                    <a:pt x="2754" y="576"/>
                    <a:pt x="2754" y="589"/>
                    <a:pt x="2741" y="589"/>
                  </a:cubicBezTo>
                  <a:lnTo>
                    <a:pt x="2727" y="589"/>
                  </a:lnTo>
                  <a:lnTo>
                    <a:pt x="2727" y="603"/>
                  </a:lnTo>
                  <a:lnTo>
                    <a:pt x="2700" y="603"/>
                  </a:lnTo>
                  <a:lnTo>
                    <a:pt x="2700" y="616"/>
                  </a:lnTo>
                  <a:lnTo>
                    <a:pt x="2687" y="616"/>
                  </a:lnTo>
                  <a:lnTo>
                    <a:pt x="2607" y="656"/>
                  </a:lnTo>
                  <a:lnTo>
                    <a:pt x="2848" y="1084"/>
                  </a:lnTo>
                  <a:cubicBezTo>
                    <a:pt x="2914" y="1043"/>
                    <a:pt x="2981" y="1004"/>
                    <a:pt x="3035" y="977"/>
                  </a:cubicBezTo>
                  <a:lnTo>
                    <a:pt x="3048" y="963"/>
                  </a:lnTo>
                  <a:lnTo>
                    <a:pt x="2834" y="535"/>
                  </a:lnTo>
                  <a:close/>
                  <a:moveTo>
                    <a:pt x="7686" y="683"/>
                  </a:moveTo>
                  <a:lnTo>
                    <a:pt x="7446" y="1097"/>
                  </a:lnTo>
                  <a:cubicBezTo>
                    <a:pt x="7512" y="1137"/>
                    <a:pt x="7579" y="1164"/>
                    <a:pt x="7633" y="1204"/>
                  </a:cubicBezTo>
                  <a:lnTo>
                    <a:pt x="7886" y="803"/>
                  </a:lnTo>
                  <a:cubicBezTo>
                    <a:pt x="7873" y="790"/>
                    <a:pt x="7847" y="776"/>
                    <a:pt x="7833" y="763"/>
                  </a:cubicBezTo>
                  <a:lnTo>
                    <a:pt x="7820" y="763"/>
                  </a:lnTo>
                  <a:lnTo>
                    <a:pt x="7820" y="749"/>
                  </a:lnTo>
                  <a:lnTo>
                    <a:pt x="7793" y="749"/>
                  </a:lnTo>
                  <a:lnTo>
                    <a:pt x="7793" y="736"/>
                  </a:lnTo>
                  <a:lnTo>
                    <a:pt x="7779" y="736"/>
                  </a:lnTo>
                  <a:lnTo>
                    <a:pt x="7779" y="722"/>
                  </a:lnTo>
                  <a:lnTo>
                    <a:pt x="7753" y="722"/>
                  </a:lnTo>
                  <a:lnTo>
                    <a:pt x="7753" y="710"/>
                  </a:lnTo>
                  <a:cubicBezTo>
                    <a:pt x="7726" y="696"/>
                    <a:pt x="7713" y="696"/>
                    <a:pt x="7686" y="683"/>
                  </a:cubicBezTo>
                  <a:close/>
                  <a:moveTo>
                    <a:pt x="2406" y="776"/>
                  </a:moveTo>
                  <a:cubicBezTo>
                    <a:pt x="2353" y="817"/>
                    <a:pt x="2286" y="856"/>
                    <a:pt x="2233" y="897"/>
                  </a:cubicBezTo>
                  <a:lnTo>
                    <a:pt x="2219" y="897"/>
                  </a:lnTo>
                  <a:cubicBezTo>
                    <a:pt x="2219" y="910"/>
                    <a:pt x="2206" y="910"/>
                    <a:pt x="2206" y="910"/>
                  </a:cubicBezTo>
                  <a:lnTo>
                    <a:pt x="2473" y="1311"/>
                  </a:lnTo>
                  <a:cubicBezTo>
                    <a:pt x="2540" y="1271"/>
                    <a:pt x="2593" y="1230"/>
                    <a:pt x="2661" y="1191"/>
                  </a:cubicBezTo>
                  <a:lnTo>
                    <a:pt x="2406" y="776"/>
                  </a:lnTo>
                  <a:close/>
                  <a:moveTo>
                    <a:pt x="8087" y="936"/>
                  </a:moveTo>
                  <a:lnTo>
                    <a:pt x="7820" y="1325"/>
                  </a:lnTo>
                  <a:cubicBezTo>
                    <a:pt x="7873" y="1364"/>
                    <a:pt x="7940" y="1418"/>
                    <a:pt x="7993" y="1458"/>
                  </a:cubicBezTo>
                  <a:lnTo>
                    <a:pt x="8287" y="1084"/>
                  </a:lnTo>
                  <a:lnTo>
                    <a:pt x="8261" y="1057"/>
                  </a:lnTo>
                  <a:lnTo>
                    <a:pt x="8248" y="1057"/>
                  </a:lnTo>
                  <a:cubicBezTo>
                    <a:pt x="8207" y="1017"/>
                    <a:pt x="8154" y="977"/>
                    <a:pt x="8100" y="936"/>
                  </a:cubicBezTo>
                  <a:close/>
                  <a:moveTo>
                    <a:pt x="2005" y="1057"/>
                  </a:moveTo>
                  <a:lnTo>
                    <a:pt x="1992" y="1070"/>
                  </a:lnTo>
                  <a:lnTo>
                    <a:pt x="1978" y="1070"/>
                  </a:lnTo>
                  <a:lnTo>
                    <a:pt x="1978" y="1084"/>
                  </a:lnTo>
                  <a:lnTo>
                    <a:pt x="1818" y="1204"/>
                  </a:lnTo>
                  <a:lnTo>
                    <a:pt x="2126" y="1578"/>
                  </a:lnTo>
                  <a:cubicBezTo>
                    <a:pt x="2192" y="1524"/>
                    <a:pt x="2246" y="1485"/>
                    <a:pt x="2299" y="1431"/>
                  </a:cubicBezTo>
                  <a:lnTo>
                    <a:pt x="2005" y="1057"/>
                  </a:lnTo>
                  <a:close/>
                  <a:moveTo>
                    <a:pt x="8474" y="1230"/>
                  </a:moveTo>
                  <a:lnTo>
                    <a:pt x="8154" y="1592"/>
                  </a:lnTo>
                  <a:cubicBezTo>
                    <a:pt x="8221" y="1645"/>
                    <a:pt x="8274" y="1699"/>
                    <a:pt x="8328" y="1738"/>
                  </a:cubicBezTo>
                  <a:lnTo>
                    <a:pt x="8649" y="1391"/>
                  </a:lnTo>
                  <a:cubicBezTo>
                    <a:pt x="8649" y="1378"/>
                    <a:pt x="8635" y="1378"/>
                    <a:pt x="8622" y="1364"/>
                  </a:cubicBezTo>
                  <a:lnTo>
                    <a:pt x="8608" y="1364"/>
                  </a:lnTo>
                  <a:lnTo>
                    <a:pt x="8608" y="1351"/>
                  </a:lnTo>
                  <a:lnTo>
                    <a:pt x="8595" y="1337"/>
                  </a:lnTo>
                  <a:lnTo>
                    <a:pt x="8581" y="1337"/>
                  </a:lnTo>
                  <a:lnTo>
                    <a:pt x="8581" y="1325"/>
                  </a:lnTo>
                  <a:cubicBezTo>
                    <a:pt x="8542" y="1298"/>
                    <a:pt x="8515" y="1257"/>
                    <a:pt x="8474" y="1230"/>
                  </a:cubicBezTo>
                  <a:close/>
                  <a:moveTo>
                    <a:pt x="1645" y="1364"/>
                  </a:moveTo>
                  <a:cubicBezTo>
                    <a:pt x="1604" y="1391"/>
                    <a:pt x="1577" y="1431"/>
                    <a:pt x="1538" y="1458"/>
                  </a:cubicBezTo>
                  <a:lnTo>
                    <a:pt x="1538" y="1471"/>
                  </a:lnTo>
                  <a:lnTo>
                    <a:pt x="1524" y="1471"/>
                  </a:lnTo>
                  <a:cubicBezTo>
                    <a:pt x="1511" y="1485"/>
                    <a:pt x="1484" y="1512"/>
                    <a:pt x="1470" y="1538"/>
                  </a:cubicBezTo>
                  <a:lnTo>
                    <a:pt x="1818" y="1872"/>
                  </a:lnTo>
                  <a:cubicBezTo>
                    <a:pt x="1859" y="1819"/>
                    <a:pt x="1912" y="1765"/>
                    <a:pt x="1965" y="1712"/>
                  </a:cubicBezTo>
                  <a:lnTo>
                    <a:pt x="1645" y="1364"/>
                  </a:lnTo>
                  <a:close/>
                  <a:moveTo>
                    <a:pt x="8822" y="1565"/>
                  </a:moveTo>
                  <a:lnTo>
                    <a:pt x="8474" y="1899"/>
                  </a:lnTo>
                  <a:cubicBezTo>
                    <a:pt x="8528" y="1952"/>
                    <a:pt x="8581" y="2006"/>
                    <a:pt x="8622" y="2059"/>
                  </a:cubicBezTo>
                  <a:lnTo>
                    <a:pt x="8982" y="1738"/>
                  </a:lnTo>
                  <a:cubicBezTo>
                    <a:pt x="8970" y="1712"/>
                    <a:pt x="8956" y="1699"/>
                    <a:pt x="8929" y="1685"/>
                  </a:cubicBezTo>
                  <a:lnTo>
                    <a:pt x="8929" y="1672"/>
                  </a:lnTo>
                  <a:lnTo>
                    <a:pt x="8916" y="1672"/>
                  </a:lnTo>
                  <a:lnTo>
                    <a:pt x="8916" y="1658"/>
                  </a:lnTo>
                  <a:lnTo>
                    <a:pt x="8902" y="1658"/>
                  </a:lnTo>
                  <a:lnTo>
                    <a:pt x="8902" y="1645"/>
                  </a:lnTo>
                  <a:lnTo>
                    <a:pt x="8889" y="1631"/>
                  </a:lnTo>
                  <a:lnTo>
                    <a:pt x="8889" y="1619"/>
                  </a:lnTo>
                  <a:cubicBezTo>
                    <a:pt x="8875" y="1619"/>
                    <a:pt x="8875" y="1619"/>
                    <a:pt x="8875" y="1605"/>
                  </a:cubicBezTo>
                  <a:lnTo>
                    <a:pt x="8863" y="1605"/>
                  </a:lnTo>
                  <a:lnTo>
                    <a:pt x="8863" y="1592"/>
                  </a:lnTo>
                  <a:lnTo>
                    <a:pt x="8849" y="1592"/>
                  </a:lnTo>
                  <a:cubicBezTo>
                    <a:pt x="8849" y="1578"/>
                    <a:pt x="8836" y="1578"/>
                    <a:pt x="8822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3" y="1832"/>
                    <a:pt x="1150" y="1886"/>
                  </a:cubicBezTo>
                  <a:lnTo>
                    <a:pt x="1524" y="2193"/>
                  </a:lnTo>
                  <a:cubicBezTo>
                    <a:pt x="1564" y="2139"/>
                    <a:pt x="1618" y="2086"/>
                    <a:pt x="1658" y="2032"/>
                  </a:cubicBezTo>
                  <a:lnTo>
                    <a:pt x="1310" y="1712"/>
                  </a:lnTo>
                  <a:close/>
                  <a:moveTo>
                    <a:pt x="9143" y="1925"/>
                  </a:moveTo>
                  <a:lnTo>
                    <a:pt x="8768" y="2220"/>
                  </a:lnTo>
                  <a:cubicBezTo>
                    <a:pt x="8809" y="2273"/>
                    <a:pt x="8849" y="2340"/>
                    <a:pt x="8902" y="2394"/>
                  </a:cubicBezTo>
                  <a:lnTo>
                    <a:pt x="9290" y="2113"/>
                  </a:lnTo>
                  <a:cubicBezTo>
                    <a:pt x="9276" y="2113"/>
                    <a:pt x="9276" y="2100"/>
                    <a:pt x="9276" y="2100"/>
                  </a:cubicBezTo>
                  <a:lnTo>
                    <a:pt x="9276" y="2086"/>
                  </a:lnTo>
                  <a:cubicBezTo>
                    <a:pt x="9223" y="2032"/>
                    <a:pt x="9183" y="1979"/>
                    <a:pt x="9143" y="1925"/>
                  </a:cubicBezTo>
                  <a:close/>
                  <a:moveTo>
                    <a:pt x="989" y="2086"/>
                  </a:moveTo>
                  <a:lnTo>
                    <a:pt x="989" y="2100"/>
                  </a:lnTo>
                  <a:cubicBezTo>
                    <a:pt x="962" y="2126"/>
                    <a:pt x="950" y="2166"/>
                    <a:pt x="923" y="2193"/>
                  </a:cubicBezTo>
                  <a:lnTo>
                    <a:pt x="909" y="2207"/>
                  </a:lnTo>
                  <a:lnTo>
                    <a:pt x="909" y="2220"/>
                  </a:lnTo>
                  <a:lnTo>
                    <a:pt x="896" y="2220"/>
                  </a:lnTo>
                  <a:lnTo>
                    <a:pt x="896" y="2233"/>
                  </a:lnTo>
                  <a:lnTo>
                    <a:pt x="882" y="2233"/>
                  </a:lnTo>
                  <a:lnTo>
                    <a:pt x="882" y="2246"/>
                  </a:lnTo>
                  <a:lnTo>
                    <a:pt x="882" y="2260"/>
                  </a:lnTo>
                  <a:lnTo>
                    <a:pt x="869" y="2260"/>
                  </a:lnTo>
                  <a:lnTo>
                    <a:pt x="869" y="2273"/>
                  </a:lnTo>
                  <a:lnTo>
                    <a:pt x="856" y="2273"/>
                  </a:lnTo>
                  <a:lnTo>
                    <a:pt x="1257" y="2540"/>
                  </a:lnTo>
                  <a:cubicBezTo>
                    <a:pt x="1297" y="2487"/>
                    <a:pt x="1351" y="2421"/>
                    <a:pt x="1390" y="2367"/>
                  </a:cubicBezTo>
                  <a:lnTo>
                    <a:pt x="1003" y="2086"/>
                  </a:lnTo>
                  <a:close/>
                  <a:moveTo>
                    <a:pt x="9424" y="2314"/>
                  </a:moveTo>
                  <a:lnTo>
                    <a:pt x="9023" y="2581"/>
                  </a:lnTo>
                  <a:cubicBezTo>
                    <a:pt x="9063" y="2634"/>
                    <a:pt x="9103" y="2701"/>
                    <a:pt x="9130" y="2768"/>
                  </a:cubicBezTo>
                  <a:lnTo>
                    <a:pt x="9544" y="2514"/>
                  </a:lnTo>
                  <a:lnTo>
                    <a:pt x="9544" y="2501"/>
                  </a:lnTo>
                  <a:cubicBezTo>
                    <a:pt x="9504" y="2447"/>
                    <a:pt x="9464" y="2380"/>
                    <a:pt x="9424" y="2314"/>
                  </a:cubicBezTo>
                  <a:close/>
                  <a:moveTo>
                    <a:pt x="736" y="2487"/>
                  </a:moveTo>
                  <a:cubicBezTo>
                    <a:pt x="709" y="2514"/>
                    <a:pt x="695" y="2554"/>
                    <a:pt x="668" y="2581"/>
                  </a:cubicBezTo>
                  <a:lnTo>
                    <a:pt x="668" y="2594"/>
                  </a:lnTo>
                  <a:lnTo>
                    <a:pt x="668" y="2608"/>
                  </a:lnTo>
                  <a:cubicBezTo>
                    <a:pt x="642" y="2634"/>
                    <a:pt x="629" y="2661"/>
                    <a:pt x="615" y="2688"/>
                  </a:cubicBezTo>
                  <a:lnTo>
                    <a:pt x="1043" y="2915"/>
                  </a:lnTo>
                  <a:cubicBezTo>
                    <a:pt x="1069" y="2848"/>
                    <a:pt x="1110" y="2795"/>
                    <a:pt x="1150" y="2727"/>
                  </a:cubicBezTo>
                  <a:lnTo>
                    <a:pt x="736" y="2487"/>
                  </a:lnTo>
                  <a:close/>
                  <a:moveTo>
                    <a:pt x="9665" y="2727"/>
                  </a:moveTo>
                  <a:lnTo>
                    <a:pt x="9237" y="2955"/>
                  </a:lnTo>
                  <a:cubicBezTo>
                    <a:pt x="9264" y="2982"/>
                    <a:pt x="9276" y="3009"/>
                    <a:pt x="9290" y="3035"/>
                  </a:cubicBezTo>
                  <a:cubicBezTo>
                    <a:pt x="9303" y="3075"/>
                    <a:pt x="9330" y="3116"/>
                    <a:pt x="9344" y="3142"/>
                  </a:cubicBezTo>
                  <a:lnTo>
                    <a:pt x="9772" y="2941"/>
                  </a:lnTo>
                  <a:lnTo>
                    <a:pt x="9772" y="2928"/>
                  </a:lnTo>
                  <a:lnTo>
                    <a:pt x="9731" y="2848"/>
                  </a:lnTo>
                  <a:lnTo>
                    <a:pt x="9731" y="2834"/>
                  </a:lnTo>
                  <a:lnTo>
                    <a:pt x="9718" y="2834"/>
                  </a:lnTo>
                  <a:lnTo>
                    <a:pt x="9718" y="2822"/>
                  </a:lnTo>
                  <a:lnTo>
                    <a:pt x="9718" y="2808"/>
                  </a:lnTo>
                  <a:lnTo>
                    <a:pt x="9704" y="2808"/>
                  </a:lnTo>
                  <a:lnTo>
                    <a:pt x="9704" y="2795"/>
                  </a:lnTo>
                  <a:lnTo>
                    <a:pt x="9704" y="2781"/>
                  </a:lnTo>
                  <a:lnTo>
                    <a:pt x="9691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7" y="2754"/>
                  </a:lnTo>
                  <a:lnTo>
                    <a:pt x="9677" y="2741"/>
                  </a:lnTo>
                  <a:lnTo>
                    <a:pt x="9665" y="2727"/>
                  </a:lnTo>
                  <a:close/>
                  <a:moveTo>
                    <a:pt x="508" y="2902"/>
                  </a:moveTo>
                  <a:lnTo>
                    <a:pt x="508" y="2915"/>
                  </a:lnTo>
                  <a:lnTo>
                    <a:pt x="495" y="2915"/>
                  </a:lnTo>
                  <a:lnTo>
                    <a:pt x="495" y="2928"/>
                  </a:lnTo>
                  <a:lnTo>
                    <a:pt x="495" y="2941"/>
                  </a:lnTo>
                  <a:lnTo>
                    <a:pt x="481" y="2941"/>
                  </a:lnTo>
                  <a:lnTo>
                    <a:pt x="481" y="2955"/>
                  </a:lnTo>
                  <a:lnTo>
                    <a:pt x="481" y="2968"/>
                  </a:lnTo>
                  <a:lnTo>
                    <a:pt x="468" y="2968"/>
                  </a:lnTo>
                  <a:lnTo>
                    <a:pt x="468" y="2982"/>
                  </a:lnTo>
                  <a:cubicBezTo>
                    <a:pt x="442" y="3035"/>
                    <a:pt x="428" y="3075"/>
                    <a:pt x="401" y="3128"/>
                  </a:cubicBezTo>
                  <a:lnTo>
                    <a:pt x="843" y="3316"/>
                  </a:lnTo>
                  <a:cubicBezTo>
                    <a:pt x="882" y="3249"/>
                    <a:pt x="909" y="3182"/>
                    <a:pt x="936" y="3116"/>
                  </a:cubicBezTo>
                  <a:lnTo>
                    <a:pt x="508" y="2902"/>
                  </a:lnTo>
                  <a:close/>
                  <a:moveTo>
                    <a:pt x="9878" y="3169"/>
                  </a:moveTo>
                  <a:lnTo>
                    <a:pt x="9424" y="3342"/>
                  </a:lnTo>
                  <a:cubicBezTo>
                    <a:pt x="9451" y="3410"/>
                    <a:pt x="9477" y="3476"/>
                    <a:pt x="9504" y="3556"/>
                  </a:cubicBezTo>
                  <a:lnTo>
                    <a:pt x="9959" y="3383"/>
                  </a:lnTo>
                  <a:cubicBezTo>
                    <a:pt x="9945" y="3342"/>
                    <a:pt x="9932" y="3289"/>
                    <a:pt x="9905" y="3249"/>
                  </a:cubicBezTo>
                  <a:cubicBezTo>
                    <a:pt x="9891" y="3223"/>
                    <a:pt x="9891" y="3196"/>
                    <a:pt x="9878" y="3169"/>
                  </a:cubicBezTo>
                  <a:close/>
                  <a:moveTo>
                    <a:pt x="321" y="3342"/>
                  </a:moveTo>
                  <a:cubicBezTo>
                    <a:pt x="308" y="3356"/>
                    <a:pt x="308" y="3369"/>
                    <a:pt x="308" y="3383"/>
                  </a:cubicBezTo>
                  <a:lnTo>
                    <a:pt x="294" y="3396"/>
                  </a:lnTo>
                  <a:cubicBezTo>
                    <a:pt x="281" y="3449"/>
                    <a:pt x="267" y="3490"/>
                    <a:pt x="255" y="3543"/>
                  </a:cubicBezTo>
                  <a:lnTo>
                    <a:pt x="241" y="3543"/>
                  </a:lnTo>
                  <a:lnTo>
                    <a:pt x="241" y="3556"/>
                  </a:lnTo>
                  <a:lnTo>
                    <a:pt x="241" y="3570"/>
                  </a:lnTo>
                  <a:lnTo>
                    <a:pt x="695" y="3717"/>
                  </a:lnTo>
                  <a:cubicBezTo>
                    <a:pt x="722" y="3650"/>
                    <a:pt x="749" y="3583"/>
                    <a:pt x="763" y="3517"/>
                  </a:cubicBezTo>
                  <a:lnTo>
                    <a:pt x="321" y="3342"/>
                  </a:lnTo>
                  <a:close/>
                  <a:moveTo>
                    <a:pt x="10039" y="3610"/>
                  </a:moveTo>
                  <a:lnTo>
                    <a:pt x="9584" y="3757"/>
                  </a:lnTo>
                  <a:cubicBezTo>
                    <a:pt x="9597" y="3824"/>
                    <a:pt x="9624" y="3891"/>
                    <a:pt x="9638" y="3971"/>
                  </a:cubicBezTo>
                  <a:lnTo>
                    <a:pt x="10105" y="3850"/>
                  </a:lnTo>
                  <a:cubicBezTo>
                    <a:pt x="10105" y="3837"/>
                    <a:pt x="10092" y="3824"/>
                    <a:pt x="10092" y="3811"/>
                  </a:cubicBezTo>
                  <a:lnTo>
                    <a:pt x="10092" y="3797"/>
                  </a:lnTo>
                  <a:cubicBezTo>
                    <a:pt x="10078" y="3743"/>
                    <a:pt x="10052" y="3677"/>
                    <a:pt x="10039" y="3610"/>
                  </a:cubicBezTo>
                  <a:close/>
                  <a:moveTo>
                    <a:pt x="174" y="3811"/>
                  </a:moveTo>
                  <a:cubicBezTo>
                    <a:pt x="160" y="3824"/>
                    <a:pt x="160" y="3850"/>
                    <a:pt x="148" y="3877"/>
                  </a:cubicBezTo>
                  <a:lnTo>
                    <a:pt x="148" y="3891"/>
                  </a:lnTo>
                  <a:lnTo>
                    <a:pt x="148" y="3904"/>
                  </a:lnTo>
                  <a:lnTo>
                    <a:pt x="148" y="3918"/>
                  </a:lnTo>
                  <a:lnTo>
                    <a:pt x="134" y="3930"/>
                  </a:lnTo>
                  <a:lnTo>
                    <a:pt x="134" y="3944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21" y="3984"/>
                  </a:lnTo>
                  <a:lnTo>
                    <a:pt x="121" y="3998"/>
                  </a:lnTo>
                  <a:lnTo>
                    <a:pt x="121" y="4037"/>
                  </a:lnTo>
                  <a:lnTo>
                    <a:pt x="588" y="4144"/>
                  </a:lnTo>
                  <a:cubicBezTo>
                    <a:pt x="602" y="4078"/>
                    <a:pt x="615" y="3998"/>
                    <a:pt x="642" y="3930"/>
                  </a:cubicBezTo>
                  <a:lnTo>
                    <a:pt x="174" y="3811"/>
                  </a:lnTo>
                  <a:close/>
                  <a:moveTo>
                    <a:pt x="10159" y="4078"/>
                  </a:moveTo>
                  <a:lnTo>
                    <a:pt x="9691" y="4185"/>
                  </a:lnTo>
                  <a:cubicBezTo>
                    <a:pt x="9704" y="4251"/>
                    <a:pt x="9718" y="4319"/>
                    <a:pt x="9731" y="4399"/>
                  </a:cubicBezTo>
                  <a:lnTo>
                    <a:pt x="10199" y="4319"/>
                  </a:lnTo>
                  <a:lnTo>
                    <a:pt x="10159" y="4078"/>
                  </a:lnTo>
                  <a:close/>
                  <a:moveTo>
                    <a:pt x="67" y="4278"/>
                  </a:moveTo>
                  <a:lnTo>
                    <a:pt x="27" y="4519"/>
                  </a:lnTo>
                  <a:lnTo>
                    <a:pt x="508" y="4572"/>
                  </a:lnTo>
                  <a:cubicBezTo>
                    <a:pt x="522" y="4506"/>
                    <a:pt x="535" y="4426"/>
                    <a:pt x="549" y="4358"/>
                  </a:cubicBezTo>
                  <a:lnTo>
                    <a:pt x="67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2" y="4679"/>
                    <a:pt x="9772" y="4759"/>
                    <a:pt x="9772" y="4827"/>
                  </a:cubicBezTo>
                  <a:lnTo>
                    <a:pt x="10253" y="4800"/>
                  </a:lnTo>
                  <a:lnTo>
                    <a:pt x="10253" y="4679"/>
                  </a:lnTo>
                  <a:lnTo>
                    <a:pt x="10253" y="4666"/>
                  </a:lnTo>
                  <a:lnTo>
                    <a:pt x="10239" y="4652"/>
                  </a:lnTo>
                  <a:lnTo>
                    <a:pt x="10239" y="4559"/>
                  </a:lnTo>
                  <a:close/>
                  <a:moveTo>
                    <a:pt x="14" y="4759"/>
                  </a:moveTo>
                  <a:lnTo>
                    <a:pt x="14" y="4773"/>
                  </a:lnTo>
                  <a:lnTo>
                    <a:pt x="14" y="4786"/>
                  </a:lnTo>
                  <a:lnTo>
                    <a:pt x="14" y="4800"/>
                  </a:lnTo>
                  <a:lnTo>
                    <a:pt x="0" y="4800"/>
                  </a:lnTo>
                  <a:lnTo>
                    <a:pt x="0" y="4813"/>
                  </a:lnTo>
                  <a:lnTo>
                    <a:pt x="0" y="4827"/>
                  </a:lnTo>
                  <a:lnTo>
                    <a:pt x="0" y="4839"/>
                  </a:lnTo>
                  <a:lnTo>
                    <a:pt x="0" y="4853"/>
                  </a:lnTo>
                  <a:lnTo>
                    <a:pt x="0" y="4866"/>
                  </a:lnTo>
                  <a:lnTo>
                    <a:pt x="0" y="5000"/>
                  </a:lnTo>
                  <a:lnTo>
                    <a:pt x="481" y="5014"/>
                  </a:lnTo>
                  <a:cubicBezTo>
                    <a:pt x="481" y="4933"/>
                    <a:pt x="481" y="4866"/>
                    <a:pt x="495" y="4786"/>
                  </a:cubicBezTo>
                  <a:lnTo>
                    <a:pt x="14" y="4759"/>
                  </a:lnTo>
                  <a:close/>
                  <a:moveTo>
                    <a:pt x="9784" y="5040"/>
                  </a:moveTo>
                  <a:lnTo>
                    <a:pt x="9784" y="5267"/>
                  </a:lnTo>
                  <a:lnTo>
                    <a:pt x="10266" y="5281"/>
                  </a:lnTo>
                  <a:lnTo>
                    <a:pt x="10266" y="5133"/>
                  </a:lnTo>
                  <a:lnTo>
                    <a:pt x="10266" y="5121"/>
                  </a:lnTo>
                  <a:lnTo>
                    <a:pt x="10266" y="5040"/>
                  </a:lnTo>
                  <a:close/>
                  <a:moveTo>
                    <a:pt x="481" y="5228"/>
                  </a:moveTo>
                  <a:lnTo>
                    <a:pt x="0" y="5240"/>
                  </a:lnTo>
                  <a:lnTo>
                    <a:pt x="0" y="5374"/>
                  </a:lnTo>
                  <a:lnTo>
                    <a:pt x="0" y="5388"/>
                  </a:lnTo>
                  <a:cubicBezTo>
                    <a:pt x="0" y="5415"/>
                    <a:pt x="0" y="5441"/>
                    <a:pt x="14" y="5481"/>
                  </a:cubicBezTo>
                  <a:lnTo>
                    <a:pt x="481" y="5441"/>
                  </a:lnTo>
                  <a:lnTo>
                    <a:pt x="481" y="5228"/>
                  </a:lnTo>
                  <a:close/>
                  <a:moveTo>
                    <a:pt x="9772" y="5481"/>
                  </a:moveTo>
                  <a:cubicBezTo>
                    <a:pt x="9772" y="5548"/>
                    <a:pt x="9758" y="5629"/>
                    <a:pt x="9745" y="5695"/>
                  </a:cubicBezTo>
                  <a:lnTo>
                    <a:pt x="10226" y="5762"/>
                  </a:lnTo>
                  <a:cubicBezTo>
                    <a:pt x="10239" y="5682"/>
                    <a:pt x="10253" y="5602"/>
                    <a:pt x="10253" y="5522"/>
                  </a:cubicBezTo>
                  <a:lnTo>
                    <a:pt x="9772" y="5481"/>
                  </a:lnTo>
                  <a:close/>
                  <a:moveTo>
                    <a:pt x="508" y="5655"/>
                  </a:moveTo>
                  <a:lnTo>
                    <a:pt x="27" y="5709"/>
                  </a:lnTo>
                  <a:cubicBezTo>
                    <a:pt x="27" y="5748"/>
                    <a:pt x="41" y="5775"/>
                    <a:pt x="41" y="5802"/>
                  </a:cubicBezTo>
                  <a:lnTo>
                    <a:pt x="41" y="5816"/>
                  </a:lnTo>
                  <a:cubicBezTo>
                    <a:pt x="54" y="5869"/>
                    <a:pt x="54" y="5909"/>
                    <a:pt x="67" y="5949"/>
                  </a:cubicBezTo>
                  <a:lnTo>
                    <a:pt x="535" y="5882"/>
                  </a:lnTo>
                  <a:cubicBezTo>
                    <a:pt x="522" y="5802"/>
                    <a:pt x="522" y="5735"/>
                    <a:pt x="508" y="5655"/>
                  </a:cubicBezTo>
                  <a:close/>
                  <a:moveTo>
                    <a:pt x="9718" y="5909"/>
                  </a:moveTo>
                  <a:cubicBezTo>
                    <a:pt x="9704" y="5989"/>
                    <a:pt x="9691" y="6056"/>
                    <a:pt x="9677" y="6123"/>
                  </a:cubicBezTo>
                  <a:lnTo>
                    <a:pt x="10146" y="6229"/>
                  </a:lnTo>
                  <a:cubicBezTo>
                    <a:pt x="10146" y="6217"/>
                    <a:pt x="10146" y="6217"/>
                    <a:pt x="10159" y="6203"/>
                  </a:cubicBezTo>
                  <a:lnTo>
                    <a:pt x="10159" y="6190"/>
                  </a:lnTo>
                  <a:lnTo>
                    <a:pt x="10159" y="6176"/>
                  </a:lnTo>
                  <a:lnTo>
                    <a:pt x="10159" y="6163"/>
                  </a:lnTo>
                  <a:lnTo>
                    <a:pt x="10159" y="6149"/>
                  </a:lnTo>
                  <a:lnTo>
                    <a:pt x="10172" y="6136"/>
                  </a:lnTo>
                  <a:lnTo>
                    <a:pt x="10172" y="6123"/>
                  </a:lnTo>
                  <a:lnTo>
                    <a:pt x="10172" y="6110"/>
                  </a:lnTo>
                  <a:lnTo>
                    <a:pt x="10172" y="6096"/>
                  </a:lnTo>
                  <a:lnTo>
                    <a:pt x="10172" y="6083"/>
                  </a:lnTo>
                  <a:cubicBezTo>
                    <a:pt x="10185" y="6056"/>
                    <a:pt x="10185" y="6030"/>
                    <a:pt x="10199" y="5989"/>
                  </a:cubicBezTo>
                  <a:lnTo>
                    <a:pt x="9718" y="5909"/>
                  </a:lnTo>
                  <a:close/>
                  <a:moveTo>
                    <a:pt x="575" y="6096"/>
                  </a:moveTo>
                  <a:lnTo>
                    <a:pt x="107" y="6190"/>
                  </a:lnTo>
                  <a:cubicBezTo>
                    <a:pt x="107" y="6203"/>
                    <a:pt x="121" y="6229"/>
                    <a:pt x="121" y="6243"/>
                  </a:cubicBezTo>
                  <a:lnTo>
                    <a:pt x="121" y="6256"/>
                  </a:lnTo>
                  <a:cubicBezTo>
                    <a:pt x="134" y="6310"/>
                    <a:pt x="148" y="6363"/>
                    <a:pt x="160" y="6430"/>
                  </a:cubicBezTo>
                  <a:lnTo>
                    <a:pt x="629" y="6297"/>
                  </a:lnTo>
                  <a:cubicBezTo>
                    <a:pt x="615" y="6229"/>
                    <a:pt x="588" y="6163"/>
                    <a:pt x="575" y="6096"/>
                  </a:cubicBezTo>
                  <a:close/>
                  <a:moveTo>
                    <a:pt x="9624" y="6336"/>
                  </a:moveTo>
                  <a:cubicBezTo>
                    <a:pt x="9611" y="6404"/>
                    <a:pt x="9584" y="6484"/>
                    <a:pt x="9558" y="6550"/>
                  </a:cubicBezTo>
                  <a:lnTo>
                    <a:pt x="10025" y="6698"/>
                  </a:lnTo>
                  <a:lnTo>
                    <a:pt x="10025" y="6684"/>
                  </a:lnTo>
                  <a:lnTo>
                    <a:pt x="10025" y="6671"/>
                  </a:lnTo>
                  <a:cubicBezTo>
                    <a:pt x="10039" y="6630"/>
                    <a:pt x="10052" y="6591"/>
                    <a:pt x="10066" y="6564"/>
                  </a:cubicBezTo>
                  <a:lnTo>
                    <a:pt x="10066" y="6550"/>
                  </a:lnTo>
                  <a:lnTo>
                    <a:pt x="10066" y="6537"/>
                  </a:lnTo>
                  <a:lnTo>
                    <a:pt x="10066" y="6524"/>
                  </a:lnTo>
                  <a:lnTo>
                    <a:pt x="10078" y="6524"/>
                  </a:lnTo>
                  <a:lnTo>
                    <a:pt x="10078" y="6511"/>
                  </a:lnTo>
                  <a:lnTo>
                    <a:pt x="10078" y="6497"/>
                  </a:lnTo>
                  <a:lnTo>
                    <a:pt x="10078" y="6484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24" y="6336"/>
                  </a:lnTo>
                  <a:close/>
                  <a:moveTo>
                    <a:pt x="682" y="6511"/>
                  </a:moveTo>
                  <a:lnTo>
                    <a:pt x="228" y="6657"/>
                  </a:lnTo>
                  <a:cubicBezTo>
                    <a:pt x="228" y="6671"/>
                    <a:pt x="241" y="6684"/>
                    <a:pt x="241" y="6711"/>
                  </a:cubicBezTo>
                  <a:cubicBezTo>
                    <a:pt x="267" y="6778"/>
                    <a:pt x="281" y="6831"/>
                    <a:pt x="308" y="6885"/>
                  </a:cubicBezTo>
                  <a:lnTo>
                    <a:pt x="763" y="6725"/>
                  </a:lnTo>
                  <a:cubicBezTo>
                    <a:pt x="736" y="6644"/>
                    <a:pt x="709" y="6577"/>
                    <a:pt x="682" y="6511"/>
                  </a:cubicBezTo>
                  <a:close/>
                  <a:moveTo>
                    <a:pt x="9490" y="6751"/>
                  </a:moveTo>
                  <a:lnTo>
                    <a:pt x="9410" y="6951"/>
                  </a:lnTo>
                  <a:lnTo>
                    <a:pt x="9852" y="7152"/>
                  </a:lnTo>
                  <a:cubicBezTo>
                    <a:pt x="9865" y="7112"/>
                    <a:pt x="9891" y="7072"/>
                    <a:pt x="9905" y="7031"/>
                  </a:cubicBezTo>
                  <a:lnTo>
                    <a:pt x="9905" y="7019"/>
                  </a:lnTo>
                  <a:lnTo>
                    <a:pt x="9905" y="7005"/>
                  </a:lnTo>
                  <a:lnTo>
                    <a:pt x="9918" y="7005"/>
                  </a:lnTo>
                  <a:cubicBezTo>
                    <a:pt x="9918" y="6978"/>
                    <a:pt x="9932" y="6951"/>
                    <a:pt x="9945" y="6925"/>
                  </a:cubicBezTo>
                  <a:lnTo>
                    <a:pt x="9490" y="6751"/>
                  </a:lnTo>
                  <a:close/>
                  <a:moveTo>
                    <a:pt x="843" y="6925"/>
                  </a:moveTo>
                  <a:lnTo>
                    <a:pt x="388" y="7112"/>
                  </a:lnTo>
                  <a:cubicBezTo>
                    <a:pt x="401" y="7138"/>
                    <a:pt x="415" y="7165"/>
                    <a:pt x="428" y="7206"/>
                  </a:cubicBezTo>
                  <a:lnTo>
                    <a:pt x="442" y="7206"/>
                  </a:lnTo>
                  <a:lnTo>
                    <a:pt x="442" y="7219"/>
                  </a:lnTo>
                  <a:cubicBezTo>
                    <a:pt x="455" y="7259"/>
                    <a:pt x="468" y="7286"/>
                    <a:pt x="495" y="7326"/>
                  </a:cubicBezTo>
                  <a:lnTo>
                    <a:pt x="923" y="7126"/>
                  </a:lnTo>
                  <a:lnTo>
                    <a:pt x="843" y="6925"/>
                  </a:lnTo>
                  <a:close/>
                  <a:moveTo>
                    <a:pt x="9317" y="7152"/>
                  </a:moveTo>
                  <a:cubicBezTo>
                    <a:pt x="9290" y="7219"/>
                    <a:pt x="9264" y="7286"/>
                    <a:pt x="9223" y="7352"/>
                  </a:cubicBezTo>
                  <a:lnTo>
                    <a:pt x="9651" y="7580"/>
                  </a:lnTo>
                  <a:cubicBezTo>
                    <a:pt x="9651" y="7566"/>
                    <a:pt x="9651" y="7566"/>
                    <a:pt x="9665" y="7553"/>
                  </a:cubicBezTo>
                  <a:lnTo>
                    <a:pt x="9665" y="7539"/>
                  </a:lnTo>
                  <a:lnTo>
                    <a:pt x="9665" y="7527"/>
                  </a:lnTo>
                  <a:lnTo>
                    <a:pt x="9677" y="7527"/>
                  </a:lnTo>
                  <a:lnTo>
                    <a:pt x="9677" y="7513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691" y="7486"/>
                  </a:lnTo>
                  <a:lnTo>
                    <a:pt x="9704" y="7473"/>
                  </a:lnTo>
                  <a:lnTo>
                    <a:pt x="9704" y="7459"/>
                  </a:lnTo>
                  <a:lnTo>
                    <a:pt x="9718" y="7446"/>
                  </a:lnTo>
                  <a:lnTo>
                    <a:pt x="9718" y="7432"/>
                  </a:lnTo>
                  <a:lnTo>
                    <a:pt x="9731" y="7432"/>
                  </a:lnTo>
                  <a:cubicBezTo>
                    <a:pt x="9731" y="7406"/>
                    <a:pt x="9745" y="7393"/>
                    <a:pt x="9758" y="7366"/>
                  </a:cubicBezTo>
                  <a:lnTo>
                    <a:pt x="9317" y="7152"/>
                  </a:lnTo>
                  <a:close/>
                  <a:moveTo>
                    <a:pt x="1030" y="7313"/>
                  </a:moveTo>
                  <a:lnTo>
                    <a:pt x="602" y="7539"/>
                  </a:lnTo>
                  <a:cubicBezTo>
                    <a:pt x="642" y="7620"/>
                    <a:pt x="668" y="7687"/>
                    <a:pt x="722" y="7753"/>
                  </a:cubicBezTo>
                  <a:lnTo>
                    <a:pt x="1137" y="7513"/>
                  </a:lnTo>
                  <a:cubicBezTo>
                    <a:pt x="1096" y="7446"/>
                    <a:pt x="1057" y="7379"/>
                    <a:pt x="1030" y="7313"/>
                  </a:cubicBezTo>
                  <a:close/>
                  <a:moveTo>
                    <a:pt x="9116" y="7539"/>
                  </a:moveTo>
                  <a:cubicBezTo>
                    <a:pt x="9076" y="7607"/>
                    <a:pt x="9036" y="7660"/>
                    <a:pt x="8996" y="7727"/>
                  </a:cubicBezTo>
                  <a:lnTo>
                    <a:pt x="9397" y="7994"/>
                  </a:lnTo>
                  <a:cubicBezTo>
                    <a:pt x="9397" y="7981"/>
                    <a:pt x="9410" y="7967"/>
                    <a:pt x="9410" y="7967"/>
                  </a:cubicBezTo>
                  <a:lnTo>
                    <a:pt x="9424" y="7967"/>
                  </a:lnTo>
                  <a:lnTo>
                    <a:pt x="9424" y="7954"/>
                  </a:lnTo>
                  <a:lnTo>
                    <a:pt x="9424" y="7940"/>
                  </a:lnTo>
                  <a:lnTo>
                    <a:pt x="9437" y="7940"/>
                  </a:lnTo>
                  <a:lnTo>
                    <a:pt x="9437" y="7928"/>
                  </a:lnTo>
                  <a:lnTo>
                    <a:pt x="9451" y="7914"/>
                  </a:lnTo>
                  <a:lnTo>
                    <a:pt x="9451" y="7901"/>
                  </a:lnTo>
                  <a:lnTo>
                    <a:pt x="9464" y="7901"/>
                  </a:lnTo>
                  <a:lnTo>
                    <a:pt x="9464" y="7887"/>
                  </a:lnTo>
                  <a:lnTo>
                    <a:pt x="9477" y="7874"/>
                  </a:lnTo>
                  <a:lnTo>
                    <a:pt x="9477" y="7860"/>
                  </a:lnTo>
                  <a:lnTo>
                    <a:pt x="9490" y="7860"/>
                  </a:lnTo>
                  <a:lnTo>
                    <a:pt x="9490" y="7847"/>
                  </a:lnTo>
                  <a:lnTo>
                    <a:pt x="9490" y="7833"/>
                  </a:lnTo>
                  <a:lnTo>
                    <a:pt x="9504" y="7833"/>
                  </a:lnTo>
                  <a:lnTo>
                    <a:pt x="9504" y="7821"/>
                  </a:lnTo>
                  <a:lnTo>
                    <a:pt x="9517" y="7807"/>
                  </a:lnTo>
                  <a:lnTo>
                    <a:pt x="9517" y="7794"/>
                  </a:lnTo>
                  <a:lnTo>
                    <a:pt x="9531" y="7794"/>
                  </a:lnTo>
                  <a:lnTo>
                    <a:pt x="9116" y="7539"/>
                  </a:lnTo>
                  <a:close/>
                  <a:moveTo>
                    <a:pt x="1244" y="7687"/>
                  </a:moveTo>
                  <a:lnTo>
                    <a:pt x="843" y="7954"/>
                  </a:lnTo>
                  <a:cubicBezTo>
                    <a:pt x="882" y="8021"/>
                    <a:pt x="936" y="8088"/>
                    <a:pt x="976" y="8154"/>
                  </a:cubicBezTo>
                  <a:lnTo>
                    <a:pt x="1363" y="7874"/>
                  </a:lnTo>
                  <a:cubicBezTo>
                    <a:pt x="1324" y="7807"/>
                    <a:pt x="1283" y="7753"/>
                    <a:pt x="1244" y="7687"/>
                  </a:cubicBezTo>
                  <a:close/>
                  <a:moveTo>
                    <a:pt x="8875" y="7901"/>
                  </a:moveTo>
                  <a:cubicBezTo>
                    <a:pt x="8822" y="7954"/>
                    <a:pt x="8782" y="8021"/>
                    <a:pt x="8742" y="8074"/>
                  </a:cubicBezTo>
                  <a:lnTo>
                    <a:pt x="9116" y="8382"/>
                  </a:lnTo>
                  <a:lnTo>
                    <a:pt x="9237" y="8222"/>
                  </a:lnTo>
                  <a:lnTo>
                    <a:pt x="9237" y="8208"/>
                  </a:lnTo>
                  <a:lnTo>
                    <a:pt x="9250" y="8208"/>
                  </a:lnTo>
                  <a:cubicBezTo>
                    <a:pt x="9250" y="8195"/>
                    <a:pt x="9250" y="8195"/>
                    <a:pt x="9264" y="8181"/>
                  </a:cubicBezTo>
                  <a:lnTo>
                    <a:pt x="8875" y="7901"/>
                  </a:lnTo>
                  <a:close/>
                  <a:moveTo>
                    <a:pt x="1497" y="8047"/>
                  </a:moveTo>
                  <a:lnTo>
                    <a:pt x="1123" y="8341"/>
                  </a:lnTo>
                  <a:cubicBezTo>
                    <a:pt x="1176" y="8409"/>
                    <a:pt x="1230" y="8475"/>
                    <a:pt x="1283" y="8529"/>
                  </a:cubicBezTo>
                  <a:lnTo>
                    <a:pt x="1645" y="8208"/>
                  </a:lnTo>
                  <a:cubicBezTo>
                    <a:pt x="1591" y="8154"/>
                    <a:pt x="1551" y="8101"/>
                    <a:pt x="1497" y="8047"/>
                  </a:cubicBezTo>
                  <a:close/>
                  <a:moveTo>
                    <a:pt x="8595" y="8234"/>
                  </a:moveTo>
                  <a:cubicBezTo>
                    <a:pt x="8542" y="8288"/>
                    <a:pt x="8501" y="8341"/>
                    <a:pt x="8448" y="8395"/>
                  </a:cubicBezTo>
                  <a:lnTo>
                    <a:pt x="8795" y="8742"/>
                  </a:lnTo>
                  <a:cubicBezTo>
                    <a:pt x="8809" y="8716"/>
                    <a:pt x="8836" y="8689"/>
                    <a:pt x="8863" y="8662"/>
                  </a:cubicBezTo>
                  <a:lnTo>
                    <a:pt x="8863" y="8649"/>
                  </a:lnTo>
                  <a:lnTo>
                    <a:pt x="8875" y="8649"/>
                  </a:lnTo>
                  <a:lnTo>
                    <a:pt x="8875" y="8635"/>
                  </a:lnTo>
                  <a:lnTo>
                    <a:pt x="8889" y="8635"/>
                  </a:lnTo>
                  <a:lnTo>
                    <a:pt x="8889" y="8623"/>
                  </a:lnTo>
                  <a:lnTo>
                    <a:pt x="8902" y="8623"/>
                  </a:lnTo>
                  <a:cubicBezTo>
                    <a:pt x="8902" y="8623"/>
                    <a:pt x="8902" y="8609"/>
                    <a:pt x="8916" y="8609"/>
                  </a:cubicBezTo>
                  <a:lnTo>
                    <a:pt x="8916" y="8596"/>
                  </a:lnTo>
                  <a:lnTo>
                    <a:pt x="8929" y="8596"/>
                  </a:lnTo>
                  <a:cubicBezTo>
                    <a:pt x="8943" y="8582"/>
                    <a:pt x="8943" y="8569"/>
                    <a:pt x="8956" y="8555"/>
                  </a:cubicBezTo>
                  <a:lnTo>
                    <a:pt x="8595" y="8234"/>
                  </a:lnTo>
                  <a:close/>
                  <a:moveTo>
                    <a:pt x="1791" y="8368"/>
                  </a:moveTo>
                  <a:lnTo>
                    <a:pt x="1444" y="8703"/>
                  </a:lnTo>
                  <a:cubicBezTo>
                    <a:pt x="1458" y="8716"/>
                    <a:pt x="1458" y="8716"/>
                    <a:pt x="1458" y="8730"/>
                  </a:cubicBezTo>
                  <a:lnTo>
                    <a:pt x="1470" y="8730"/>
                  </a:lnTo>
                  <a:cubicBezTo>
                    <a:pt x="1511" y="8783"/>
                    <a:pt x="1564" y="8823"/>
                    <a:pt x="1618" y="8876"/>
                  </a:cubicBezTo>
                  <a:lnTo>
                    <a:pt x="1939" y="8529"/>
                  </a:lnTo>
                  <a:cubicBezTo>
                    <a:pt x="1898" y="8475"/>
                    <a:pt x="1845" y="8422"/>
                    <a:pt x="1791" y="8368"/>
                  </a:cubicBezTo>
                  <a:close/>
                  <a:moveTo>
                    <a:pt x="8287" y="8555"/>
                  </a:moveTo>
                  <a:cubicBezTo>
                    <a:pt x="8234" y="8596"/>
                    <a:pt x="8180" y="8649"/>
                    <a:pt x="8127" y="8689"/>
                  </a:cubicBezTo>
                  <a:lnTo>
                    <a:pt x="8435" y="9063"/>
                  </a:lnTo>
                  <a:cubicBezTo>
                    <a:pt x="8488" y="9024"/>
                    <a:pt x="8528" y="8983"/>
                    <a:pt x="8581" y="8943"/>
                  </a:cubicBezTo>
                  <a:lnTo>
                    <a:pt x="8581" y="8929"/>
                  </a:lnTo>
                  <a:cubicBezTo>
                    <a:pt x="8595" y="8929"/>
                    <a:pt x="8608" y="8917"/>
                    <a:pt x="8622" y="8903"/>
                  </a:cubicBezTo>
                  <a:lnTo>
                    <a:pt x="8287" y="8555"/>
                  </a:lnTo>
                  <a:close/>
                  <a:moveTo>
                    <a:pt x="2112" y="8676"/>
                  </a:moveTo>
                  <a:lnTo>
                    <a:pt x="1791" y="9036"/>
                  </a:lnTo>
                  <a:cubicBezTo>
                    <a:pt x="1805" y="9036"/>
                    <a:pt x="1805" y="9050"/>
                    <a:pt x="1805" y="9050"/>
                  </a:cubicBezTo>
                  <a:lnTo>
                    <a:pt x="1818" y="9050"/>
                  </a:lnTo>
                  <a:cubicBezTo>
                    <a:pt x="1871" y="9104"/>
                    <a:pt x="1925" y="9143"/>
                    <a:pt x="1978" y="9184"/>
                  </a:cubicBezTo>
                  <a:lnTo>
                    <a:pt x="2272" y="8810"/>
                  </a:lnTo>
                  <a:cubicBezTo>
                    <a:pt x="2219" y="8769"/>
                    <a:pt x="2165" y="8716"/>
                    <a:pt x="2112" y="8676"/>
                  </a:cubicBezTo>
                  <a:close/>
                  <a:moveTo>
                    <a:pt x="7954" y="8836"/>
                  </a:moveTo>
                  <a:cubicBezTo>
                    <a:pt x="7900" y="8876"/>
                    <a:pt x="7833" y="8917"/>
                    <a:pt x="7779" y="8956"/>
                  </a:cubicBezTo>
                  <a:lnTo>
                    <a:pt x="8047" y="9357"/>
                  </a:lnTo>
                  <a:cubicBezTo>
                    <a:pt x="8114" y="9304"/>
                    <a:pt x="8180" y="9264"/>
                    <a:pt x="8248" y="9211"/>
                  </a:cubicBezTo>
                  <a:lnTo>
                    <a:pt x="7954" y="8836"/>
                  </a:lnTo>
                  <a:close/>
                  <a:moveTo>
                    <a:pt x="2447" y="8943"/>
                  </a:moveTo>
                  <a:lnTo>
                    <a:pt x="2179" y="9330"/>
                  </a:lnTo>
                  <a:cubicBezTo>
                    <a:pt x="2219" y="9371"/>
                    <a:pt x="2272" y="9398"/>
                    <a:pt x="2326" y="9437"/>
                  </a:cubicBezTo>
                  <a:lnTo>
                    <a:pt x="2340" y="9437"/>
                  </a:lnTo>
                  <a:cubicBezTo>
                    <a:pt x="2353" y="9451"/>
                    <a:pt x="2366" y="9451"/>
                    <a:pt x="2366" y="9464"/>
                  </a:cubicBezTo>
                  <a:lnTo>
                    <a:pt x="2379" y="9464"/>
                  </a:lnTo>
                  <a:lnTo>
                    <a:pt x="2634" y="9063"/>
                  </a:lnTo>
                  <a:cubicBezTo>
                    <a:pt x="2566" y="9024"/>
                    <a:pt x="2513" y="8983"/>
                    <a:pt x="2447" y="8943"/>
                  </a:cubicBezTo>
                  <a:close/>
                  <a:moveTo>
                    <a:pt x="7592" y="9077"/>
                  </a:moveTo>
                  <a:cubicBezTo>
                    <a:pt x="7539" y="9117"/>
                    <a:pt x="7472" y="9157"/>
                    <a:pt x="7405" y="9184"/>
                  </a:cubicBezTo>
                  <a:lnTo>
                    <a:pt x="7646" y="9612"/>
                  </a:lnTo>
                  <a:lnTo>
                    <a:pt x="7767" y="9532"/>
                  </a:lnTo>
                  <a:lnTo>
                    <a:pt x="7779" y="9532"/>
                  </a:lnTo>
                  <a:cubicBezTo>
                    <a:pt x="7806" y="9518"/>
                    <a:pt x="7833" y="9505"/>
                    <a:pt x="7847" y="9491"/>
                  </a:cubicBezTo>
                  <a:lnTo>
                    <a:pt x="7592" y="9077"/>
                  </a:lnTo>
                  <a:close/>
                  <a:moveTo>
                    <a:pt x="2821" y="9170"/>
                  </a:moveTo>
                  <a:lnTo>
                    <a:pt x="2580" y="9585"/>
                  </a:lnTo>
                  <a:cubicBezTo>
                    <a:pt x="2634" y="9625"/>
                    <a:pt x="2687" y="9651"/>
                    <a:pt x="2741" y="9678"/>
                  </a:cubicBezTo>
                  <a:lnTo>
                    <a:pt x="2754" y="9678"/>
                  </a:lnTo>
                  <a:lnTo>
                    <a:pt x="2754" y="9692"/>
                  </a:lnTo>
                  <a:cubicBezTo>
                    <a:pt x="2767" y="9692"/>
                    <a:pt x="2780" y="9692"/>
                    <a:pt x="2794" y="9705"/>
                  </a:cubicBezTo>
                  <a:lnTo>
                    <a:pt x="3008" y="9277"/>
                  </a:lnTo>
                  <a:cubicBezTo>
                    <a:pt x="2955" y="9237"/>
                    <a:pt x="2887" y="9211"/>
                    <a:pt x="2821" y="9170"/>
                  </a:cubicBezTo>
                  <a:close/>
                  <a:moveTo>
                    <a:pt x="7218" y="9291"/>
                  </a:moveTo>
                  <a:cubicBezTo>
                    <a:pt x="7152" y="9318"/>
                    <a:pt x="7084" y="9357"/>
                    <a:pt x="7018" y="9384"/>
                  </a:cubicBezTo>
                  <a:lnTo>
                    <a:pt x="7218" y="9826"/>
                  </a:lnTo>
                  <a:cubicBezTo>
                    <a:pt x="7218" y="9826"/>
                    <a:pt x="7232" y="9812"/>
                    <a:pt x="7245" y="9812"/>
                  </a:cubicBezTo>
                  <a:cubicBezTo>
                    <a:pt x="7312" y="9785"/>
                    <a:pt x="7366" y="9758"/>
                    <a:pt x="7432" y="9719"/>
                  </a:cubicBezTo>
                  <a:lnTo>
                    <a:pt x="7218" y="9291"/>
                  </a:lnTo>
                  <a:close/>
                  <a:moveTo>
                    <a:pt x="3208" y="9371"/>
                  </a:moveTo>
                  <a:lnTo>
                    <a:pt x="3008" y="9812"/>
                  </a:lnTo>
                  <a:cubicBezTo>
                    <a:pt x="3021" y="9812"/>
                    <a:pt x="3035" y="9812"/>
                    <a:pt x="3035" y="9826"/>
                  </a:cubicBezTo>
                  <a:lnTo>
                    <a:pt x="3062" y="9826"/>
                  </a:lnTo>
                  <a:lnTo>
                    <a:pt x="3062" y="9838"/>
                  </a:lnTo>
                  <a:lnTo>
                    <a:pt x="3088" y="9838"/>
                  </a:lnTo>
                  <a:lnTo>
                    <a:pt x="3101" y="9852"/>
                  </a:lnTo>
                  <a:lnTo>
                    <a:pt x="3128" y="9852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2" y="9892"/>
                    <a:pt x="3235" y="9906"/>
                  </a:cubicBezTo>
                  <a:lnTo>
                    <a:pt x="3409" y="9451"/>
                  </a:lnTo>
                  <a:lnTo>
                    <a:pt x="3208" y="9371"/>
                  </a:lnTo>
                  <a:close/>
                  <a:moveTo>
                    <a:pt x="6817" y="9464"/>
                  </a:moveTo>
                  <a:lnTo>
                    <a:pt x="6617" y="9544"/>
                  </a:lnTo>
                  <a:lnTo>
                    <a:pt x="6764" y="9999"/>
                  </a:lnTo>
                  <a:lnTo>
                    <a:pt x="6790" y="9999"/>
                  </a:lnTo>
                  <a:lnTo>
                    <a:pt x="6790" y="9986"/>
                  </a:lnTo>
                  <a:lnTo>
                    <a:pt x="6911" y="9945"/>
                  </a:lnTo>
                  <a:lnTo>
                    <a:pt x="6924" y="9945"/>
                  </a:lnTo>
                  <a:cubicBezTo>
                    <a:pt x="6951" y="9933"/>
                    <a:pt x="6965" y="9933"/>
                    <a:pt x="6991" y="9919"/>
                  </a:cubicBezTo>
                  <a:lnTo>
                    <a:pt x="6817" y="9464"/>
                  </a:lnTo>
                  <a:close/>
                  <a:moveTo>
                    <a:pt x="3609" y="9532"/>
                  </a:moveTo>
                  <a:lnTo>
                    <a:pt x="3463" y="9986"/>
                  </a:lnTo>
                  <a:lnTo>
                    <a:pt x="3475" y="9986"/>
                  </a:lnTo>
                  <a:lnTo>
                    <a:pt x="3475" y="9999"/>
                  </a:lnTo>
                  <a:lnTo>
                    <a:pt x="3502" y="9999"/>
                  </a:lnTo>
                  <a:cubicBezTo>
                    <a:pt x="3516" y="9999"/>
                    <a:pt x="3516" y="9999"/>
                    <a:pt x="3516" y="10013"/>
                  </a:cubicBezTo>
                  <a:cubicBezTo>
                    <a:pt x="3569" y="10026"/>
                    <a:pt x="3636" y="10039"/>
                    <a:pt x="3689" y="10052"/>
                  </a:cubicBezTo>
                  <a:lnTo>
                    <a:pt x="3823" y="9598"/>
                  </a:lnTo>
                  <a:cubicBezTo>
                    <a:pt x="3757" y="9571"/>
                    <a:pt x="3676" y="9558"/>
                    <a:pt x="3609" y="9532"/>
                  </a:cubicBezTo>
                  <a:close/>
                  <a:moveTo>
                    <a:pt x="6403" y="9612"/>
                  </a:moveTo>
                  <a:cubicBezTo>
                    <a:pt x="6336" y="9625"/>
                    <a:pt x="6269" y="9651"/>
                    <a:pt x="6189" y="9665"/>
                  </a:cubicBezTo>
                  <a:lnTo>
                    <a:pt x="6309" y="10132"/>
                  </a:lnTo>
                  <a:cubicBezTo>
                    <a:pt x="6376" y="10120"/>
                    <a:pt x="6457" y="10093"/>
                    <a:pt x="6537" y="10066"/>
                  </a:cubicBezTo>
                  <a:lnTo>
                    <a:pt x="6403" y="9612"/>
                  </a:lnTo>
                  <a:close/>
                  <a:moveTo>
                    <a:pt x="4037" y="9651"/>
                  </a:moveTo>
                  <a:lnTo>
                    <a:pt x="3917" y="10120"/>
                  </a:lnTo>
                  <a:cubicBezTo>
                    <a:pt x="3997" y="10146"/>
                    <a:pt x="4077" y="10159"/>
                    <a:pt x="4158" y="10173"/>
                  </a:cubicBezTo>
                  <a:lnTo>
                    <a:pt x="4251" y="9705"/>
                  </a:lnTo>
                  <a:cubicBezTo>
                    <a:pt x="4170" y="9692"/>
                    <a:pt x="4104" y="9665"/>
                    <a:pt x="4037" y="9651"/>
                  </a:cubicBezTo>
                  <a:close/>
                  <a:moveTo>
                    <a:pt x="5975" y="9705"/>
                  </a:moveTo>
                  <a:cubicBezTo>
                    <a:pt x="5908" y="9719"/>
                    <a:pt x="5842" y="9731"/>
                    <a:pt x="5762" y="9745"/>
                  </a:cubicBezTo>
                  <a:lnTo>
                    <a:pt x="5828" y="10227"/>
                  </a:lnTo>
                  <a:lnTo>
                    <a:pt x="5842" y="10213"/>
                  </a:lnTo>
                  <a:lnTo>
                    <a:pt x="5868" y="10213"/>
                  </a:lnTo>
                  <a:cubicBezTo>
                    <a:pt x="5935" y="10200"/>
                    <a:pt x="6002" y="10200"/>
                    <a:pt x="6068" y="10186"/>
                  </a:cubicBezTo>
                  <a:lnTo>
                    <a:pt x="5975" y="9705"/>
                  </a:lnTo>
                  <a:close/>
                  <a:moveTo>
                    <a:pt x="4464" y="9731"/>
                  </a:moveTo>
                  <a:lnTo>
                    <a:pt x="4398" y="10213"/>
                  </a:lnTo>
                  <a:cubicBezTo>
                    <a:pt x="4438" y="10213"/>
                    <a:pt x="4478" y="10227"/>
                    <a:pt x="4532" y="10227"/>
                  </a:cubicBezTo>
                  <a:lnTo>
                    <a:pt x="4545" y="10227"/>
                  </a:lnTo>
                  <a:lnTo>
                    <a:pt x="4545" y="10239"/>
                  </a:lnTo>
                  <a:lnTo>
                    <a:pt x="4625" y="10239"/>
                  </a:lnTo>
                  <a:lnTo>
                    <a:pt x="4678" y="9758"/>
                  </a:lnTo>
                  <a:cubicBezTo>
                    <a:pt x="4612" y="9758"/>
                    <a:pt x="4532" y="9745"/>
                    <a:pt x="4464" y="9731"/>
                  </a:cubicBezTo>
                  <a:close/>
                  <a:moveTo>
                    <a:pt x="4892" y="9785"/>
                  </a:moveTo>
                  <a:lnTo>
                    <a:pt x="4865" y="10266"/>
                  </a:lnTo>
                  <a:lnTo>
                    <a:pt x="5106" y="10266"/>
                  </a:lnTo>
                  <a:lnTo>
                    <a:pt x="5106" y="9785"/>
                  </a:lnTo>
                  <a:close/>
                  <a:moveTo>
                    <a:pt x="5548" y="9772"/>
                  </a:moveTo>
                  <a:cubicBezTo>
                    <a:pt x="5480" y="9772"/>
                    <a:pt x="5400" y="9772"/>
                    <a:pt x="5334" y="9785"/>
                  </a:cubicBezTo>
                  <a:lnTo>
                    <a:pt x="5347" y="10266"/>
                  </a:lnTo>
                  <a:cubicBezTo>
                    <a:pt x="5427" y="10253"/>
                    <a:pt x="5507" y="10253"/>
                    <a:pt x="5587" y="10253"/>
                  </a:cubicBezTo>
                  <a:lnTo>
                    <a:pt x="5548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7;p62"/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88;p62"/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89;p62"/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90;p62"/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91;p62"/>
            <p:cNvSpPr/>
            <p:nvPr/>
          </p:nvSpPr>
          <p:spPr>
            <a:xfrm>
              <a:off x="6016546" y="4154760"/>
              <a:ext cx="145207" cy="334526"/>
            </a:xfrm>
            <a:custGeom>
              <a:avLst/>
              <a:gdLst/>
              <a:ahLst/>
              <a:cxnLst/>
              <a:rect l="l" t="t" r="r" b="b"/>
              <a:pathLst>
                <a:path w="3035" h="6992" extrusionOk="0">
                  <a:moveTo>
                    <a:pt x="1457" y="0"/>
                  </a:moveTo>
                  <a:lnTo>
                    <a:pt x="1444" y="535"/>
                  </a:lnTo>
                  <a:cubicBezTo>
                    <a:pt x="1029" y="562"/>
                    <a:pt x="682" y="683"/>
                    <a:pt x="441" y="923"/>
                  </a:cubicBezTo>
                  <a:cubicBezTo>
                    <a:pt x="188" y="1177"/>
                    <a:pt x="67" y="1511"/>
                    <a:pt x="54" y="1925"/>
                  </a:cubicBezTo>
                  <a:cubicBezTo>
                    <a:pt x="54" y="2246"/>
                    <a:pt x="107" y="2513"/>
                    <a:pt x="200" y="2714"/>
                  </a:cubicBezTo>
                  <a:cubicBezTo>
                    <a:pt x="307" y="2928"/>
                    <a:pt x="468" y="3142"/>
                    <a:pt x="696" y="3329"/>
                  </a:cubicBezTo>
                  <a:lnTo>
                    <a:pt x="1430" y="3998"/>
                  </a:lnTo>
                  <a:cubicBezTo>
                    <a:pt x="1537" y="4091"/>
                    <a:pt x="1617" y="4171"/>
                    <a:pt x="1685" y="4238"/>
                  </a:cubicBezTo>
                  <a:cubicBezTo>
                    <a:pt x="1751" y="4304"/>
                    <a:pt x="1804" y="4385"/>
                    <a:pt x="1872" y="4479"/>
                  </a:cubicBezTo>
                  <a:cubicBezTo>
                    <a:pt x="1925" y="4559"/>
                    <a:pt x="1965" y="4652"/>
                    <a:pt x="1992" y="4759"/>
                  </a:cubicBezTo>
                  <a:cubicBezTo>
                    <a:pt x="2018" y="4853"/>
                    <a:pt x="2032" y="4973"/>
                    <a:pt x="2032" y="5094"/>
                  </a:cubicBezTo>
                  <a:cubicBezTo>
                    <a:pt x="2032" y="5254"/>
                    <a:pt x="1992" y="5388"/>
                    <a:pt x="1911" y="5481"/>
                  </a:cubicBezTo>
                  <a:cubicBezTo>
                    <a:pt x="1831" y="5575"/>
                    <a:pt x="1724" y="5628"/>
                    <a:pt x="1564" y="5628"/>
                  </a:cubicBezTo>
                  <a:lnTo>
                    <a:pt x="1551" y="5628"/>
                  </a:lnTo>
                  <a:cubicBezTo>
                    <a:pt x="1136" y="5614"/>
                    <a:pt x="922" y="5227"/>
                    <a:pt x="922" y="4465"/>
                  </a:cubicBezTo>
                  <a:lnTo>
                    <a:pt x="0" y="4639"/>
                  </a:lnTo>
                  <a:cubicBezTo>
                    <a:pt x="27" y="5775"/>
                    <a:pt x="521" y="6377"/>
                    <a:pt x="1471" y="6416"/>
                  </a:cubicBezTo>
                  <a:lnTo>
                    <a:pt x="1457" y="6992"/>
                  </a:lnTo>
                  <a:lnTo>
                    <a:pt x="1751" y="6992"/>
                  </a:lnTo>
                  <a:lnTo>
                    <a:pt x="1765" y="6416"/>
                  </a:lnTo>
                  <a:cubicBezTo>
                    <a:pt x="2139" y="6390"/>
                    <a:pt x="2446" y="6243"/>
                    <a:pt x="2674" y="5989"/>
                  </a:cubicBezTo>
                  <a:cubicBezTo>
                    <a:pt x="2914" y="5735"/>
                    <a:pt x="3021" y="5427"/>
                    <a:pt x="3034" y="5040"/>
                  </a:cubicBezTo>
                  <a:cubicBezTo>
                    <a:pt x="3034" y="4853"/>
                    <a:pt x="3021" y="4679"/>
                    <a:pt x="2981" y="4518"/>
                  </a:cubicBezTo>
                  <a:cubicBezTo>
                    <a:pt x="2941" y="4358"/>
                    <a:pt x="2874" y="4197"/>
                    <a:pt x="2794" y="4064"/>
                  </a:cubicBezTo>
                  <a:cubicBezTo>
                    <a:pt x="2713" y="3930"/>
                    <a:pt x="2620" y="3796"/>
                    <a:pt x="2526" y="3690"/>
                  </a:cubicBezTo>
                  <a:cubicBezTo>
                    <a:pt x="2433" y="3583"/>
                    <a:pt x="2326" y="3476"/>
                    <a:pt x="2205" y="3356"/>
                  </a:cubicBezTo>
                  <a:lnTo>
                    <a:pt x="1471" y="2700"/>
                  </a:lnTo>
                  <a:cubicBezTo>
                    <a:pt x="1323" y="2554"/>
                    <a:pt x="1203" y="2420"/>
                    <a:pt x="1136" y="2299"/>
                  </a:cubicBezTo>
                  <a:cubicBezTo>
                    <a:pt x="1070" y="2180"/>
                    <a:pt x="1029" y="2032"/>
                    <a:pt x="1043" y="1845"/>
                  </a:cubicBezTo>
                  <a:cubicBezTo>
                    <a:pt x="1043" y="1685"/>
                    <a:pt x="1083" y="1565"/>
                    <a:pt x="1163" y="1471"/>
                  </a:cubicBezTo>
                  <a:cubicBezTo>
                    <a:pt x="1243" y="1378"/>
                    <a:pt x="1364" y="1324"/>
                    <a:pt x="1524" y="1324"/>
                  </a:cubicBezTo>
                  <a:lnTo>
                    <a:pt x="1564" y="1324"/>
                  </a:lnTo>
                  <a:cubicBezTo>
                    <a:pt x="1644" y="1324"/>
                    <a:pt x="1711" y="1337"/>
                    <a:pt x="1765" y="1364"/>
                  </a:cubicBezTo>
                  <a:cubicBezTo>
                    <a:pt x="1831" y="1404"/>
                    <a:pt x="1885" y="1444"/>
                    <a:pt x="1925" y="1497"/>
                  </a:cubicBezTo>
                  <a:cubicBezTo>
                    <a:pt x="1965" y="1551"/>
                    <a:pt x="1992" y="1631"/>
                    <a:pt x="2018" y="1711"/>
                  </a:cubicBezTo>
                  <a:cubicBezTo>
                    <a:pt x="2032" y="1805"/>
                    <a:pt x="2059" y="1886"/>
                    <a:pt x="2059" y="1979"/>
                  </a:cubicBezTo>
                  <a:cubicBezTo>
                    <a:pt x="2072" y="2059"/>
                    <a:pt x="2072" y="2166"/>
                    <a:pt x="2086" y="2273"/>
                  </a:cubicBezTo>
                  <a:lnTo>
                    <a:pt x="2981" y="2112"/>
                  </a:lnTo>
                  <a:cubicBezTo>
                    <a:pt x="2968" y="1898"/>
                    <a:pt x="2941" y="1711"/>
                    <a:pt x="2900" y="1538"/>
                  </a:cubicBezTo>
                  <a:cubicBezTo>
                    <a:pt x="2861" y="1378"/>
                    <a:pt x="2794" y="1217"/>
                    <a:pt x="2700" y="1070"/>
                  </a:cubicBezTo>
                  <a:cubicBezTo>
                    <a:pt x="2606" y="923"/>
                    <a:pt x="2487" y="802"/>
                    <a:pt x="2326" y="709"/>
                  </a:cubicBezTo>
                  <a:cubicBezTo>
                    <a:pt x="2166" y="615"/>
                    <a:pt x="1979" y="562"/>
                    <a:pt x="1751" y="549"/>
                  </a:cubicBezTo>
                  <a:lnTo>
                    <a:pt x="1765" y="14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92;p62"/>
            <p:cNvSpPr/>
            <p:nvPr/>
          </p:nvSpPr>
          <p:spPr>
            <a:xfrm>
              <a:off x="5545856" y="981598"/>
              <a:ext cx="560876" cy="491359"/>
            </a:xfrm>
            <a:custGeom>
              <a:avLst/>
              <a:gdLst/>
              <a:ahLst/>
              <a:cxnLst/>
              <a:rect l="l" t="t" r="r" b="b"/>
              <a:pathLst>
                <a:path w="11723" h="10270" extrusionOk="0">
                  <a:moveTo>
                    <a:pt x="5854" y="0"/>
                  </a:moveTo>
                  <a:cubicBezTo>
                    <a:pt x="5079" y="0"/>
                    <a:pt x="4294" y="176"/>
                    <a:pt x="3556" y="547"/>
                  </a:cubicBezTo>
                  <a:cubicBezTo>
                    <a:pt x="1017" y="1817"/>
                    <a:pt x="1" y="4905"/>
                    <a:pt x="1270" y="7445"/>
                  </a:cubicBezTo>
                  <a:cubicBezTo>
                    <a:pt x="2178" y="9232"/>
                    <a:pt x="3989" y="10270"/>
                    <a:pt x="5866" y="10270"/>
                  </a:cubicBezTo>
                  <a:cubicBezTo>
                    <a:pt x="6641" y="10270"/>
                    <a:pt x="7428" y="10092"/>
                    <a:pt x="8167" y="9717"/>
                  </a:cubicBezTo>
                  <a:cubicBezTo>
                    <a:pt x="10707" y="8447"/>
                    <a:pt x="11723" y="5359"/>
                    <a:pt x="10453" y="2833"/>
                  </a:cubicBezTo>
                  <a:cubicBezTo>
                    <a:pt x="9545" y="1035"/>
                    <a:pt x="7732" y="0"/>
                    <a:pt x="585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93;p62"/>
            <p:cNvSpPr/>
            <p:nvPr/>
          </p:nvSpPr>
          <p:spPr>
            <a:xfrm>
              <a:off x="5580399" y="981502"/>
              <a:ext cx="491789" cy="491215"/>
            </a:xfrm>
            <a:custGeom>
              <a:avLst/>
              <a:gdLst/>
              <a:ahLst/>
              <a:cxnLst/>
              <a:rect l="l" t="t" r="r" b="b"/>
              <a:pathLst>
                <a:path w="10279" h="10267" extrusionOk="0">
                  <a:moveTo>
                    <a:pt x="4932" y="1"/>
                  </a:moveTo>
                  <a:lnTo>
                    <a:pt x="4946" y="482"/>
                  </a:lnTo>
                  <a:lnTo>
                    <a:pt x="5160" y="482"/>
                  </a:lnTo>
                  <a:lnTo>
                    <a:pt x="5173" y="1"/>
                  </a:lnTo>
                  <a:close/>
                  <a:moveTo>
                    <a:pt x="5413" y="1"/>
                  </a:moveTo>
                  <a:lnTo>
                    <a:pt x="5387" y="482"/>
                  </a:lnTo>
                  <a:cubicBezTo>
                    <a:pt x="5454" y="496"/>
                    <a:pt x="5534" y="496"/>
                    <a:pt x="5601" y="509"/>
                  </a:cubicBezTo>
                  <a:lnTo>
                    <a:pt x="5641" y="28"/>
                  </a:lnTo>
                  <a:cubicBezTo>
                    <a:pt x="5601" y="15"/>
                    <a:pt x="5561" y="15"/>
                    <a:pt x="5508" y="15"/>
                  </a:cubicBezTo>
                  <a:lnTo>
                    <a:pt x="5454" y="15"/>
                  </a:lnTo>
                  <a:cubicBezTo>
                    <a:pt x="5440" y="15"/>
                    <a:pt x="5427" y="15"/>
                    <a:pt x="5413" y="1"/>
                  </a:cubicBezTo>
                  <a:close/>
                  <a:moveTo>
                    <a:pt x="4692" y="15"/>
                  </a:moveTo>
                  <a:cubicBezTo>
                    <a:pt x="4638" y="28"/>
                    <a:pt x="4585" y="28"/>
                    <a:pt x="4531" y="42"/>
                  </a:cubicBezTo>
                  <a:lnTo>
                    <a:pt x="4451" y="42"/>
                  </a:lnTo>
                  <a:lnTo>
                    <a:pt x="4518" y="523"/>
                  </a:lnTo>
                  <a:cubicBezTo>
                    <a:pt x="4585" y="509"/>
                    <a:pt x="4652" y="509"/>
                    <a:pt x="4732" y="496"/>
                  </a:cubicBezTo>
                  <a:lnTo>
                    <a:pt x="4692" y="15"/>
                  </a:lnTo>
                  <a:close/>
                  <a:moveTo>
                    <a:pt x="5882" y="54"/>
                  </a:moveTo>
                  <a:lnTo>
                    <a:pt x="5814" y="536"/>
                  </a:lnTo>
                  <a:cubicBezTo>
                    <a:pt x="5882" y="536"/>
                    <a:pt x="5962" y="549"/>
                    <a:pt x="6028" y="562"/>
                  </a:cubicBezTo>
                  <a:lnTo>
                    <a:pt x="6122" y="95"/>
                  </a:lnTo>
                  <a:cubicBezTo>
                    <a:pt x="6096" y="95"/>
                    <a:pt x="6082" y="81"/>
                    <a:pt x="6055" y="81"/>
                  </a:cubicBezTo>
                  <a:lnTo>
                    <a:pt x="6015" y="81"/>
                  </a:lnTo>
                  <a:cubicBezTo>
                    <a:pt x="5975" y="68"/>
                    <a:pt x="5935" y="68"/>
                    <a:pt x="5895" y="54"/>
                  </a:cubicBezTo>
                  <a:close/>
                  <a:moveTo>
                    <a:pt x="4210" y="81"/>
                  </a:moveTo>
                  <a:cubicBezTo>
                    <a:pt x="4130" y="95"/>
                    <a:pt x="4050" y="122"/>
                    <a:pt x="3970" y="135"/>
                  </a:cubicBezTo>
                  <a:lnTo>
                    <a:pt x="4077" y="603"/>
                  </a:lnTo>
                  <a:cubicBezTo>
                    <a:pt x="4157" y="589"/>
                    <a:pt x="4224" y="576"/>
                    <a:pt x="4291" y="562"/>
                  </a:cubicBezTo>
                  <a:lnTo>
                    <a:pt x="4210" y="81"/>
                  </a:lnTo>
                  <a:close/>
                  <a:moveTo>
                    <a:pt x="6363" y="149"/>
                  </a:moveTo>
                  <a:lnTo>
                    <a:pt x="6242" y="616"/>
                  </a:lnTo>
                  <a:cubicBezTo>
                    <a:pt x="6310" y="630"/>
                    <a:pt x="6390" y="656"/>
                    <a:pt x="6456" y="669"/>
                  </a:cubicBezTo>
                  <a:lnTo>
                    <a:pt x="6590" y="215"/>
                  </a:lnTo>
                  <a:cubicBezTo>
                    <a:pt x="6509" y="188"/>
                    <a:pt x="6443" y="161"/>
                    <a:pt x="6363" y="149"/>
                  </a:cubicBezTo>
                  <a:close/>
                  <a:moveTo>
                    <a:pt x="3743" y="188"/>
                  </a:moveTo>
                  <a:cubicBezTo>
                    <a:pt x="3716" y="202"/>
                    <a:pt x="3676" y="215"/>
                    <a:pt x="3649" y="215"/>
                  </a:cubicBezTo>
                  <a:cubicBezTo>
                    <a:pt x="3649" y="229"/>
                    <a:pt x="3636" y="229"/>
                    <a:pt x="3636" y="229"/>
                  </a:cubicBezTo>
                  <a:lnTo>
                    <a:pt x="3622" y="229"/>
                  </a:lnTo>
                  <a:cubicBezTo>
                    <a:pt x="3583" y="242"/>
                    <a:pt x="3542" y="255"/>
                    <a:pt x="3515" y="268"/>
                  </a:cubicBezTo>
                  <a:lnTo>
                    <a:pt x="3663" y="723"/>
                  </a:lnTo>
                  <a:cubicBezTo>
                    <a:pt x="3729" y="696"/>
                    <a:pt x="3797" y="683"/>
                    <a:pt x="3877" y="656"/>
                  </a:cubicBezTo>
                  <a:lnTo>
                    <a:pt x="3743" y="188"/>
                  </a:lnTo>
                  <a:close/>
                  <a:moveTo>
                    <a:pt x="6817" y="282"/>
                  </a:moveTo>
                  <a:lnTo>
                    <a:pt x="6657" y="737"/>
                  </a:lnTo>
                  <a:cubicBezTo>
                    <a:pt x="6737" y="763"/>
                    <a:pt x="6804" y="790"/>
                    <a:pt x="6871" y="817"/>
                  </a:cubicBezTo>
                  <a:lnTo>
                    <a:pt x="7044" y="362"/>
                  </a:lnTo>
                  <a:lnTo>
                    <a:pt x="7017" y="362"/>
                  </a:lnTo>
                  <a:lnTo>
                    <a:pt x="6817" y="282"/>
                  </a:lnTo>
                  <a:close/>
                  <a:moveTo>
                    <a:pt x="3289" y="348"/>
                  </a:moveTo>
                  <a:cubicBezTo>
                    <a:pt x="3248" y="362"/>
                    <a:pt x="3221" y="375"/>
                    <a:pt x="3195" y="389"/>
                  </a:cubicBezTo>
                  <a:lnTo>
                    <a:pt x="3168" y="389"/>
                  </a:lnTo>
                  <a:lnTo>
                    <a:pt x="3168" y="402"/>
                  </a:lnTo>
                  <a:lnTo>
                    <a:pt x="3141" y="402"/>
                  </a:lnTo>
                  <a:lnTo>
                    <a:pt x="3128" y="416"/>
                  </a:lnTo>
                  <a:lnTo>
                    <a:pt x="3114" y="416"/>
                  </a:lnTo>
                  <a:cubicBezTo>
                    <a:pt x="3102" y="429"/>
                    <a:pt x="3075" y="429"/>
                    <a:pt x="3061" y="443"/>
                  </a:cubicBezTo>
                  <a:lnTo>
                    <a:pt x="3262" y="883"/>
                  </a:lnTo>
                  <a:cubicBezTo>
                    <a:pt x="3328" y="856"/>
                    <a:pt x="3396" y="817"/>
                    <a:pt x="3462" y="790"/>
                  </a:cubicBezTo>
                  <a:lnTo>
                    <a:pt x="3289" y="348"/>
                  </a:lnTo>
                  <a:close/>
                  <a:moveTo>
                    <a:pt x="7272" y="469"/>
                  </a:moveTo>
                  <a:lnTo>
                    <a:pt x="7071" y="897"/>
                  </a:lnTo>
                  <a:cubicBezTo>
                    <a:pt x="7138" y="937"/>
                    <a:pt x="7205" y="963"/>
                    <a:pt x="7258" y="990"/>
                  </a:cubicBezTo>
                  <a:lnTo>
                    <a:pt x="7486" y="562"/>
                  </a:lnTo>
                  <a:cubicBezTo>
                    <a:pt x="7445" y="549"/>
                    <a:pt x="7406" y="523"/>
                    <a:pt x="7365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311" y="482"/>
                  </a:lnTo>
                  <a:cubicBezTo>
                    <a:pt x="7299" y="482"/>
                    <a:pt x="7285" y="469"/>
                    <a:pt x="7272" y="469"/>
                  </a:cubicBezTo>
                  <a:close/>
                  <a:moveTo>
                    <a:pt x="2820" y="549"/>
                  </a:moveTo>
                  <a:lnTo>
                    <a:pt x="2820" y="562"/>
                  </a:lnTo>
                  <a:lnTo>
                    <a:pt x="2794" y="562"/>
                  </a:lnTo>
                  <a:lnTo>
                    <a:pt x="2794" y="576"/>
                  </a:lnTo>
                  <a:lnTo>
                    <a:pt x="2767" y="576"/>
                  </a:lnTo>
                  <a:lnTo>
                    <a:pt x="2767" y="589"/>
                  </a:lnTo>
                  <a:lnTo>
                    <a:pt x="2740" y="589"/>
                  </a:lnTo>
                  <a:lnTo>
                    <a:pt x="2740" y="603"/>
                  </a:lnTo>
                  <a:lnTo>
                    <a:pt x="2713" y="603"/>
                  </a:lnTo>
                  <a:lnTo>
                    <a:pt x="2713" y="616"/>
                  </a:lnTo>
                  <a:lnTo>
                    <a:pt x="2687" y="616"/>
                  </a:lnTo>
                  <a:cubicBezTo>
                    <a:pt x="2674" y="630"/>
                    <a:pt x="2647" y="643"/>
                    <a:pt x="2620" y="656"/>
                  </a:cubicBezTo>
                  <a:lnTo>
                    <a:pt x="2861" y="1084"/>
                  </a:lnTo>
                  <a:cubicBezTo>
                    <a:pt x="2914" y="1044"/>
                    <a:pt x="2981" y="1017"/>
                    <a:pt x="3048" y="977"/>
                  </a:cubicBezTo>
                  <a:lnTo>
                    <a:pt x="3061" y="977"/>
                  </a:lnTo>
                  <a:lnTo>
                    <a:pt x="2847" y="549"/>
                  </a:lnTo>
                  <a:close/>
                  <a:moveTo>
                    <a:pt x="7700" y="683"/>
                  </a:moveTo>
                  <a:lnTo>
                    <a:pt x="7459" y="1097"/>
                  </a:lnTo>
                  <a:cubicBezTo>
                    <a:pt x="7512" y="1138"/>
                    <a:pt x="7579" y="1177"/>
                    <a:pt x="7646" y="1218"/>
                  </a:cubicBezTo>
                  <a:lnTo>
                    <a:pt x="7900" y="803"/>
                  </a:lnTo>
                  <a:cubicBezTo>
                    <a:pt x="7887" y="790"/>
                    <a:pt x="7860" y="776"/>
                    <a:pt x="7833" y="763"/>
                  </a:cubicBezTo>
                  <a:lnTo>
                    <a:pt x="7819" y="763"/>
                  </a:lnTo>
                  <a:lnTo>
                    <a:pt x="7819" y="749"/>
                  </a:lnTo>
                  <a:lnTo>
                    <a:pt x="7793" y="749"/>
                  </a:lnTo>
                  <a:lnTo>
                    <a:pt x="7793" y="737"/>
                  </a:lnTo>
                  <a:lnTo>
                    <a:pt x="7780" y="737"/>
                  </a:lnTo>
                  <a:lnTo>
                    <a:pt x="7780" y="723"/>
                  </a:lnTo>
                  <a:lnTo>
                    <a:pt x="7753" y="723"/>
                  </a:lnTo>
                  <a:cubicBezTo>
                    <a:pt x="7739" y="710"/>
                    <a:pt x="7712" y="696"/>
                    <a:pt x="7700" y="683"/>
                  </a:cubicBezTo>
                  <a:close/>
                  <a:moveTo>
                    <a:pt x="2406" y="790"/>
                  </a:moveTo>
                  <a:cubicBezTo>
                    <a:pt x="2353" y="817"/>
                    <a:pt x="2300" y="856"/>
                    <a:pt x="2246" y="897"/>
                  </a:cubicBezTo>
                  <a:lnTo>
                    <a:pt x="2232" y="897"/>
                  </a:lnTo>
                  <a:lnTo>
                    <a:pt x="2232" y="910"/>
                  </a:lnTo>
                  <a:cubicBezTo>
                    <a:pt x="2219" y="910"/>
                    <a:pt x="2219" y="910"/>
                    <a:pt x="2205" y="924"/>
                  </a:cubicBezTo>
                  <a:lnTo>
                    <a:pt x="2487" y="1311"/>
                  </a:lnTo>
                  <a:cubicBezTo>
                    <a:pt x="2540" y="1271"/>
                    <a:pt x="2606" y="1231"/>
                    <a:pt x="2674" y="1191"/>
                  </a:cubicBezTo>
                  <a:lnTo>
                    <a:pt x="2406" y="790"/>
                  </a:lnTo>
                  <a:close/>
                  <a:moveTo>
                    <a:pt x="8101" y="937"/>
                  </a:moveTo>
                  <a:lnTo>
                    <a:pt x="7819" y="1338"/>
                  </a:lnTo>
                  <a:cubicBezTo>
                    <a:pt x="7887" y="1378"/>
                    <a:pt x="7940" y="1418"/>
                    <a:pt x="7994" y="1458"/>
                  </a:cubicBezTo>
                  <a:lnTo>
                    <a:pt x="8301" y="1084"/>
                  </a:lnTo>
                  <a:cubicBezTo>
                    <a:pt x="8288" y="1070"/>
                    <a:pt x="8274" y="1070"/>
                    <a:pt x="8274" y="1057"/>
                  </a:cubicBezTo>
                  <a:lnTo>
                    <a:pt x="8261" y="1057"/>
                  </a:lnTo>
                  <a:cubicBezTo>
                    <a:pt x="8208" y="1017"/>
                    <a:pt x="8154" y="977"/>
                    <a:pt x="8113" y="950"/>
                  </a:cubicBezTo>
                  <a:lnTo>
                    <a:pt x="8101" y="950"/>
                  </a:lnTo>
                  <a:lnTo>
                    <a:pt x="8101" y="937"/>
                  </a:lnTo>
                  <a:close/>
                  <a:moveTo>
                    <a:pt x="2018" y="1057"/>
                  </a:moveTo>
                  <a:cubicBezTo>
                    <a:pt x="2005" y="1070"/>
                    <a:pt x="2005" y="1070"/>
                    <a:pt x="1992" y="1070"/>
                  </a:cubicBezTo>
                  <a:lnTo>
                    <a:pt x="1992" y="1084"/>
                  </a:lnTo>
                  <a:lnTo>
                    <a:pt x="1979" y="1084"/>
                  </a:lnTo>
                  <a:cubicBezTo>
                    <a:pt x="1925" y="1124"/>
                    <a:pt x="1885" y="1164"/>
                    <a:pt x="1831" y="1204"/>
                  </a:cubicBezTo>
                  <a:lnTo>
                    <a:pt x="2139" y="1578"/>
                  </a:lnTo>
                  <a:cubicBezTo>
                    <a:pt x="2193" y="1525"/>
                    <a:pt x="2246" y="1485"/>
                    <a:pt x="2312" y="1445"/>
                  </a:cubicBezTo>
                  <a:lnTo>
                    <a:pt x="2018" y="1057"/>
                  </a:lnTo>
                  <a:close/>
                  <a:moveTo>
                    <a:pt x="8475" y="1231"/>
                  </a:moveTo>
                  <a:lnTo>
                    <a:pt x="8167" y="1605"/>
                  </a:lnTo>
                  <a:cubicBezTo>
                    <a:pt x="8220" y="1646"/>
                    <a:pt x="8274" y="1699"/>
                    <a:pt x="8327" y="1752"/>
                  </a:cubicBezTo>
                  <a:lnTo>
                    <a:pt x="8662" y="1391"/>
                  </a:lnTo>
                  <a:cubicBezTo>
                    <a:pt x="8648" y="1391"/>
                    <a:pt x="8635" y="1378"/>
                    <a:pt x="8635" y="1364"/>
                  </a:cubicBezTo>
                  <a:lnTo>
                    <a:pt x="8621" y="1364"/>
                  </a:lnTo>
                  <a:lnTo>
                    <a:pt x="8609" y="1351"/>
                  </a:lnTo>
                  <a:lnTo>
                    <a:pt x="8609" y="1338"/>
                  </a:lnTo>
                  <a:lnTo>
                    <a:pt x="8595" y="1338"/>
                  </a:lnTo>
                  <a:cubicBezTo>
                    <a:pt x="8555" y="1298"/>
                    <a:pt x="8514" y="1271"/>
                    <a:pt x="8475" y="1231"/>
                  </a:cubicBezTo>
                  <a:close/>
                  <a:moveTo>
                    <a:pt x="1644" y="1364"/>
                  </a:moveTo>
                  <a:cubicBezTo>
                    <a:pt x="1617" y="1405"/>
                    <a:pt x="1578" y="1432"/>
                    <a:pt x="1551" y="1471"/>
                  </a:cubicBezTo>
                  <a:lnTo>
                    <a:pt x="1537" y="1471"/>
                  </a:lnTo>
                  <a:lnTo>
                    <a:pt x="1471" y="1539"/>
                  </a:lnTo>
                  <a:lnTo>
                    <a:pt x="1818" y="1872"/>
                  </a:lnTo>
                  <a:cubicBezTo>
                    <a:pt x="1872" y="1819"/>
                    <a:pt x="1925" y="1765"/>
                    <a:pt x="1979" y="1726"/>
                  </a:cubicBezTo>
                  <a:lnTo>
                    <a:pt x="1644" y="1364"/>
                  </a:lnTo>
                  <a:close/>
                  <a:moveTo>
                    <a:pt x="8835" y="1565"/>
                  </a:moveTo>
                  <a:lnTo>
                    <a:pt x="8488" y="1899"/>
                  </a:lnTo>
                  <a:cubicBezTo>
                    <a:pt x="8541" y="1952"/>
                    <a:pt x="8582" y="2006"/>
                    <a:pt x="8635" y="2059"/>
                  </a:cubicBezTo>
                  <a:lnTo>
                    <a:pt x="8996" y="1739"/>
                  </a:lnTo>
                  <a:lnTo>
                    <a:pt x="8942" y="1685"/>
                  </a:lnTo>
                  <a:lnTo>
                    <a:pt x="8929" y="1672"/>
                  </a:lnTo>
                  <a:lnTo>
                    <a:pt x="8929" y="1658"/>
                  </a:lnTo>
                  <a:lnTo>
                    <a:pt x="8915" y="1658"/>
                  </a:lnTo>
                  <a:lnTo>
                    <a:pt x="8915" y="1646"/>
                  </a:lnTo>
                  <a:lnTo>
                    <a:pt x="8903" y="1646"/>
                  </a:lnTo>
                  <a:lnTo>
                    <a:pt x="8903" y="1632"/>
                  </a:lnTo>
                  <a:lnTo>
                    <a:pt x="8889" y="1632"/>
                  </a:lnTo>
                  <a:cubicBezTo>
                    <a:pt x="8889" y="1619"/>
                    <a:pt x="8889" y="1619"/>
                    <a:pt x="8876" y="1619"/>
                  </a:cubicBezTo>
                  <a:lnTo>
                    <a:pt x="8876" y="1605"/>
                  </a:lnTo>
                  <a:lnTo>
                    <a:pt x="8862" y="1605"/>
                  </a:lnTo>
                  <a:lnTo>
                    <a:pt x="8862" y="1592"/>
                  </a:lnTo>
                  <a:cubicBezTo>
                    <a:pt x="8849" y="1592"/>
                    <a:pt x="8835" y="1578"/>
                    <a:pt x="8835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4" y="1833"/>
                    <a:pt x="1150" y="1899"/>
                  </a:cubicBezTo>
                  <a:lnTo>
                    <a:pt x="1524" y="2193"/>
                  </a:lnTo>
                  <a:cubicBezTo>
                    <a:pt x="1578" y="2140"/>
                    <a:pt x="1617" y="2086"/>
                    <a:pt x="1671" y="2033"/>
                  </a:cubicBezTo>
                  <a:lnTo>
                    <a:pt x="1310" y="1712"/>
                  </a:lnTo>
                  <a:close/>
                  <a:moveTo>
                    <a:pt x="9143" y="1926"/>
                  </a:moveTo>
                  <a:lnTo>
                    <a:pt x="8769" y="2234"/>
                  </a:lnTo>
                  <a:cubicBezTo>
                    <a:pt x="8822" y="2287"/>
                    <a:pt x="8862" y="2341"/>
                    <a:pt x="8903" y="2407"/>
                  </a:cubicBezTo>
                  <a:lnTo>
                    <a:pt x="9290" y="2113"/>
                  </a:lnTo>
                  <a:lnTo>
                    <a:pt x="9290" y="2100"/>
                  </a:lnTo>
                  <a:lnTo>
                    <a:pt x="9277" y="2100"/>
                  </a:lnTo>
                  <a:cubicBezTo>
                    <a:pt x="9236" y="2033"/>
                    <a:pt x="9197" y="1979"/>
                    <a:pt x="9143" y="1926"/>
                  </a:cubicBezTo>
                  <a:close/>
                  <a:moveTo>
                    <a:pt x="1002" y="2086"/>
                  </a:moveTo>
                  <a:lnTo>
                    <a:pt x="1002" y="2100"/>
                  </a:lnTo>
                  <a:cubicBezTo>
                    <a:pt x="976" y="2127"/>
                    <a:pt x="949" y="2166"/>
                    <a:pt x="922" y="2193"/>
                  </a:cubicBezTo>
                  <a:lnTo>
                    <a:pt x="922" y="2207"/>
                  </a:lnTo>
                  <a:lnTo>
                    <a:pt x="922" y="2220"/>
                  </a:lnTo>
                  <a:lnTo>
                    <a:pt x="909" y="2220"/>
                  </a:lnTo>
                  <a:lnTo>
                    <a:pt x="909" y="2234"/>
                  </a:lnTo>
                  <a:lnTo>
                    <a:pt x="896" y="2234"/>
                  </a:lnTo>
                  <a:lnTo>
                    <a:pt x="896" y="2247"/>
                  </a:lnTo>
                  <a:lnTo>
                    <a:pt x="883" y="2260"/>
                  </a:lnTo>
                  <a:lnTo>
                    <a:pt x="883" y="2273"/>
                  </a:lnTo>
                  <a:lnTo>
                    <a:pt x="869" y="2273"/>
                  </a:lnTo>
                  <a:lnTo>
                    <a:pt x="869" y="2287"/>
                  </a:lnTo>
                  <a:lnTo>
                    <a:pt x="1270" y="2554"/>
                  </a:lnTo>
                  <a:cubicBezTo>
                    <a:pt x="1310" y="2487"/>
                    <a:pt x="1350" y="2434"/>
                    <a:pt x="1391" y="2367"/>
                  </a:cubicBezTo>
                  <a:lnTo>
                    <a:pt x="1002" y="2086"/>
                  </a:lnTo>
                  <a:close/>
                  <a:moveTo>
                    <a:pt x="9437" y="2314"/>
                  </a:moveTo>
                  <a:lnTo>
                    <a:pt x="9022" y="2581"/>
                  </a:lnTo>
                  <a:cubicBezTo>
                    <a:pt x="9063" y="2648"/>
                    <a:pt x="9103" y="2701"/>
                    <a:pt x="9143" y="2768"/>
                  </a:cubicBezTo>
                  <a:lnTo>
                    <a:pt x="9557" y="2528"/>
                  </a:lnTo>
                  <a:lnTo>
                    <a:pt x="9557" y="2514"/>
                  </a:lnTo>
                  <a:lnTo>
                    <a:pt x="9437" y="2314"/>
                  </a:lnTo>
                  <a:close/>
                  <a:moveTo>
                    <a:pt x="735" y="2487"/>
                  </a:moveTo>
                  <a:cubicBezTo>
                    <a:pt x="722" y="2514"/>
                    <a:pt x="696" y="2554"/>
                    <a:pt x="682" y="2581"/>
                  </a:cubicBezTo>
                  <a:lnTo>
                    <a:pt x="682" y="2594"/>
                  </a:lnTo>
                  <a:lnTo>
                    <a:pt x="669" y="2594"/>
                  </a:lnTo>
                  <a:lnTo>
                    <a:pt x="669" y="2608"/>
                  </a:lnTo>
                  <a:cubicBezTo>
                    <a:pt x="655" y="2635"/>
                    <a:pt x="642" y="2661"/>
                    <a:pt x="615" y="2688"/>
                  </a:cubicBezTo>
                  <a:lnTo>
                    <a:pt x="1043" y="2929"/>
                  </a:lnTo>
                  <a:cubicBezTo>
                    <a:pt x="1083" y="2861"/>
                    <a:pt x="1123" y="2795"/>
                    <a:pt x="1150" y="2728"/>
                  </a:cubicBezTo>
                  <a:lnTo>
                    <a:pt x="735" y="2487"/>
                  </a:lnTo>
                  <a:close/>
                  <a:moveTo>
                    <a:pt x="9678" y="2728"/>
                  </a:moveTo>
                  <a:lnTo>
                    <a:pt x="9250" y="2955"/>
                  </a:lnTo>
                  <a:cubicBezTo>
                    <a:pt x="9263" y="2982"/>
                    <a:pt x="9277" y="3022"/>
                    <a:pt x="9290" y="3048"/>
                  </a:cubicBezTo>
                  <a:cubicBezTo>
                    <a:pt x="9316" y="3075"/>
                    <a:pt x="9330" y="3116"/>
                    <a:pt x="9343" y="3155"/>
                  </a:cubicBezTo>
                  <a:lnTo>
                    <a:pt x="9785" y="2942"/>
                  </a:lnTo>
                  <a:lnTo>
                    <a:pt x="9771" y="2929"/>
                  </a:lnTo>
                  <a:cubicBezTo>
                    <a:pt x="9758" y="2902"/>
                    <a:pt x="9744" y="2875"/>
                    <a:pt x="9744" y="2849"/>
                  </a:cubicBezTo>
                  <a:lnTo>
                    <a:pt x="9731" y="2849"/>
                  </a:lnTo>
                  <a:lnTo>
                    <a:pt x="9731" y="2835"/>
                  </a:lnTo>
                  <a:lnTo>
                    <a:pt x="9731" y="2822"/>
                  </a:lnTo>
                  <a:lnTo>
                    <a:pt x="9717" y="2822"/>
                  </a:lnTo>
                  <a:lnTo>
                    <a:pt x="9717" y="2808"/>
                  </a:lnTo>
                  <a:lnTo>
                    <a:pt x="9717" y="2795"/>
                  </a:lnTo>
                  <a:lnTo>
                    <a:pt x="9705" y="2795"/>
                  </a:lnTo>
                  <a:lnTo>
                    <a:pt x="9705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8" y="2742"/>
                  </a:lnTo>
                  <a:lnTo>
                    <a:pt x="9678" y="2728"/>
                  </a:lnTo>
                  <a:close/>
                  <a:moveTo>
                    <a:pt x="508" y="2915"/>
                  </a:moveTo>
                  <a:lnTo>
                    <a:pt x="508" y="2929"/>
                  </a:lnTo>
                  <a:lnTo>
                    <a:pt x="495" y="2929"/>
                  </a:lnTo>
                  <a:lnTo>
                    <a:pt x="495" y="2942"/>
                  </a:lnTo>
                  <a:lnTo>
                    <a:pt x="495" y="2955"/>
                  </a:lnTo>
                  <a:lnTo>
                    <a:pt x="482" y="2968"/>
                  </a:lnTo>
                  <a:lnTo>
                    <a:pt x="482" y="2982"/>
                  </a:lnTo>
                  <a:lnTo>
                    <a:pt x="468" y="2995"/>
                  </a:lnTo>
                  <a:cubicBezTo>
                    <a:pt x="455" y="3036"/>
                    <a:pt x="428" y="3075"/>
                    <a:pt x="414" y="3129"/>
                  </a:cubicBezTo>
                  <a:lnTo>
                    <a:pt x="856" y="3316"/>
                  </a:lnTo>
                  <a:cubicBezTo>
                    <a:pt x="883" y="3250"/>
                    <a:pt x="909" y="3182"/>
                    <a:pt x="949" y="3116"/>
                  </a:cubicBezTo>
                  <a:lnTo>
                    <a:pt x="508" y="2915"/>
                  </a:lnTo>
                  <a:close/>
                  <a:moveTo>
                    <a:pt x="9878" y="3169"/>
                  </a:moveTo>
                  <a:lnTo>
                    <a:pt x="9437" y="3356"/>
                  </a:lnTo>
                  <a:lnTo>
                    <a:pt x="9517" y="3556"/>
                  </a:lnTo>
                  <a:lnTo>
                    <a:pt x="9972" y="3396"/>
                  </a:lnTo>
                  <a:cubicBezTo>
                    <a:pt x="9958" y="3343"/>
                    <a:pt x="9931" y="3303"/>
                    <a:pt x="9918" y="3250"/>
                  </a:cubicBezTo>
                  <a:lnTo>
                    <a:pt x="9878" y="3169"/>
                  </a:lnTo>
                  <a:close/>
                  <a:moveTo>
                    <a:pt x="321" y="3356"/>
                  </a:moveTo>
                  <a:cubicBezTo>
                    <a:pt x="321" y="3369"/>
                    <a:pt x="321" y="3369"/>
                    <a:pt x="307" y="3383"/>
                  </a:cubicBezTo>
                  <a:lnTo>
                    <a:pt x="307" y="3396"/>
                  </a:lnTo>
                  <a:lnTo>
                    <a:pt x="307" y="3410"/>
                  </a:lnTo>
                  <a:cubicBezTo>
                    <a:pt x="295" y="3449"/>
                    <a:pt x="268" y="3503"/>
                    <a:pt x="254" y="3544"/>
                  </a:cubicBezTo>
                  <a:lnTo>
                    <a:pt x="254" y="3556"/>
                  </a:lnTo>
                  <a:lnTo>
                    <a:pt x="254" y="3570"/>
                  </a:lnTo>
                  <a:lnTo>
                    <a:pt x="241" y="3583"/>
                  </a:lnTo>
                  <a:lnTo>
                    <a:pt x="708" y="3731"/>
                  </a:lnTo>
                  <a:cubicBezTo>
                    <a:pt x="722" y="3651"/>
                    <a:pt x="749" y="3583"/>
                    <a:pt x="776" y="3517"/>
                  </a:cubicBezTo>
                  <a:lnTo>
                    <a:pt x="321" y="3356"/>
                  </a:lnTo>
                  <a:close/>
                  <a:moveTo>
                    <a:pt x="10052" y="3624"/>
                  </a:moveTo>
                  <a:lnTo>
                    <a:pt x="9584" y="3757"/>
                  </a:lnTo>
                  <a:cubicBezTo>
                    <a:pt x="9610" y="3838"/>
                    <a:pt x="9624" y="3904"/>
                    <a:pt x="9651" y="3971"/>
                  </a:cubicBezTo>
                  <a:lnTo>
                    <a:pt x="10106" y="3850"/>
                  </a:lnTo>
                  <a:lnTo>
                    <a:pt x="10106" y="3811"/>
                  </a:lnTo>
                  <a:cubicBezTo>
                    <a:pt x="10079" y="3744"/>
                    <a:pt x="10065" y="3677"/>
                    <a:pt x="10052" y="3624"/>
                  </a:cubicBezTo>
                  <a:close/>
                  <a:moveTo>
                    <a:pt x="174" y="3811"/>
                  </a:moveTo>
                  <a:cubicBezTo>
                    <a:pt x="174" y="3838"/>
                    <a:pt x="161" y="3864"/>
                    <a:pt x="161" y="3877"/>
                  </a:cubicBezTo>
                  <a:lnTo>
                    <a:pt x="161" y="3891"/>
                  </a:lnTo>
                  <a:lnTo>
                    <a:pt x="161" y="3904"/>
                  </a:lnTo>
                  <a:lnTo>
                    <a:pt x="147" y="3904"/>
                  </a:lnTo>
                  <a:lnTo>
                    <a:pt x="147" y="3918"/>
                  </a:lnTo>
                  <a:lnTo>
                    <a:pt x="147" y="3931"/>
                  </a:lnTo>
                  <a:lnTo>
                    <a:pt x="147" y="3945"/>
                  </a:lnTo>
                  <a:lnTo>
                    <a:pt x="147" y="3957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34" y="3998"/>
                  </a:lnTo>
                  <a:cubicBezTo>
                    <a:pt x="134" y="4011"/>
                    <a:pt x="120" y="4025"/>
                    <a:pt x="120" y="4038"/>
                  </a:cubicBezTo>
                  <a:lnTo>
                    <a:pt x="589" y="4145"/>
                  </a:lnTo>
                  <a:cubicBezTo>
                    <a:pt x="601" y="4078"/>
                    <a:pt x="628" y="4011"/>
                    <a:pt x="642" y="3931"/>
                  </a:cubicBezTo>
                  <a:lnTo>
                    <a:pt x="174" y="3811"/>
                  </a:lnTo>
                  <a:close/>
                  <a:moveTo>
                    <a:pt x="10172" y="4078"/>
                  </a:moveTo>
                  <a:lnTo>
                    <a:pt x="9691" y="4185"/>
                  </a:lnTo>
                  <a:cubicBezTo>
                    <a:pt x="9705" y="4251"/>
                    <a:pt x="9717" y="4332"/>
                    <a:pt x="9731" y="4399"/>
                  </a:cubicBezTo>
                  <a:lnTo>
                    <a:pt x="10213" y="4319"/>
                  </a:lnTo>
                  <a:lnTo>
                    <a:pt x="10172" y="4078"/>
                  </a:lnTo>
                  <a:close/>
                  <a:moveTo>
                    <a:pt x="81" y="4278"/>
                  </a:moveTo>
                  <a:lnTo>
                    <a:pt x="40" y="4519"/>
                  </a:lnTo>
                  <a:lnTo>
                    <a:pt x="521" y="4572"/>
                  </a:lnTo>
                  <a:cubicBezTo>
                    <a:pt x="521" y="4506"/>
                    <a:pt x="535" y="4439"/>
                    <a:pt x="548" y="4358"/>
                  </a:cubicBezTo>
                  <a:lnTo>
                    <a:pt x="81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1" y="4679"/>
                    <a:pt x="9785" y="4759"/>
                    <a:pt x="9785" y="4827"/>
                  </a:cubicBezTo>
                  <a:lnTo>
                    <a:pt x="10266" y="4800"/>
                  </a:lnTo>
                  <a:cubicBezTo>
                    <a:pt x="10266" y="4759"/>
                    <a:pt x="10252" y="4720"/>
                    <a:pt x="10252" y="4679"/>
                  </a:cubicBezTo>
                  <a:lnTo>
                    <a:pt x="10252" y="4666"/>
                  </a:lnTo>
                  <a:cubicBezTo>
                    <a:pt x="10252" y="4626"/>
                    <a:pt x="10252" y="4599"/>
                    <a:pt x="10239" y="4559"/>
                  </a:cubicBezTo>
                  <a:close/>
                  <a:moveTo>
                    <a:pt x="13" y="4759"/>
                  </a:moveTo>
                  <a:lnTo>
                    <a:pt x="13" y="4773"/>
                  </a:lnTo>
                  <a:lnTo>
                    <a:pt x="13" y="4786"/>
                  </a:lnTo>
                  <a:lnTo>
                    <a:pt x="13" y="4800"/>
                  </a:lnTo>
                  <a:lnTo>
                    <a:pt x="13" y="4813"/>
                  </a:lnTo>
                  <a:lnTo>
                    <a:pt x="13" y="4827"/>
                  </a:lnTo>
                  <a:lnTo>
                    <a:pt x="13" y="4854"/>
                  </a:lnTo>
                  <a:lnTo>
                    <a:pt x="13" y="4866"/>
                  </a:lnTo>
                  <a:cubicBezTo>
                    <a:pt x="13" y="4907"/>
                    <a:pt x="1" y="4960"/>
                    <a:pt x="1" y="5000"/>
                  </a:cubicBezTo>
                  <a:lnTo>
                    <a:pt x="482" y="5014"/>
                  </a:lnTo>
                  <a:cubicBezTo>
                    <a:pt x="495" y="4934"/>
                    <a:pt x="495" y="4866"/>
                    <a:pt x="495" y="4800"/>
                  </a:cubicBezTo>
                  <a:lnTo>
                    <a:pt x="13" y="4759"/>
                  </a:lnTo>
                  <a:close/>
                  <a:moveTo>
                    <a:pt x="10279" y="5041"/>
                  </a:moveTo>
                  <a:lnTo>
                    <a:pt x="9798" y="5053"/>
                  </a:lnTo>
                  <a:lnTo>
                    <a:pt x="9798" y="5267"/>
                  </a:lnTo>
                  <a:lnTo>
                    <a:pt x="10266" y="5281"/>
                  </a:lnTo>
                  <a:cubicBezTo>
                    <a:pt x="10279" y="5228"/>
                    <a:pt x="10279" y="5187"/>
                    <a:pt x="10279" y="5134"/>
                  </a:cubicBezTo>
                  <a:lnTo>
                    <a:pt x="10279" y="5041"/>
                  </a:lnTo>
                  <a:close/>
                  <a:moveTo>
                    <a:pt x="482" y="5228"/>
                  </a:moveTo>
                  <a:lnTo>
                    <a:pt x="1" y="5241"/>
                  </a:lnTo>
                  <a:cubicBezTo>
                    <a:pt x="1" y="5281"/>
                    <a:pt x="1" y="5335"/>
                    <a:pt x="13" y="5374"/>
                  </a:cubicBezTo>
                  <a:lnTo>
                    <a:pt x="13" y="5388"/>
                  </a:lnTo>
                  <a:lnTo>
                    <a:pt x="13" y="5481"/>
                  </a:lnTo>
                  <a:lnTo>
                    <a:pt x="495" y="5442"/>
                  </a:lnTo>
                  <a:cubicBezTo>
                    <a:pt x="495" y="5374"/>
                    <a:pt x="482" y="5308"/>
                    <a:pt x="482" y="5228"/>
                  </a:cubicBezTo>
                  <a:close/>
                  <a:moveTo>
                    <a:pt x="9785" y="5481"/>
                  </a:moveTo>
                  <a:cubicBezTo>
                    <a:pt x="9771" y="5561"/>
                    <a:pt x="9771" y="5629"/>
                    <a:pt x="9758" y="5695"/>
                  </a:cubicBezTo>
                  <a:lnTo>
                    <a:pt x="10239" y="5762"/>
                  </a:lnTo>
                  <a:cubicBezTo>
                    <a:pt x="10252" y="5682"/>
                    <a:pt x="10252" y="5602"/>
                    <a:pt x="10266" y="5522"/>
                  </a:cubicBezTo>
                  <a:lnTo>
                    <a:pt x="9785" y="5481"/>
                  </a:lnTo>
                  <a:close/>
                  <a:moveTo>
                    <a:pt x="508" y="5668"/>
                  </a:moveTo>
                  <a:lnTo>
                    <a:pt x="40" y="5722"/>
                  </a:lnTo>
                  <a:lnTo>
                    <a:pt x="40" y="5802"/>
                  </a:lnTo>
                  <a:lnTo>
                    <a:pt x="54" y="5802"/>
                  </a:lnTo>
                  <a:lnTo>
                    <a:pt x="54" y="5816"/>
                  </a:lnTo>
                  <a:lnTo>
                    <a:pt x="54" y="5829"/>
                  </a:lnTo>
                  <a:cubicBezTo>
                    <a:pt x="54" y="5869"/>
                    <a:pt x="67" y="5909"/>
                    <a:pt x="67" y="5962"/>
                  </a:cubicBezTo>
                  <a:lnTo>
                    <a:pt x="548" y="5882"/>
                  </a:lnTo>
                  <a:cubicBezTo>
                    <a:pt x="535" y="5816"/>
                    <a:pt x="521" y="5736"/>
                    <a:pt x="508" y="5668"/>
                  </a:cubicBezTo>
                  <a:close/>
                  <a:moveTo>
                    <a:pt x="9731" y="5923"/>
                  </a:moveTo>
                  <a:cubicBezTo>
                    <a:pt x="9717" y="5989"/>
                    <a:pt x="9705" y="6056"/>
                    <a:pt x="9691" y="6137"/>
                  </a:cubicBezTo>
                  <a:lnTo>
                    <a:pt x="10159" y="6230"/>
                  </a:lnTo>
                  <a:lnTo>
                    <a:pt x="10159" y="6203"/>
                  </a:lnTo>
                  <a:lnTo>
                    <a:pt x="10159" y="6190"/>
                  </a:lnTo>
                  <a:lnTo>
                    <a:pt x="10172" y="6190"/>
                  </a:lnTo>
                  <a:lnTo>
                    <a:pt x="10172" y="6176"/>
                  </a:lnTo>
                  <a:lnTo>
                    <a:pt x="10172" y="6163"/>
                  </a:lnTo>
                  <a:lnTo>
                    <a:pt x="10172" y="6150"/>
                  </a:lnTo>
                  <a:lnTo>
                    <a:pt x="10172" y="6137"/>
                  </a:lnTo>
                  <a:lnTo>
                    <a:pt x="10172" y="6123"/>
                  </a:lnTo>
                  <a:lnTo>
                    <a:pt x="10186" y="6110"/>
                  </a:lnTo>
                  <a:lnTo>
                    <a:pt x="10186" y="6096"/>
                  </a:lnTo>
                  <a:cubicBezTo>
                    <a:pt x="10186" y="6056"/>
                    <a:pt x="10199" y="6030"/>
                    <a:pt x="10199" y="6003"/>
                  </a:cubicBezTo>
                  <a:lnTo>
                    <a:pt x="9731" y="5923"/>
                  </a:lnTo>
                  <a:close/>
                  <a:moveTo>
                    <a:pt x="589" y="6096"/>
                  </a:moveTo>
                  <a:lnTo>
                    <a:pt x="107" y="6190"/>
                  </a:lnTo>
                  <a:cubicBezTo>
                    <a:pt x="120" y="6217"/>
                    <a:pt x="120" y="6230"/>
                    <a:pt x="120" y="6256"/>
                  </a:cubicBezTo>
                  <a:lnTo>
                    <a:pt x="134" y="6256"/>
                  </a:lnTo>
                  <a:cubicBezTo>
                    <a:pt x="147" y="6324"/>
                    <a:pt x="147" y="6377"/>
                    <a:pt x="174" y="6431"/>
                  </a:cubicBezTo>
                  <a:lnTo>
                    <a:pt x="628" y="6310"/>
                  </a:lnTo>
                  <a:cubicBezTo>
                    <a:pt x="615" y="6244"/>
                    <a:pt x="601" y="6163"/>
                    <a:pt x="589" y="6096"/>
                  </a:cubicBezTo>
                  <a:close/>
                  <a:moveTo>
                    <a:pt x="9637" y="6337"/>
                  </a:moveTo>
                  <a:cubicBezTo>
                    <a:pt x="9610" y="6417"/>
                    <a:pt x="9598" y="6484"/>
                    <a:pt x="9571" y="6551"/>
                  </a:cubicBezTo>
                  <a:lnTo>
                    <a:pt x="10025" y="6698"/>
                  </a:lnTo>
                  <a:lnTo>
                    <a:pt x="10038" y="6698"/>
                  </a:lnTo>
                  <a:lnTo>
                    <a:pt x="10038" y="6684"/>
                  </a:lnTo>
                  <a:lnTo>
                    <a:pt x="10038" y="6671"/>
                  </a:lnTo>
                  <a:cubicBezTo>
                    <a:pt x="10052" y="6631"/>
                    <a:pt x="10065" y="6604"/>
                    <a:pt x="10065" y="6564"/>
                  </a:cubicBezTo>
                  <a:lnTo>
                    <a:pt x="10079" y="6564"/>
                  </a:lnTo>
                  <a:lnTo>
                    <a:pt x="10079" y="6551"/>
                  </a:lnTo>
                  <a:lnTo>
                    <a:pt x="10079" y="6538"/>
                  </a:lnTo>
                  <a:lnTo>
                    <a:pt x="10079" y="6524"/>
                  </a:lnTo>
                  <a:lnTo>
                    <a:pt x="10079" y="6511"/>
                  </a:lnTo>
                  <a:lnTo>
                    <a:pt x="10092" y="6511"/>
                  </a:lnTo>
                  <a:lnTo>
                    <a:pt x="10092" y="6497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37" y="6337"/>
                  </a:lnTo>
                  <a:close/>
                  <a:moveTo>
                    <a:pt x="696" y="6511"/>
                  </a:moveTo>
                  <a:lnTo>
                    <a:pt x="241" y="6657"/>
                  </a:lnTo>
                  <a:cubicBezTo>
                    <a:pt x="241" y="6671"/>
                    <a:pt x="241" y="6698"/>
                    <a:pt x="254" y="6711"/>
                  </a:cubicBezTo>
                  <a:lnTo>
                    <a:pt x="254" y="6725"/>
                  </a:lnTo>
                  <a:cubicBezTo>
                    <a:pt x="268" y="6778"/>
                    <a:pt x="295" y="6832"/>
                    <a:pt x="307" y="6885"/>
                  </a:cubicBezTo>
                  <a:lnTo>
                    <a:pt x="762" y="6725"/>
                  </a:lnTo>
                  <a:cubicBezTo>
                    <a:pt x="735" y="6657"/>
                    <a:pt x="722" y="6591"/>
                    <a:pt x="696" y="6511"/>
                  </a:cubicBezTo>
                  <a:close/>
                  <a:moveTo>
                    <a:pt x="9504" y="6764"/>
                  </a:moveTo>
                  <a:lnTo>
                    <a:pt x="9423" y="6965"/>
                  </a:lnTo>
                  <a:lnTo>
                    <a:pt x="9865" y="7153"/>
                  </a:lnTo>
                  <a:lnTo>
                    <a:pt x="9905" y="7032"/>
                  </a:lnTo>
                  <a:lnTo>
                    <a:pt x="9918" y="7032"/>
                  </a:lnTo>
                  <a:lnTo>
                    <a:pt x="9918" y="7019"/>
                  </a:lnTo>
                  <a:lnTo>
                    <a:pt x="9918" y="7005"/>
                  </a:lnTo>
                  <a:cubicBezTo>
                    <a:pt x="9931" y="6978"/>
                    <a:pt x="9945" y="6952"/>
                    <a:pt x="9945" y="6925"/>
                  </a:cubicBezTo>
                  <a:lnTo>
                    <a:pt x="9504" y="6764"/>
                  </a:lnTo>
                  <a:close/>
                  <a:moveTo>
                    <a:pt x="842" y="6925"/>
                  </a:moveTo>
                  <a:lnTo>
                    <a:pt x="402" y="7112"/>
                  </a:lnTo>
                  <a:cubicBezTo>
                    <a:pt x="414" y="7139"/>
                    <a:pt x="428" y="7179"/>
                    <a:pt x="441" y="7206"/>
                  </a:cubicBezTo>
                  <a:lnTo>
                    <a:pt x="441" y="7219"/>
                  </a:lnTo>
                  <a:lnTo>
                    <a:pt x="455" y="7219"/>
                  </a:lnTo>
                  <a:cubicBezTo>
                    <a:pt x="468" y="7259"/>
                    <a:pt x="482" y="7299"/>
                    <a:pt x="495" y="7326"/>
                  </a:cubicBezTo>
                  <a:lnTo>
                    <a:pt x="936" y="7126"/>
                  </a:lnTo>
                  <a:cubicBezTo>
                    <a:pt x="896" y="7058"/>
                    <a:pt x="869" y="6992"/>
                    <a:pt x="842" y="6925"/>
                  </a:cubicBezTo>
                  <a:close/>
                  <a:moveTo>
                    <a:pt x="9330" y="7165"/>
                  </a:moveTo>
                  <a:cubicBezTo>
                    <a:pt x="9304" y="7219"/>
                    <a:pt x="9263" y="7286"/>
                    <a:pt x="9236" y="7353"/>
                  </a:cubicBezTo>
                  <a:lnTo>
                    <a:pt x="9651" y="7580"/>
                  </a:lnTo>
                  <a:cubicBezTo>
                    <a:pt x="9664" y="7580"/>
                    <a:pt x="9664" y="7566"/>
                    <a:pt x="9664" y="7554"/>
                  </a:cubicBezTo>
                  <a:lnTo>
                    <a:pt x="9678" y="7554"/>
                  </a:lnTo>
                  <a:lnTo>
                    <a:pt x="9678" y="7540"/>
                  </a:lnTo>
                  <a:lnTo>
                    <a:pt x="9678" y="7527"/>
                  </a:lnTo>
                  <a:lnTo>
                    <a:pt x="9691" y="7527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705" y="7500"/>
                  </a:lnTo>
                  <a:lnTo>
                    <a:pt x="9705" y="7486"/>
                  </a:lnTo>
                  <a:lnTo>
                    <a:pt x="9705" y="7473"/>
                  </a:lnTo>
                  <a:lnTo>
                    <a:pt x="9717" y="7473"/>
                  </a:lnTo>
                  <a:lnTo>
                    <a:pt x="9717" y="7459"/>
                  </a:lnTo>
                  <a:lnTo>
                    <a:pt x="9717" y="7447"/>
                  </a:lnTo>
                  <a:lnTo>
                    <a:pt x="9731" y="7447"/>
                  </a:lnTo>
                  <a:lnTo>
                    <a:pt x="9731" y="7433"/>
                  </a:lnTo>
                  <a:cubicBezTo>
                    <a:pt x="9744" y="7406"/>
                    <a:pt x="9758" y="7393"/>
                    <a:pt x="9758" y="7366"/>
                  </a:cubicBezTo>
                  <a:lnTo>
                    <a:pt x="9330" y="7165"/>
                  </a:lnTo>
                  <a:close/>
                  <a:moveTo>
                    <a:pt x="1029" y="7326"/>
                  </a:moveTo>
                  <a:lnTo>
                    <a:pt x="601" y="7554"/>
                  </a:lnTo>
                  <a:lnTo>
                    <a:pt x="722" y="7753"/>
                  </a:lnTo>
                  <a:lnTo>
                    <a:pt x="1136" y="7513"/>
                  </a:lnTo>
                  <a:cubicBezTo>
                    <a:pt x="1097" y="7447"/>
                    <a:pt x="1070" y="7379"/>
                    <a:pt x="1029" y="7326"/>
                  </a:cubicBezTo>
                  <a:close/>
                  <a:moveTo>
                    <a:pt x="9116" y="7540"/>
                  </a:moveTo>
                  <a:cubicBezTo>
                    <a:pt x="9090" y="7607"/>
                    <a:pt x="9049" y="7673"/>
                    <a:pt x="9010" y="7727"/>
                  </a:cubicBezTo>
                  <a:lnTo>
                    <a:pt x="9411" y="7994"/>
                  </a:lnTo>
                  <a:cubicBezTo>
                    <a:pt x="9411" y="7981"/>
                    <a:pt x="9411" y="7981"/>
                    <a:pt x="9423" y="7967"/>
                  </a:cubicBezTo>
                  <a:lnTo>
                    <a:pt x="9423" y="7955"/>
                  </a:lnTo>
                  <a:lnTo>
                    <a:pt x="9437" y="7955"/>
                  </a:lnTo>
                  <a:lnTo>
                    <a:pt x="9437" y="7941"/>
                  </a:lnTo>
                  <a:lnTo>
                    <a:pt x="9450" y="7941"/>
                  </a:lnTo>
                  <a:lnTo>
                    <a:pt x="9450" y="7928"/>
                  </a:lnTo>
                  <a:lnTo>
                    <a:pt x="9450" y="7914"/>
                  </a:lnTo>
                  <a:lnTo>
                    <a:pt x="9464" y="7914"/>
                  </a:lnTo>
                  <a:lnTo>
                    <a:pt x="9464" y="7901"/>
                  </a:lnTo>
                  <a:lnTo>
                    <a:pt x="9477" y="7901"/>
                  </a:lnTo>
                  <a:lnTo>
                    <a:pt x="9477" y="7887"/>
                  </a:lnTo>
                  <a:lnTo>
                    <a:pt x="9477" y="7874"/>
                  </a:lnTo>
                  <a:lnTo>
                    <a:pt x="9491" y="7874"/>
                  </a:lnTo>
                  <a:lnTo>
                    <a:pt x="9491" y="7860"/>
                  </a:lnTo>
                  <a:lnTo>
                    <a:pt x="9491" y="7848"/>
                  </a:lnTo>
                  <a:lnTo>
                    <a:pt x="9504" y="7848"/>
                  </a:lnTo>
                  <a:lnTo>
                    <a:pt x="9504" y="7834"/>
                  </a:lnTo>
                  <a:lnTo>
                    <a:pt x="9517" y="7834"/>
                  </a:lnTo>
                  <a:lnTo>
                    <a:pt x="9517" y="7821"/>
                  </a:lnTo>
                  <a:lnTo>
                    <a:pt x="9517" y="7807"/>
                  </a:lnTo>
                  <a:lnTo>
                    <a:pt x="9530" y="7807"/>
                  </a:lnTo>
                  <a:lnTo>
                    <a:pt x="9530" y="7794"/>
                  </a:lnTo>
                  <a:lnTo>
                    <a:pt x="9116" y="7540"/>
                  </a:lnTo>
                  <a:close/>
                  <a:moveTo>
                    <a:pt x="1257" y="7700"/>
                  </a:moveTo>
                  <a:lnTo>
                    <a:pt x="856" y="7955"/>
                  </a:lnTo>
                  <a:cubicBezTo>
                    <a:pt x="896" y="8035"/>
                    <a:pt x="936" y="8088"/>
                    <a:pt x="990" y="8154"/>
                  </a:cubicBezTo>
                  <a:lnTo>
                    <a:pt x="1377" y="7874"/>
                  </a:lnTo>
                  <a:cubicBezTo>
                    <a:pt x="1337" y="7821"/>
                    <a:pt x="1297" y="7753"/>
                    <a:pt x="1257" y="7700"/>
                  </a:cubicBezTo>
                  <a:close/>
                  <a:moveTo>
                    <a:pt x="8876" y="7901"/>
                  </a:moveTo>
                  <a:cubicBezTo>
                    <a:pt x="8835" y="7967"/>
                    <a:pt x="8796" y="8021"/>
                    <a:pt x="8742" y="8074"/>
                  </a:cubicBezTo>
                  <a:lnTo>
                    <a:pt x="9116" y="8382"/>
                  </a:lnTo>
                  <a:cubicBezTo>
                    <a:pt x="9156" y="8329"/>
                    <a:pt x="9209" y="8275"/>
                    <a:pt x="9250" y="8222"/>
                  </a:cubicBezTo>
                  <a:lnTo>
                    <a:pt x="9250" y="8208"/>
                  </a:lnTo>
                  <a:cubicBezTo>
                    <a:pt x="9263" y="8208"/>
                    <a:pt x="9263" y="8195"/>
                    <a:pt x="9263" y="8195"/>
                  </a:cubicBezTo>
                  <a:lnTo>
                    <a:pt x="8876" y="7901"/>
                  </a:lnTo>
                  <a:close/>
                  <a:moveTo>
                    <a:pt x="1510" y="8048"/>
                  </a:moveTo>
                  <a:lnTo>
                    <a:pt x="1136" y="8356"/>
                  </a:lnTo>
                  <a:cubicBezTo>
                    <a:pt x="1190" y="8409"/>
                    <a:pt x="1230" y="8475"/>
                    <a:pt x="1284" y="8529"/>
                  </a:cubicBezTo>
                  <a:lnTo>
                    <a:pt x="1644" y="8222"/>
                  </a:lnTo>
                  <a:cubicBezTo>
                    <a:pt x="1605" y="8168"/>
                    <a:pt x="1551" y="8101"/>
                    <a:pt x="1510" y="8048"/>
                  </a:cubicBezTo>
                  <a:close/>
                  <a:moveTo>
                    <a:pt x="8609" y="8249"/>
                  </a:moveTo>
                  <a:cubicBezTo>
                    <a:pt x="8555" y="8302"/>
                    <a:pt x="8502" y="8356"/>
                    <a:pt x="8461" y="8409"/>
                  </a:cubicBezTo>
                  <a:lnTo>
                    <a:pt x="8796" y="8743"/>
                  </a:lnTo>
                  <a:cubicBezTo>
                    <a:pt x="8822" y="8716"/>
                    <a:pt x="8835" y="8689"/>
                    <a:pt x="8862" y="8676"/>
                  </a:cubicBezTo>
                  <a:lnTo>
                    <a:pt x="8862" y="8662"/>
                  </a:lnTo>
                  <a:lnTo>
                    <a:pt x="8876" y="8662"/>
                  </a:lnTo>
                  <a:lnTo>
                    <a:pt x="8876" y="8650"/>
                  </a:lnTo>
                  <a:lnTo>
                    <a:pt x="8889" y="8650"/>
                  </a:lnTo>
                  <a:lnTo>
                    <a:pt x="8889" y="8636"/>
                  </a:lnTo>
                  <a:lnTo>
                    <a:pt x="8903" y="8636"/>
                  </a:lnTo>
                  <a:lnTo>
                    <a:pt x="8903" y="8623"/>
                  </a:lnTo>
                  <a:cubicBezTo>
                    <a:pt x="8915" y="8623"/>
                    <a:pt x="8915" y="8623"/>
                    <a:pt x="8915" y="8609"/>
                  </a:cubicBezTo>
                  <a:lnTo>
                    <a:pt x="8929" y="8609"/>
                  </a:lnTo>
                  <a:lnTo>
                    <a:pt x="8929" y="8596"/>
                  </a:lnTo>
                  <a:lnTo>
                    <a:pt x="8956" y="8569"/>
                  </a:lnTo>
                  <a:lnTo>
                    <a:pt x="8609" y="8249"/>
                  </a:lnTo>
                  <a:close/>
                  <a:moveTo>
                    <a:pt x="1792" y="8382"/>
                  </a:moveTo>
                  <a:lnTo>
                    <a:pt x="1457" y="8716"/>
                  </a:lnTo>
                  <a:lnTo>
                    <a:pt x="1471" y="8730"/>
                  </a:lnTo>
                  <a:lnTo>
                    <a:pt x="1617" y="8876"/>
                  </a:lnTo>
                  <a:lnTo>
                    <a:pt x="1952" y="8529"/>
                  </a:lnTo>
                  <a:cubicBezTo>
                    <a:pt x="1899" y="8475"/>
                    <a:pt x="1845" y="8422"/>
                    <a:pt x="1792" y="8382"/>
                  </a:cubicBezTo>
                  <a:close/>
                  <a:moveTo>
                    <a:pt x="8301" y="8555"/>
                  </a:moveTo>
                  <a:cubicBezTo>
                    <a:pt x="8247" y="8609"/>
                    <a:pt x="8194" y="8650"/>
                    <a:pt x="8140" y="8703"/>
                  </a:cubicBezTo>
                  <a:lnTo>
                    <a:pt x="8448" y="9063"/>
                  </a:lnTo>
                  <a:cubicBezTo>
                    <a:pt x="8488" y="9024"/>
                    <a:pt x="8541" y="8983"/>
                    <a:pt x="8582" y="8944"/>
                  </a:cubicBezTo>
                  <a:lnTo>
                    <a:pt x="8595" y="8944"/>
                  </a:lnTo>
                  <a:cubicBezTo>
                    <a:pt x="8609" y="8930"/>
                    <a:pt x="8609" y="8917"/>
                    <a:pt x="8621" y="8903"/>
                  </a:cubicBezTo>
                  <a:lnTo>
                    <a:pt x="8301" y="8555"/>
                  </a:lnTo>
                  <a:close/>
                  <a:moveTo>
                    <a:pt x="2112" y="8676"/>
                  </a:moveTo>
                  <a:lnTo>
                    <a:pt x="1804" y="9037"/>
                  </a:lnTo>
                  <a:cubicBezTo>
                    <a:pt x="1804" y="9051"/>
                    <a:pt x="1818" y="9051"/>
                    <a:pt x="1818" y="9051"/>
                  </a:cubicBezTo>
                  <a:lnTo>
                    <a:pt x="1818" y="9063"/>
                  </a:lnTo>
                  <a:lnTo>
                    <a:pt x="1831" y="9063"/>
                  </a:lnTo>
                  <a:cubicBezTo>
                    <a:pt x="1885" y="9104"/>
                    <a:pt x="1938" y="9144"/>
                    <a:pt x="1992" y="9197"/>
                  </a:cubicBezTo>
                  <a:lnTo>
                    <a:pt x="2286" y="8810"/>
                  </a:lnTo>
                  <a:cubicBezTo>
                    <a:pt x="2232" y="8769"/>
                    <a:pt x="2166" y="8716"/>
                    <a:pt x="2112" y="8676"/>
                  </a:cubicBezTo>
                  <a:close/>
                  <a:moveTo>
                    <a:pt x="7967" y="8837"/>
                  </a:moveTo>
                  <a:cubicBezTo>
                    <a:pt x="7913" y="8876"/>
                    <a:pt x="7846" y="8917"/>
                    <a:pt x="7793" y="8956"/>
                  </a:cubicBezTo>
                  <a:lnTo>
                    <a:pt x="8060" y="9357"/>
                  </a:lnTo>
                  <a:cubicBezTo>
                    <a:pt x="8127" y="9318"/>
                    <a:pt x="8194" y="9264"/>
                    <a:pt x="8261" y="9224"/>
                  </a:cubicBezTo>
                  <a:lnTo>
                    <a:pt x="7967" y="8837"/>
                  </a:lnTo>
                  <a:close/>
                  <a:moveTo>
                    <a:pt x="2460" y="8944"/>
                  </a:moveTo>
                  <a:lnTo>
                    <a:pt x="2179" y="9331"/>
                  </a:lnTo>
                  <a:cubicBezTo>
                    <a:pt x="2232" y="9371"/>
                    <a:pt x="2286" y="9398"/>
                    <a:pt x="2339" y="9438"/>
                  </a:cubicBezTo>
                  <a:lnTo>
                    <a:pt x="2353" y="9452"/>
                  </a:lnTo>
                  <a:cubicBezTo>
                    <a:pt x="2366" y="9452"/>
                    <a:pt x="2366" y="9464"/>
                    <a:pt x="2380" y="9464"/>
                  </a:cubicBezTo>
                  <a:lnTo>
                    <a:pt x="2647" y="9063"/>
                  </a:lnTo>
                  <a:cubicBezTo>
                    <a:pt x="2580" y="9024"/>
                    <a:pt x="2513" y="8983"/>
                    <a:pt x="2460" y="8944"/>
                  </a:cubicBezTo>
                  <a:close/>
                  <a:moveTo>
                    <a:pt x="7606" y="9077"/>
                  </a:moveTo>
                  <a:cubicBezTo>
                    <a:pt x="7539" y="9117"/>
                    <a:pt x="7486" y="9158"/>
                    <a:pt x="7418" y="9197"/>
                  </a:cubicBezTo>
                  <a:lnTo>
                    <a:pt x="7646" y="9612"/>
                  </a:lnTo>
                  <a:cubicBezTo>
                    <a:pt x="7700" y="9585"/>
                    <a:pt x="7739" y="9571"/>
                    <a:pt x="7780" y="9545"/>
                  </a:cubicBezTo>
                  <a:lnTo>
                    <a:pt x="7780" y="9532"/>
                  </a:lnTo>
                  <a:lnTo>
                    <a:pt x="7793" y="9532"/>
                  </a:lnTo>
                  <a:cubicBezTo>
                    <a:pt x="7807" y="9518"/>
                    <a:pt x="7833" y="9505"/>
                    <a:pt x="7860" y="9491"/>
                  </a:cubicBezTo>
                  <a:lnTo>
                    <a:pt x="7606" y="9077"/>
                  </a:lnTo>
                  <a:close/>
                  <a:moveTo>
                    <a:pt x="2834" y="9170"/>
                  </a:moveTo>
                  <a:lnTo>
                    <a:pt x="2594" y="9598"/>
                  </a:lnTo>
                  <a:lnTo>
                    <a:pt x="2754" y="9678"/>
                  </a:lnTo>
                  <a:lnTo>
                    <a:pt x="2754" y="9692"/>
                  </a:lnTo>
                  <a:lnTo>
                    <a:pt x="2767" y="9692"/>
                  </a:lnTo>
                  <a:cubicBezTo>
                    <a:pt x="2781" y="9692"/>
                    <a:pt x="2794" y="9705"/>
                    <a:pt x="2807" y="9705"/>
                  </a:cubicBezTo>
                  <a:lnTo>
                    <a:pt x="3021" y="9277"/>
                  </a:lnTo>
                  <a:cubicBezTo>
                    <a:pt x="2954" y="9251"/>
                    <a:pt x="2888" y="9211"/>
                    <a:pt x="2834" y="9170"/>
                  </a:cubicBezTo>
                  <a:close/>
                  <a:moveTo>
                    <a:pt x="7218" y="9291"/>
                  </a:moveTo>
                  <a:cubicBezTo>
                    <a:pt x="7165" y="9331"/>
                    <a:pt x="7098" y="9357"/>
                    <a:pt x="7031" y="9384"/>
                  </a:cubicBezTo>
                  <a:lnTo>
                    <a:pt x="7218" y="9826"/>
                  </a:lnTo>
                  <a:cubicBezTo>
                    <a:pt x="7231" y="9826"/>
                    <a:pt x="7245" y="9826"/>
                    <a:pt x="7245" y="9812"/>
                  </a:cubicBezTo>
                  <a:lnTo>
                    <a:pt x="7445" y="9732"/>
                  </a:lnTo>
                  <a:lnTo>
                    <a:pt x="7218" y="9291"/>
                  </a:lnTo>
                  <a:close/>
                  <a:moveTo>
                    <a:pt x="3221" y="9371"/>
                  </a:moveTo>
                  <a:lnTo>
                    <a:pt x="3021" y="9812"/>
                  </a:lnTo>
                  <a:cubicBezTo>
                    <a:pt x="3021" y="9812"/>
                    <a:pt x="3034" y="9826"/>
                    <a:pt x="3048" y="9826"/>
                  </a:cubicBezTo>
                  <a:lnTo>
                    <a:pt x="3061" y="9826"/>
                  </a:lnTo>
                  <a:lnTo>
                    <a:pt x="3061" y="9839"/>
                  </a:lnTo>
                  <a:lnTo>
                    <a:pt x="3088" y="9839"/>
                  </a:lnTo>
                  <a:lnTo>
                    <a:pt x="3102" y="9853"/>
                  </a:lnTo>
                  <a:lnTo>
                    <a:pt x="3128" y="9853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1" y="9906"/>
                    <a:pt x="3235" y="9906"/>
                  </a:cubicBezTo>
                  <a:lnTo>
                    <a:pt x="3422" y="9464"/>
                  </a:lnTo>
                  <a:cubicBezTo>
                    <a:pt x="3355" y="9438"/>
                    <a:pt x="3289" y="9398"/>
                    <a:pt x="3221" y="9371"/>
                  </a:cubicBezTo>
                  <a:close/>
                  <a:moveTo>
                    <a:pt x="6830" y="9478"/>
                  </a:moveTo>
                  <a:cubicBezTo>
                    <a:pt x="6764" y="9505"/>
                    <a:pt x="6684" y="9532"/>
                    <a:pt x="6616" y="9545"/>
                  </a:cubicBezTo>
                  <a:lnTo>
                    <a:pt x="6777" y="9999"/>
                  </a:lnTo>
                  <a:lnTo>
                    <a:pt x="6804" y="9999"/>
                  </a:lnTo>
                  <a:cubicBezTo>
                    <a:pt x="6844" y="9986"/>
                    <a:pt x="6884" y="9972"/>
                    <a:pt x="6924" y="9946"/>
                  </a:cubicBezTo>
                  <a:lnTo>
                    <a:pt x="6937" y="9946"/>
                  </a:lnTo>
                  <a:cubicBezTo>
                    <a:pt x="6951" y="9946"/>
                    <a:pt x="6978" y="9933"/>
                    <a:pt x="7005" y="9919"/>
                  </a:cubicBezTo>
                  <a:lnTo>
                    <a:pt x="6830" y="9478"/>
                  </a:lnTo>
                  <a:close/>
                  <a:moveTo>
                    <a:pt x="3622" y="9532"/>
                  </a:moveTo>
                  <a:lnTo>
                    <a:pt x="3462" y="9986"/>
                  </a:lnTo>
                  <a:lnTo>
                    <a:pt x="3476" y="9986"/>
                  </a:lnTo>
                  <a:lnTo>
                    <a:pt x="3476" y="9999"/>
                  </a:lnTo>
                  <a:lnTo>
                    <a:pt x="3515" y="9999"/>
                  </a:lnTo>
                  <a:lnTo>
                    <a:pt x="3515" y="10013"/>
                  </a:lnTo>
                  <a:lnTo>
                    <a:pt x="3529" y="10013"/>
                  </a:lnTo>
                  <a:cubicBezTo>
                    <a:pt x="3583" y="10026"/>
                    <a:pt x="3636" y="10053"/>
                    <a:pt x="3690" y="10066"/>
                  </a:cubicBezTo>
                  <a:lnTo>
                    <a:pt x="3836" y="9598"/>
                  </a:lnTo>
                  <a:cubicBezTo>
                    <a:pt x="3756" y="9585"/>
                    <a:pt x="3690" y="9559"/>
                    <a:pt x="3622" y="9532"/>
                  </a:cubicBezTo>
                  <a:close/>
                  <a:moveTo>
                    <a:pt x="6416" y="9612"/>
                  </a:moveTo>
                  <a:cubicBezTo>
                    <a:pt x="6349" y="9639"/>
                    <a:pt x="6269" y="9652"/>
                    <a:pt x="6203" y="9665"/>
                  </a:cubicBezTo>
                  <a:lnTo>
                    <a:pt x="6310" y="10133"/>
                  </a:lnTo>
                  <a:cubicBezTo>
                    <a:pt x="6390" y="10120"/>
                    <a:pt x="6470" y="10093"/>
                    <a:pt x="6550" y="10079"/>
                  </a:cubicBezTo>
                  <a:lnTo>
                    <a:pt x="6416" y="9612"/>
                  </a:lnTo>
                  <a:close/>
                  <a:moveTo>
                    <a:pt x="4037" y="9652"/>
                  </a:moveTo>
                  <a:lnTo>
                    <a:pt x="3930" y="10120"/>
                  </a:lnTo>
                  <a:cubicBezTo>
                    <a:pt x="4010" y="10147"/>
                    <a:pt x="4077" y="10159"/>
                    <a:pt x="4157" y="10173"/>
                  </a:cubicBezTo>
                  <a:lnTo>
                    <a:pt x="4251" y="9705"/>
                  </a:lnTo>
                  <a:cubicBezTo>
                    <a:pt x="4184" y="9692"/>
                    <a:pt x="4117" y="9678"/>
                    <a:pt x="4037" y="9652"/>
                  </a:cubicBezTo>
                  <a:close/>
                  <a:moveTo>
                    <a:pt x="5989" y="9719"/>
                  </a:moveTo>
                  <a:cubicBezTo>
                    <a:pt x="5921" y="9732"/>
                    <a:pt x="5841" y="9732"/>
                    <a:pt x="5775" y="9746"/>
                  </a:cubicBezTo>
                  <a:lnTo>
                    <a:pt x="5841" y="10227"/>
                  </a:lnTo>
                  <a:lnTo>
                    <a:pt x="5868" y="10227"/>
                  </a:lnTo>
                  <a:lnTo>
                    <a:pt x="5868" y="10213"/>
                  </a:lnTo>
                  <a:cubicBezTo>
                    <a:pt x="5935" y="10213"/>
                    <a:pt x="6002" y="10200"/>
                    <a:pt x="6082" y="10186"/>
                  </a:cubicBezTo>
                  <a:lnTo>
                    <a:pt x="5989" y="9719"/>
                  </a:lnTo>
                  <a:close/>
                  <a:moveTo>
                    <a:pt x="4465" y="9746"/>
                  </a:moveTo>
                  <a:lnTo>
                    <a:pt x="4398" y="10213"/>
                  </a:lnTo>
                  <a:cubicBezTo>
                    <a:pt x="4438" y="10227"/>
                    <a:pt x="4492" y="10227"/>
                    <a:pt x="4531" y="10240"/>
                  </a:cubicBezTo>
                  <a:lnTo>
                    <a:pt x="4638" y="10240"/>
                  </a:lnTo>
                  <a:lnTo>
                    <a:pt x="4692" y="9772"/>
                  </a:lnTo>
                  <a:cubicBezTo>
                    <a:pt x="4611" y="9758"/>
                    <a:pt x="4545" y="9746"/>
                    <a:pt x="4465" y="9746"/>
                  </a:cubicBezTo>
                  <a:close/>
                  <a:moveTo>
                    <a:pt x="4905" y="9785"/>
                  </a:moveTo>
                  <a:lnTo>
                    <a:pt x="4879" y="10266"/>
                  </a:lnTo>
                  <a:lnTo>
                    <a:pt x="5119" y="10266"/>
                  </a:lnTo>
                  <a:lnTo>
                    <a:pt x="5119" y="9785"/>
                  </a:lnTo>
                  <a:close/>
                  <a:moveTo>
                    <a:pt x="5561" y="9772"/>
                  </a:moveTo>
                  <a:cubicBezTo>
                    <a:pt x="5481" y="9772"/>
                    <a:pt x="5413" y="9785"/>
                    <a:pt x="5333" y="9785"/>
                  </a:cubicBezTo>
                  <a:lnTo>
                    <a:pt x="5360" y="10266"/>
                  </a:lnTo>
                  <a:cubicBezTo>
                    <a:pt x="5440" y="10266"/>
                    <a:pt x="5520" y="10254"/>
                    <a:pt x="5601" y="10254"/>
                  </a:cubicBezTo>
                  <a:lnTo>
                    <a:pt x="5561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94;p62"/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95;p62"/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96;p62"/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97;p62"/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98;p62"/>
            <p:cNvSpPr/>
            <p:nvPr/>
          </p:nvSpPr>
          <p:spPr>
            <a:xfrm>
              <a:off x="5751777" y="1060206"/>
              <a:ext cx="145207" cy="333856"/>
            </a:xfrm>
            <a:custGeom>
              <a:avLst/>
              <a:gdLst/>
              <a:ahLst/>
              <a:cxnLst/>
              <a:rect l="l" t="t" r="r" b="b"/>
              <a:pathLst>
                <a:path w="3035" h="6978" extrusionOk="0">
                  <a:moveTo>
                    <a:pt x="1457" y="1"/>
                  </a:moveTo>
                  <a:lnTo>
                    <a:pt x="1444" y="535"/>
                  </a:lnTo>
                  <a:cubicBezTo>
                    <a:pt x="1017" y="548"/>
                    <a:pt x="682" y="682"/>
                    <a:pt x="428" y="922"/>
                  </a:cubicBezTo>
                  <a:cubicBezTo>
                    <a:pt x="188" y="1163"/>
                    <a:pt x="54" y="1498"/>
                    <a:pt x="54" y="1925"/>
                  </a:cubicBezTo>
                  <a:cubicBezTo>
                    <a:pt x="40" y="2232"/>
                    <a:pt x="94" y="2500"/>
                    <a:pt x="201" y="2713"/>
                  </a:cubicBezTo>
                  <a:cubicBezTo>
                    <a:pt x="308" y="2927"/>
                    <a:pt x="468" y="3128"/>
                    <a:pt x="682" y="3328"/>
                  </a:cubicBezTo>
                  <a:lnTo>
                    <a:pt x="1430" y="3997"/>
                  </a:lnTo>
                  <a:cubicBezTo>
                    <a:pt x="1537" y="4091"/>
                    <a:pt x="1618" y="4171"/>
                    <a:pt x="1685" y="4237"/>
                  </a:cubicBezTo>
                  <a:cubicBezTo>
                    <a:pt x="1738" y="4305"/>
                    <a:pt x="1805" y="4371"/>
                    <a:pt x="1858" y="4465"/>
                  </a:cubicBezTo>
                  <a:cubicBezTo>
                    <a:pt x="1926" y="4558"/>
                    <a:pt x="1965" y="4652"/>
                    <a:pt x="1992" y="4745"/>
                  </a:cubicBezTo>
                  <a:cubicBezTo>
                    <a:pt x="2019" y="4852"/>
                    <a:pt x="2032" y="4959"/>
                    <a:pt x="2019" y="5080"/>
                  </a:cubicBezTo>
                  <a:cubicBezTo>
                    <a:pt x="2019" y="5240"/>
                    <a:pt x="1979" y="5374"/>
                    <a:pt x="1899" y="5467"/>
                  </a:cubicBezTo>
                  <a:cubicBezTo>
                    <a:pt x="1831" y="5561"/>
                    <a:pt x="1712" y="5614"/>
                    <a:pt x="1564" y="5614"/>
                  </a:cubicBezTo>
                  <a:lnTo>
                    <a:pt x="1551" y="5614"/>
                  </a:lnTo>
                  <a:cubicBezTo>
                    <a:pt x="1136" y="5601"/>
                    <a:pt x="922" y="5226"/>
                    <a:pt x="910" y="4465"/>
                  </a:cubicBezTo>
                  <a:lnTo>
                    <a:pt x="1" y="4638"/>
                  </a:lnTo>
                  <a:cubicBezTo>
                    <a:pt x="27" y="5775"/>
                    <a:pt x="521" y="6363"/>
                    <a:pt x="1471" y="6416"/>
                  </a:cubicBezTo>
                  <a:lnTo>
                    <a:pt x="1457" y="6978"/>
                  </a:lnTo>
                  <a:lnTo>
                    <a:pt x="1751" y="6978"/>
                  </a:lnTo>
                  <a:lnTo>
                    <a:pt x="1765" y="6416"/>
                  </a:lnTo>
                  <a:cubicBezTo>
                    <a:pt x="2139" y="6376"/>
                    <a:pt x="2446" y="6229"/>
                    <a:pt x="2674" y="5975"/>
                  </a:cubicBezTo>
                  <a:cubicBezTo>
                    <a:pt x="2901" y="5734"/>
                    <a:pt x="3022" y="5413"/>
                    <a:pt x="3034" y="5026"/>
                  </a:cubicBezTo>
                  <a:cubicBezTo>
                    <a:pt x="3034" y="4852"/>
                    <a:pt x="3008" y="4679"/>
                    <a:pt x="2968" y="4505"/>
                  </a:cubicBezTo>
                  <a:cubicBezTo>
                    <a:pt x="2927" y="4344"/>
                    <a:pt x="2874" y="4198"/>
                    <a:pt x="2781" y="4050"/>
                  </a:cubicBezTo>
                  <a:cubicBezTo>
                    <a:pt x="2701" y="3916"/>
                    <a:pt x="2621" y="3797"/>
                    <a:pt x="2526" y="3690"/>
                  </a:cubicBezTo>
                  <a:cubicBezTo>
                    <a:pt x="2433" y="3583"/>
                    <a:pt x="2327" y="3462"/>
                    <a:pt x="2206" y="3355"/>
                  </a:cubicBezTo>
                  <a:lnTo>
                    <a:pt x="1471" y="2687"/>
                  </a:lnTo>
                  <a:cubicBezTo>
                    <a:pt x="1311" y="2540"/>
                    <a:pt x="1204" y="2407"/>
                    <a:pt x="1136" y="2300"/>
                  </a:cubicBezTo>
                  <a:cubicBezTo>
                    <a:pt x="1056" y="2179"/>
                    <a:pt x="1029" y="2018"/>
                    <a:pt x="1029" y="1831"/>
                  </a:cubicBezTo>
                  <a:cubicBezTo>
                    <a:pt x="1029" y="1685"/>
                    <a:pt x="1083" y="1551"/>
                    <a:pt x="1163" y="1457"/>
                  </a:cubicBezTo>
                  <a:cubicBezTo>
                    <a:pt x="1243" y="1377"/>
                    <a:pt x="1364" y="1323"/>
                    <a:pt x="1525" y="1310"/>
                  </a:cubicBezTo>
                  <a:lnTo>
                    <a:pt x="1551" y="1310"/>
                  </a:lnTo>
                  <a:cubicBezTo>
                    <a:pt x="1631" y="1310"/>
                    <a:pt x="1698" y="1323"/>
                    <a:pt x="1751" y="1364"/>
                  </a:cubicBezTo>
                  <a:cubicBezTo>
                    <a:pt x="1819" y="1391"/>
                    <a:pt x="1872" y="1430"/>
                    <a:pt x="1912" y="1484"/>
                  </a:cubicBezTo>
                  <a:cubicBezTo>
                    <a:pt x="1952" y="1551"/>
                    <a:pt x="1979" y="1617"/>
                    <a:pt x="2006" y="1698"/>
                  </a:cubicBezTo>
                  <a:cubicBezTo>
                    <a:pt x="2032" y="1792"/>
                    <a:pt x="2045" y="1885"/>
                    <a:pt x="2059" y="1965"/>
                  </a:cubicBezTo>
                  <a:cubicBezTo>
                    <a:pt x="2072" y="2045"/>
                    <a:pt x="2072" y="2152"/>
                    <a:pt x="2072" y="2273"/>
                  </a:cubicBezTo>
                  <a:lnTo>
                    <a:pt x="2981" y="2112"/>
                  </a:lnTo>
                  <a:cubicBezTo>
                    <a:pt x="2968" y="1885"/>
                    <a:pt x="2941" y="1698"/>
                    <a:pt x="2901" y="1537"/>
                  </a:cubicBezTo>
                  <a:cubicBezTo>
                    <a:pt x="2847" y="1364"/>
                    <a:pt x="2781" y="1204"/>
                    <a:pt x="2701" y="1056"/>
                  </a:cubicBezTo>
                  <a:cubicBezTo>
                    <a:pt x="2607" y="909"/>
                    <a:pt x="2487" y="789"/>
                    <a:pt x="2327" y="696"/>
                  </a:cubicBezTo>
                  <a:cubicBezTo>
                    <a:pt x="2166" y="615"/>
                    <a:pt x="1965" y="548"/>
                    <a:pt x="1738" y="535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99;p62"/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00;p62"/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1;p62"/>
            <p:cNvSpPr/>
            <p:nvPr/>
          </p:nvSpPr>
          <p:spPr>
            <a:xfrm>
              <a:off x="7758549" y="3331890"/>
              <a:ext cx="331320" cy="312422"/>
            </a:xfrm>
            <a:custGeom>
              <a:avLst/>
              <a:gdLst/>
              <a:ahLst/>
              <a:cxnLst/>
              <a:rect l="l" t="t" r="r" b="b"/>
              <a:pathLst>
                <a:path w="6925" h="6530" extrusionOk="0">
                  <a:moveTo>
                    <a:pt x="3446" y="1"/>
                  </a:moveTo>
                  <a:cubicBezTo>
                    <a:pt x="1816" y="1"/>
                    <a:pt x="413" y="1224"/>
                    <a:pt x="215" y="2884"/>
                  </a:cubicBezTo>
                  <a:cubicBezTo>
                    <a:pt x="1" y="4676"/>
                    <a:pt x="1284" y="6306"/>
                    <a:pt x="3075" y="6506"/>
                  </a:cubicBezTo>
                  <a:cubicBezTo>
                    <a:pt x="3207" y="6522"/>
                    <a:pt x="3338" y="6530"/>
                    <a:pt x="3468" y="6530"/>
                  </a:cubicBezTo>
                  <a:cubicBezTo>
                    <a:pt x="5108" y="6530"/>
                    <a:pt x="6512" y="5306"/>
                    <a:pt x="6711" y="3646"/>
                  </a:cubicBezTo>
                  <a:cubicBezTo>
                    <a:pt x="6925" y="1855"/>
                    <a:pt x="5641" y="224"/>
                    <a:pt x="3836" y="24"/>
                  </a:cubicBezTo>
                  <a:cubicBezTo>
                    <a:pt x="3705" y="8"/>
                    <a:pt x="3575" y="1"/>
                    <a:pt x="344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2;p62"/>
            <p:cNvSpPr/>
            <p:nvPr/>
          </p:nvSpPr>
          <p:spPr>
            <a:xfrm>
              <a:off x="7767495" y="3331747"/>
              <a:ext cx="312757" cy="312709"/>
            </a:xfrm>
            <a:custGeom>
              <a:avLst/>
              <a:gdLst/>
              <a:ahLst/>
              <a:cxnLst/>
              <a:rect l="l" t="t" r="r" b="b"/>
              <a:pathLst>
                <a:path w="6537" h="6536" extrusionOk="0">
                  <a:moveTo>
                    <a:pt x="3195" y="0"/>
                  </a:moveTo>
                  <a:lnTo>
                    <a:pt x="3209" y="307"/>
                  </a:lnTo>
                  <a:lnTo>
                    <a:pt x="3342" y="307"/>
                  </a:lnTo>
                  <a:lnTo>
                    <a:pt x="3355" y="0"/>
                  </a:lnTo>
                  <a:close/>
                  <a:moveTo>
                    <a:pt x="3022" y="13"/>
                  </a:moveTo>
                  <a:cubicBezTo>
                    <a:pt x="2981" y="13"/>
                    <a:pt x="2928" y="13"/>
                    <a:pt x="2888" y="27"/>
                  </a:cubicBezTo>
                  <a:lnTo>
                    <a:pt x="2928" y="321"/>
                  </a:lnTo>
                  <a:cubicBezTo>
                    <a:pt x="2968" y="321"/>
                    <a:pt x="3022" y="321"/>
                    <a:pt x="3061" y="307"/>
                  </a:cubicBezTo>
                  <a:lnTo>
                    <a:pt x="3048" y="13"/>
                  </a:lnTo>
                  <a:close/>
                  <a:moveTo>
                    <a:pt x="3503" y="13"/>
                  </a:moveTo>
                  <a:lnTo>
                    <a:pt x="3476" y="307"/>
                  </a:lnTo>
                  <a:cubicBezTo>
                    <a:pt x="3530" y="321"/>
                    <a:pt x="3569" y="321"/>
                    <a:pt x="3623" y="321"/>
                  </a:cubicBezTo>
                  <a:lnTo>
                    <a:pt x="3623" y="334"/>
                  </a:lnTo>
                  <a:lnTo>
                    <a:pt x="3663" y="27"/>
                  </a:lnTo>
                  <a:lnTo>
                    <a:pt x="3637" y="27"/>
                  </a:lnTo>
                  <a:lnTo>
                    <a:pt x="3637" y="13"/>
                  </a:lnTo>
                  <a:close/>
                  <a:moveTo>
                    <a:pt x="2740" y="40"/>
                  </a:moveTo>
                  <a:cubicBezTo>
                    <a:pt x="2714" y="54"/>
                    <a:pt x="2687" y="54"/>
                    <a:pt x="2647" y="54"/>
                  </a:cubicBezTo>
                  <a:lnTo>
                    <a:pt x="2647" y="67"/>
                  </a:lnTo>
                  <a:lnTo>
                    <a:pt x="2594" y="67"/>
                  </a:lnTo>
                  <a:lnTo>
                    <a:pt x="2660" y="375"/>
                  </a:lnTo>
                  <a:cubicBezTo>
                    <a:pt x="2701" y="361"/>
                    <a:pt x="2740" y="348"/>
                    <a:pt x="2794" y="348"/>
                  </a:cubicBezTo>
                  <a:lnTo>
                    <a:pt x="2740" y="40"/>
                  </a:lnTo>
                  <a:close/>
                  <a:moveTo>
                    <a:pt x="3824" y="40"/>
                  </a:moveTo>
                  <a:lnTo>
                    <a:pt x="3770" y="348"/>
                  </a:lnTo>
                  <a:cubicBezTo>
                    <a:pt x="3810" y="361"/>
                    <a:pt x="3863" y="361"/>
                    <a:pt x="3904" y="375"/>
                  </a:cubicBezTo>
                  <a:lnTo>
                    <a:pt x="3970" y="80"/>
                  </a:lnTo>
                  <a:cubicBezTo>
                    <a:pt x="3943" y="67"/>
                    <a:pt x="3931" y="67"/>
                    <a:pt x="3904" y="67"/>
                  </a:cubicBezTo>
                  <a:lnTo>
                    <a:pt x="3904" y="54"/>
                  </a:lnTo>
                  <a:lnTo>
                    <a:pt x="3850" y="54"/>
                  </a:lnTo>
                  <a:cubicBezTo>
                    <a:pt x="3836" y="54"/>
                    <a:pt x="3824" y="54"/>
                    <a:pt x="3824" y="40"/>
                  </a:cubicBezTo>
                  <a:close/>
                  <a:moveTo>
                    <a:pt x="2446" y="107"/>
                  </a:moveTo>
                  <a:cubicBezTo>
                    <a:pt x="2393" y="120"/>
                    <a:pt x="2339" y="134"/>
                    <a:pt x="2300" y="147"/>
                  </a:cubicBezTo>
                  <a:lnTo>
                    <a:pt x="2380" y="441"/>
                  </a:lnTo>
                  <a:cubicBezTo>
                    <a:pt x="2434" y="428"/>
                    <a:pt x="2473" y="414"/>
                    <a:pt x="2514" y="401"/>
                  </a:cubicBezTo>
                  <a:lnTo>
                    <a:pt x="2446" y="107"/>
                  </a:lnTo>
                  <a:close/>
                  <a:moveTo>
                    <a:pt x="4118" y="107"/>
                  </a:moveTo>
                  <a:lnTo>
                    <a:pt x="4038" y="401"/>
                  </a:lnTo>
                  <a:cubicBezTo>
                    <a:pt x="4077" y="414"/>
                    <a:pt x="4131" y="428"/>
                    <a:pt x="4171" y="441"/>
                  </a:cubicBezTo>
                  <a:lnTo>
                    <a:pt x="4264" y="147"/>
                  </a:lnTo>
                  <a:cubicBezTo>
                    <a:pt x="4237" y="147"/>
                    <a:pt x="4225" y="147"/>
                    <a:pt x="4211" y="134"/>
                  </a:cubicBezTo>
                  <a:lnTo>
                    <a:pt x="4184" y="134"/>
                  </a:lnTo>
                  <a:cubicBezTo>
                    <a:pt x="4157" y="120"/>
                    <a:pt x="4144" y="120"/>
                    <a:pt x="4118" y="107"/>
                  </a:cubicBezTo>
                  <a:close/>
                  <a:moveTo>
                    <a:pt x="2139" y="200"/>
                  </a:moveTo>
                  <a:cubicBezTo>
                    <a:pt x="2113" y="214"/>
                    <a:pt x="2086" y="227"/>
                    <a:pt x="2072" y="227"/>
                  </a:cubicBezTo>
                  <a:lnTo>
                    <a:pt x="2059" y="227"/>
                  </a:lnTo>
                  <a:lnTo>
                    <a:pt x="2059" y="241"/>
                  </a:lnTo>
                  <a:lnTo>
                    <a:pt x="2033" y="241"/>
                  </a:lnTo>
                  <a:lnTo>
                    <a:pt x="2033" y="254"/>
                  </a:lnTo>
                  <a:lnTo>
                    <a:pt x="2006" y="254"/>
                  </a:lnTo>
                  <a:lnTo>
                    <a:pt x="2126" y="535"/>
                  </a:lnTo>
                  <a:cubicBezTo>
                    <a:pt x="2166" y="521"/>
                    <a:pt x="2206" y="508"/>
                    <a:pt x="2259" y="481"/>
                  </a:cubicBezTo>
                  <a:lnTo>
                    <a:pt x="2152" y="200"/>
                  </a:lnTo>
                  <a:close/>
                  <a:moveTo>
                    <a:pt x="4412" y="200"/>
                  </a:moveTo>
                  <a:lnTo>
                    <a:pt x="4305" y="494"/>
                  </a:lnTo>
                  <a:lnTo>
                    <a:pt x="4425" y="535"/>
                  </a:lnTo>
                  <a:lnTo>
                    <a:pt x="4545" y="254"/>
                  </a:lnTo>
                  <a:cubicBezTo>
                    <a:pt x="4505" y="241"/>
                    <a:pt x="4451" y="214"/>
                    <a:pt x="4412" y="200"/>
                  </a:cubicBezTo>
                  <a:close/>
                  <a:moveTo>
                    <a:pt x="1872" y="321"/>
                  </a:moveTo>
                  <a:cubicBezTo>
                    <a:pt x="1845" y="334"/>
                    <a:pt x="1819" y="334"/>
                    <a:pt x="1805" y="348"/>
                  </a:cubicBezTo>
                  <a:lnTo>
                    <a:pt x="1792" y="348"/>
                  </a:lnTo>
                  <a:lnTo>
                    <a:pt x="1792" y="361"/>
                  </a:lnTo>
                  <a:cubicBezTo>
                    <a:pt x="1765" y="375"/>
                    <a:pt x="1751" y="375"/>
                    <a:pt x="1725" y="387"/>
                  </a:cubicBezTo>
                  <a:lnTo>
                    <a:pt x="1872" y="655"/>
                  </a:lnTo>
                  <a:cubicBezTo>
                    <a:pt x="1912" y="642"/>
                    <a:pt x="1952" y="615"/>
                    <a:pt x="1992" y="588"/>
                  </a:cubicBezTo>
                  <a:lnTo>
                    <a:pt x="1872" y="321"/>
                  </a:lnTo>
                  <a:close/>
                  <a:moveTo>
                    <a:pt x="4692" y="321"/>
                  </a:moveTo>
                  <a:lnTo>
                    <a:pt x="4558" y="601"/>
                  </a:lnTo>
                  <a:cubicBezTo>
                    <a:pt x="4599" y="615"/>
                    <a:pt x="4638" y="642"/>
                    <a:pt x="4679" y="655"/>
                  </a:cubicBezTo>
                  <a:lnTo>
                    <a:pt x="4826" y="387"/>
                  </a:lnTo>
                  <a:lnTo>
                    <a:pt x="4745" y="348"/>
                  </a:lnTo>
                  <a:lnTo>
                    <a:pt x="4733" y="348"/>
                  </a:lnTo>
                  <a:cubicBezTo>
                    <a:pt x="4719" y="334"/>
                    <a:pt x="4706" y="334"/>
                    <a:pt x="4692" y="321"/>
                  </a:cubicBezTo>
                  <a:close/>
                  <a:moveTo>
                    <a:pt x="1578" y="468"/>
                  </a:moveTo>
                  <a:lnTo>
                    <a:pt x="1578" y="481"/>
                  </a:lnTo>
                  <a:lnTo>
                    <a:pt x="1564" y="481"/>
                  </a:lnTo>
                  <a:lnTo>
                    <a:pt x="1551" y="494"/>
                  </a:lnTo>
                  <a:cubicBezTo>
                    <a:pt x="1525" y="508"/>
                    <a:pt x="1498" y="521"/>
                    <a:pt x="1471" y="548"/>
                  </a:cubicBezTo>
                  <a:lnTo>
                    <a:pt x="1632" y="802"/>
                  </a:lnTo>
                  <a:lnTo>
                    <a:pt x="1751" y="722"/>
                  </a:lnTo>
                  <a:lnTo>
                    <a:pt x="1591" y="468"/>
                  </a:lnTo>
                  <a:close/>
                  <a:moveTo>
                    <a:pt x="4959" y="468"/>
                  </a:moveTo>
                  <a:lnTo>
                    <a:pt x="4799" y="735"/>
                  </a:lnTo>
                  <a:cubicBezTo>
                    <a:pt x="4840" y="749"/>
                    <a:pt x="4879" y="776"/>
                    <a:pt x="4920" y="802"/>
                  </a:cubicBezTo>
                  <a:lnTo>
                    <a:pt x="5093" y="548"/>
                  </a:lnTo>
                  <a:cubicBezTo>
                    <a:pt x="5066" y="535"/>
                    <a:pt x="5039" y="521"/>
                    <a:pt x="5027" y="508"/>
                  </a:cubicBezTo>
                  <a:lnTo>
                    <a:pt x="5013" y="508"/>
                  </a:lnTo>
                  <a:lnTo>
                    <a:pt x="5013" y="494"/>
                  </a:lnTo>
                  <a:cubicBezTo>
                    <a:pt x="5000" y="481"/>
                    <a:pt x="4973" y="481"/>
                    <a:pt x="4959" y="468"/>
                  </a:cubicBezTo>
                  <a:close/>
                  <a:moveTo>
                    <a:pt x="1337" y="628"/>
                  </a:moveTo>
                  <a:cubicBezTo>
                    <a:pt x="1337" y="642"/>
                    <a:pt x="1324" y="642"/>
                    <a:pt x="1324" y="642"/>
                  </a:cubicBezTo>
                  <a:lnTo>
                    <a:pt x="1324" y="655"/>
                  </a:lnTo>
                  <a:lnTo>
                    <a:pt x="1311" y="655"/>
                  </a:lnTo>
                  <a:cubicBezTo>
                    <a:pt x="1284" y="669"/>
                    <a:pt x="1257" y="695"/>
                    <a:pt x="1231" y="708"/>
                  </a:cubicBezTo>
                  <a:lnTo>
                    <a:pt x="1231" y="722"/>
                  </a:lnTo>
                  <a:lnTo>
                    <a:pt x="1217" y="722"/>
                  </a:lnTo>
                  <a:lnTo>
                    <a:pt x="1418" y="963"/>
                  </a:lnTo>
                  <a:cubicBezTo>
                    <a:pt x="1444" y="936"/>
                    <a:pt x="1484" y="909"/>
                    <a:pt x="1525" y="882"/>
                  </a:cubicBezTo>
                  <a:lnTo>
                    <a:pt x="1337" y="628"/>
                  </a:lnTo>
                  <a:close/>
                  <a:moveTo>
                    <a:pt x="5214" y="642"/>
                  </a:moveTo>
                  <a:lnTo>
                    <a:pt x="5027" y="882"/>
                  </a:lnTo>
                  <a:lnTo>
                    <a:pt x="5146" y="963"/>
                  </a:lnTo>
                  <a:lnTo>
                    <a:pt x="5334" y="735"/>
                  </a:lnTo>
                  <a:cubicBezTo>
                    <a:pt x="5307" y="708"/>
                    <a:pt x="5294" y="695"/>
                    <a:pt x="5267" y="681"/>
                  </a:cubicBezTo>
                  <a:lnTo>
                    <a:pt x="5267" y="669"/>
                  </a:lnTo>
                  <a:lnTo>
                    <a:pt x="5253" y="669"/>
                  </a:lnTo>
                  <a:lnTo>
                    <a:pt x="5241" y="655"/>
                  </a:lnTo>
                  <a:cubicBezTo>
                    <a:pt x="5227" y="642"/>
                    <a:pt x="5227" y="642"/>
                    <a:pt x="5214" y="642"/>
                  </a:cubicBezTo>
                  <a:close/>
                  <a:moveTo>
                    <a:pt x="1110" y="829"/>
                  </a:moveTo>
                  <a:cubicBezTo>
                    <a:pt x="1097" y="842"/>
                    <a:pt x="1083" y="842"/>
                    <a:pt x="1070" y="856"/>
                  </a:cubicBezTo>
                  <a:lnTo>
                    <a:pt x="1056" y="856"/>
                  </a:lnTo>
                  <a:lnTo>
                    <a:pt x="1056" y="869"/>
                  </a:lnTo>
                  <a:lnTo>
                    <a:pt x="1043" y="869"/>
                  </a:lnTo>
                  <a:lnTo>
                    <a:pt x="1043" y="882"/>
                  </a:lnTo>
                  <a:lnTo>
                    <a:pt x="1030" y="882"/>
                  </a:lnTo>
                  <a:lnTo>
                    <a:pt x="1030" y="895"/>
                  </a:lnTo>
                  <a:lnTo>
                    <a:pt x="1017" y="895"/>
                  </a:lnTo>
                  <a:lnTo>
                    <a:pt x="1017" y="909"/>
                  </a:lnTo>
                  <a:lnTo>
                    <a:pt x="990" y="936"/>
                  </a:lnTo>
                  <a:lnTo>
                    <a:pt x="1204" y="1150"/>
                  </a:lnTo>
                  <a:cubicBezTo>
                    <a:pt x="1243" y="1123"/>
                    <a:pt x="1270" y="1082"/>
                    <a:pt x="1311" y="1056"/>
                  </a:cubicBezTo>
                  <a:lnTo>
                    <a:pt x="1110" y="829"/>
                  </a:lnTo>
                  <a:close/>
                  <a:moveTo>
                    <a:pt x="5454" y="829"/>
                  </a:moveTo>
                  <a:lnTo>
                    <a:pt x="5253" y="1056"/>
                  </a:lnTo>
                  <a:lnTo>
                    <a:pt x="5347" y="1150"/>
                  </a:lnTo>
                  <a:lnTo>
                    <a:pt x="5561" y="936"/>
                  </a:lnTo>
                  <a:cubicBezTo>
                    <a:pt x="5547" y="922"/>
                    <a:pt x="5547" y="909"/>
                    <a:pt x="5535" y="909"/>
                  </a:cubicBezTo>
                  <a:lnTo>
                    <a:pt x="5535" y="895"/>
                  </a:lnTo>
                  <a:lnTo>
                    <a:pt x="5521" y="895"/>
                  </a:lnTo>
                  <a:lnTo>
                    <a:pt x="5521" y="882"/>
                  </a:lnTo>
                  <a:lnTo>
                    <a:pt x="5508" y="882"/>
                  </a:lnTo>
                  <a:cubicBezTo>
                    <a:pt x="5494" y="869"/>
                    <a:pt x="5467" y="856"/>
                    <a:pt x="5454" y="829"/>
                  </a:cubicBezTo>
                  <a:close/>
                  <a:moveTo>
                    <a:pt x="883" y="1043"/>
                  </a:moveTo>
                  <a:lnTo>
                    <a:pt x="776" y="1150"/>
                  </a:lnTo>
                  <a:lnTo>
                    <a:pt x="1017" y="1350"/>
                  </a:lnTo>
                  <a:cubicBezTo>
                    <a:pt x="1043" y="1323"/>
                    <a:pt x="1083" y="1283"/>
                    <a:pt x="1110" y="1243"/>
                  </a:cubicBezTo>
                  <a:lnTo>
                    <a:pt x="883" y="1043"/>
                  </a:lnTo>
                  <a:close/>
                  <a:moveTo>
                    <a:pt x="5668" y="1043"/>
                  </a:moveTo>
                  <a:lnTo>
                    <a:pt x="5440" y="1257"/>
                  </a:lnTo>
                  <a:cubicBezTo>
                    <a:pt x="5481" y="1283"/>
                    <a:pt x="5508" y="1323"/>
                    <a:pt x="5535" y="1364"/>
                  </a:cubicBezTo>
                  <a:lnTo>
                    <a:pt x="5775" y="1163"/>
                  </a:lnTo>
                  <a:cubicBezTo>
                    <a:pt x="5735" y="1123"/>
                    <a:pt x="5708" y="1082"/>
                    <a:pt x="5668" y="1043"/>
                  </a:cubicBezTo>
                  <a:close/>
                  <a:moveTo>
                    <a:pt x="682" y="1270"/>
                  </a:moveTo>
                  <a:lnTo>
                    <a:pt x="682" y="1283"/>
                  </a:lnTo>
                  <a:lnTo>
                    <a:pt x="669" y="1283"/>
                  </a:lnTo>
                  <a:lnTo>
                    <a:pt x="669" y="1296"/>
                  </a:lnTo>
                  <a:lnTo>
                    <a:pt x="669" y="1310"/>
                  </a:lnTo>
                  <a:lnTo>
                    <a:pt x="655" y="1310"/>
                  </a:lnTo>
                  <a:lnTo>
                    <a:pt x="655" y="1323"/>
                  </a:lnTo>
                  <a:lnTo>
                    <a:pt x="642" y="1323"/>
                  </a:lnTo>
                  <a:cubicBezTo>
                    <a:pt x="629" y="1350"/>
                    <a:pt x="616" y="1376"/>
                    <a:pt x="589" y="1390"/>
                  </a:cubicBezTo>
                  <a:lnTo>
                    <a:pt x="842" y="1578"/>
                  </a:lnTo>
                  <a:lnTo>
                    <a:pt x="923" y="1457"/>
                  </a:lnTo>
                  <a:lnTo>
                    <a:pt x="682" y="1270"/>
                  </a:lnTo>
                  <a:close/>
                  <a:moveTo>
                    <a:pt x="5868" y="1283"/>
                  </a:moveTo>
                  <a:lnTo>
                    <a:pt x="5628" y="1471"/>
                  </a:lnTo>
                  <a:cubicBezTo>
                    <a:pt x="5654" y="1497"/>
                    <a:pt x="5681" y="1537"/>
                    <a:pt x="5708" y="1578"/>
                  </a:cubicBezTo>
                  <a:lnTo>
                    <a:pt x="5962" y="1403"/>
                  </a:lnTo>
                  <a:lnTo>
                    <a:pt x="5948" y="1390"/>
                  </a:lnTo>
                  <a:cubicBezTo>
                    <a:pt x="5922" y="1350"/>
                    <a:pt x="5895" y="1310"/>
                    <a:pt x="5868" y="1283"/>
                  </a:cubicBezTo>
                  <a:close/>
                  <a:moveTo>
                    <a:pt x="509" y="1524"/>
                  </a:moveTo>
                  <a:cubicBezTo>
                    <a:pt x="495" y="1551"/>
                    <a:pt x="482" y="1578"/>
                    <a:pt x="468" y="1590"/>
                  </a:cubicBezTo>
                  <a:lnTo>
                    <a:pt x="468" y="1604"/>
                  </a:lnTo>
                  <a:lnTo>
                    <a:pt x="455" y="1604"/>
                  </a:lnTo>
                  <a:cubicBezTo>
                    <a:pt x="455" y="1617"/>
                    <a:pt x="441" y="1644"/>
                    <a:pt x="429" y="1658"/>
                  </a:cubicBezTo>
                  <a:lnTo>
                    <a:pt x="696" y="1804"/>
                  </a:lnTo>
                  <a:lnTo>
                    <a:pt x="776" y="1684"/>
                  </a:lnTo>
                  <a:lnTo>
                    <a:pt x="509" y="1524"/>
                  </a:lnTo>
                  <a:close/>
                  <a:moveTo>
                    <a:pt x="6042" y="1524"/>
                  </a:moveTo>
                  <a:lnTo>
                    <a:pt x="5788" y="1697"/>
                  </a:lnTo>
                  <a:cubicBezTo>
                    <a:pt x="5802" y="1738"/>
                    <a:pt x="5829" y="1777"/>
                    <a:pt x="5855" y="1818"/>
                  </a:cubicBezTo>
                  <a:lnTo>
                    <a:pt x="6123" y="1658"/>
                  </a:lnTo>
                  <a:cubicBezTo>
                    <a:pt x="6109" y="1644"/>
                    <a:pt x="6096" y="1617"/>
                    <a:pt x="6082" y="1590"/>
                  </a:cubicBezTo>
                  <a:lnTo>
                    <a:pt x="6069" y="1578"/>
                  </a:lnTo>
                  <a:lnTo>
                    <a:pt x="6069" y="1564"/>
                  </a:lnTo>
                  <a:lnTo>
                    <a:pt x="6055" y="1564"/>
                  </a:lnTo>
                  <a:lnTo>
                    <a:pt x="6055" y="1551"/>
                  </a:lnTo>
                  <a:cubicBezTo>
                    <a:pt x="6055" y="1551"/>
                    <a:pt x="6042" y="1537"/>
                    <a:pt x="6042" y="1524"/>
                  </a:cubicBezTo>
                  <a:close/>
                  <a:moveTo>
                    <a:pt x="361" y="1791"/>
                  </a:moveTo>
                  <a:cubicBezTo>
                    <a:pt x="348" y="1804"/>
                    <a:pt x="348" y="1818"/>
                    <a:pt x="334" y="1845"/>
                  </a:cubicBezTo>
                  <a:lnTo>
                    <a:pt x="295" y="1925"/>
                  </a:lnTo>
                  <a:lnTo>
                    <a:pt x="575" y="2059"/>
                  </a:lnTo>
                  <a:cubicBezTo>
                    <a:pt x="589" y="2005"/>
                    <a:pt x="616" y="1965"/>
                    <a:pt x="629" y="1925"/>
                  </a:cubicBezTo>
                  <a:lnTo>
                    <a:pt x="361" y="1791"/>
                  </a:lnTo>
                  <a:close/>
                  <a:moveTo>
                    <a:pt x="6189" y="1791"/>
                  </a:moveTo>
                  <a:lnTo>
                    <a:pt x="5922" y="1938"/>
                  </a:lnTo>
                  <a:cubicBezTo>
                    <a:pt x="5936" y="1979"/>
                    <a:pt x="5962" y="2018"/>
                    <a:pt x="5975" y="2059"/>
                  </a:cubicBezTo>
                  <a:lnTo>
                    <a:pt x="6256" y="1938"/>
                  </a:lnTo>
                  <a:cubicBezTo>
                    <a:pt x="6256" y="1925"/>
                    <a:pt x="6242" y="1911"/>
                    <a:pt x="6242" y="1898"/>
                  </a:cubicBezTo>
                  <a:lnTo>
                    <a:pt x="6242" y="1884"/>
                  </a:lnTo>
                  <a:lnTo>
                    <a:pt x="6230" y="1884"/>
                  </a:lnTo>
                  <a:lnTo>
                    <a:pt x="6230" y="1872"/>
                  </a:lnTo>
                  <a:lnTo>
                    <a:pt x="6230" y="1858"/>
                  </a:lnTo>
                  <a:lnTo>
                    <a:pt x="6216" y="1858"/>
                  </a:lnTo>
                  <a:lnTo>
                    <a:pt x="6216" y="1845"/>
                  </a:lnTo>
                  <a:cubicBezTo>
                    <a:pt x="6203" y="1831"/>
                    <a:pt x="6203" y="1804"/>
                    <a:pt x="6189" y="1791"/>
                  </a:cubicBezTo>
                  <a:close/>
                  <a:moveTo>
                    <a:pt x="228" y="2072"/>
                  </a:moveTo>
                  <a:cubicBezTo>
                    <a:pt x="228" y="2085"/>
                    <a:pt x="228" y="2098"/>
                    <a:pt x="215" y="2098"/>
                  </a:cubicBezTo>
                  <a:lnTo>
                    <a:pt x="215" y="2112"/>
                  </a:lnTo>
                  <a:cubicBezTo>
                    <a:pt x="201" y="2139"/>
                    <a:pt x="188" y="2178"/>
                    <a:pt x="174" y="2219"/>
                  </a:cubicBezTo>
                  <a:lnTo>
                    <a:pt x="468" y="2312"/>
                  </a:lnTo>
                  <a:cubicBezTo>
                    <a:pt x="482" y="2273"/>
                    <a:pt x="509" y="2219"/>
                    <a:pt x="522" y="2178"/>
                  </a:cubicBezTo>
                  <a:lnTo>
                    <a:pt x="228" y="2072"/>
                  </a:lnTo>
                  <a:close/>
                  <a:moveTo>
                    <a:pt x="6323" y="2072"/>
                  </a:moveTo>
                  <a:lnTo>
                    <a:pt x="6029" y="2192"/>
                  </a:lnTo>
                  <a:cubicBezTo>
                    <a:pt x="6055" y="2232"/>
                    <a:pt x="6069" y="2273"/>
                    <a:pt x="6082" y="2312"/>
                  </a:cubicBezTo>
                  <a:lnTo>
                    <a:pt x="6376" y="2219"/>
                  </a:lnTo>
                  <a:cubicBezTo>
                    <a:pt x="6363" y="2219"/>
                    <a:pt x="6363" y="2205"/>
                    <a:pt x="6363" y="2205"/>
                  </a:cubicBezTo>
                  <a:lnTo>
                    <a:pt x="6363" y="2192"/>
                  </a:lnTo>
                  <a:cubicBezTo>
                    <a:pt x="6349" y="2152"/>
                    <a:pt x="6337" y="2125"/>
                    <a:pt x="6323" y="2085"/>
                  </a:cubicBezTo>
                  <a:lnTo>
                    <a:pt x="6323" y="2072"/>
                  </a:lnTo>
                  <a:close/>
                  <a:moveTo>
                    <a:pt x="135" y="2366"/>
                  </a:moveTo>
                  <a:cubicBezTo>
                    <a:pt x="135" y="2366"/>
                    <a:pt x="135" y="2380"/>
                    <a:pt x="121" y="2392"/>
                  </a:cubicBezTo>
                  <a:cubicBezTo>
                    <a:pt x="108" y="2433"/>
                    <a:pt x="108" y="2473"/>
                    <a:pt x="94" y="2513"/>
                  </a:cubicBezTo>
                  <a:lnTo>
                    <a:pt x="388" y="2579"/>
                  </a:lnTo>
                  <a:cubicBezTo>
                    <a:pt x="402" y="2540"/>
                    <a:pt x="415" y="2486"/>
                    <a:pt x="429" y="2446"/>
                  </a:cubicBezTo>
                  <a:lnTo>
                    <a:pt x="135" y="2366"/>
                  </a:lnTo>
                  <a:close/>
                  <a:moveTo>
                    <a:pt x="6417" y="2366"/>
                  </a:moveTo>
                  <a:lnTo>
                    <a:pt x="6123" y="2446"/>
                  </a:lnTo>
                  <a:cubicBezTo>
                    <a:pt x="6136" y="2499"/>
                    <a:pt x="6149" y="2540"/>
                    <a:pt x="6162" y="2579"/>
                  </a:cubicBezTo>
                  <a:lnTo>
                    <a:pt x="6456" y="2513"/>
                  </a:lnTo>
                  <a:cubicBezTo>
                    <a:pt x="6456" y="2499"/>
                    <a:pt x="6456" y="2499"/>
                    <a:pt x="6443" y="2486"/>
                  </a:cubicBezTo>
                  <a:lnTo>
                    <a:pt x="6443" y="2473"/>
                  </a:lnTo>
                  <a:lnTo>
                    <a:pt x="6443" y="2460"/>
                  </a:lnTo>
                  <a:cubicBezTo>
                    <a:pt x="6430" y="2433"/>
                    <a:pt x="6430" y="2392"/>
                    <a:pt x="6417" y="2366"/>
                  </a:cubicBezTo>
                  <a:close/>
                  <a:moveTo>
                    <a:pt x="67" y="2660"/>
                  </a:moveTo>
                  <a:cubicBezTo>
                    <a:pt x="54" y="2674"/>
                    <a:pt x="54" y="2700"/>
                    <a:pt x="54" y="2727"/>
                  </a:cubicBezTo>
                  <a:lnTo>
                    <a:pt x="54" y="2740"/>
                  </a:lnTo>
                  <a:cubicBezTo>
                    <a:pt x="40" y="2754"/>
                    <a:pt x="40" y="2781"/>
                    <a:pt x="40" y="2807"/>
                  </a:cubicBezTo>
                  <a:lnTo>
                    <a:pt x="348" y="2847"/>
                  </a:lnTo>
                  <a:cubicBezTo>
                    <a:pt x="348" y="2807"/>
                    <a:pt x="361" y="2754"/>
                    <a:pt x="361" y="2713"/>
                  </a:cubicBezTo>
                  <a:lnTo>
                    <a:pt x="67" y="2660"/>
                  </a:lnTo>
                  <a:close/>
                  <a:moveTo>
                    <a:pt x="6483" y="2660"/>
                  </a:moveTo>
                  <a:lnTo>
                    <a:pt x="6189" y="2727"/>
                  </a:lnTo>
                  <a:cubicBezTo>
                    <a:pt x="6189" y="2767"/>
                    <a:pt x="6203" y="2807"/>
                    <a:pt x="6203" y="2861"/>
                  </a:cubicBezTo>
                  <a:lnTo>
                    <a:pt x="6510" y="2820"/>
                  </a:lnTo>
                  <a:lnTo>
                    <a:pt x="6510" y="2767"/>
                  </a:lnTo>
                  <a:lnTo>
                    <a:pt x="6510" y="2754"/>
                  </a:lnTo>
                  <a:lnTo>
                    <a:pt x="6497" y="2754"/>
                  </a:lnTo>
                  <a:lnTo>
                    <a:pt x="6497" y="2740"/>
                  </a:lnTo>
                  <a:lnTo>
                    <a:pt x="6497" y="2727"/>
                  </a:lnTo>
                  <a:lnTo>
                    <a:pt x="6497" y="2713"/>
                  </a:lnTo>
                  <a:lnTo>
                    <a:pt x="6497" y="2700"/>
                  </a:lnTo>
                  <a:lnTo>
                    <a:pt x="6497" y="2686"/>
                  </a:lnTo>
                  <a:cubicBezTo>
                    <a:pt x="6497" y="2686"/>
                    <a:pt x="6483" y="2674"/>
                    <a:pt x="6483" y="2660"/>
                  </a:cubicBezTo>
                  <a:close/>
                  <a:moveTo>
                    <a:pt x="28" y="2968"/>
                  </a:moveTo>
                  <a:cubicBezTo>
                    <a:pt x="14" y="3007"/>
                    <a:pt x="14" y="3061"/>
                    <a:pt x="14" y="3114"/>
                  </a:cubicBezTo>
                  <a:lnTo>
                    <a:pt x="322" y="3128"/>
                  </a:lnTo>
                  <a:lnTo>
                    <a:pt x="322" y="2994"/>
                  </a:lnTo>
                  <a:lnTo>
                    <a:pt x="28" y="2968"/>
                  </a:lnTo>
                  <a:close/>
                  <a:moveTo>
                    <a:pt x="6524" y="2968"/>
                  </a:moveTo>
                  <a:lnTo>
                    <a:pt x="6230" y="2994"/>
                  </a:lnTo>
                  <a:lnTo>
                    <a:pt x="6230" y="3128"/>
                  </a:lnTo>
                  <a:lnTo>
                    <a:pt x="6537" y="3114"/>
                  </a:lnTo>
                  <a:lnTo>
                    <a:pt x="6537" y="3101"/>
                  </a:lnTo>
                  <a:cubicBezTo>
                    <a:pt x="6537" y="3061"/>
                    <a:pt x="6537" y="3007"/>
                    <a:pt x="6524" y="2968"/>
                  </a:cubicBezTo>
                  <a:close/>
                  <a:moveTo>
                    <a:pt x="1" y="3262"/>
                  </a:moveTo>
                  <a:cubicBezTo>
                    <a:pt x="1" y="3315"/>
                    <a:pt x="14" y="3369"/>
                    <a:pt x="14" y="3422"/>
                  </a:cubicBezTo>
                  <a:lnTo>
                    <a:pt x="322" y="3408"/>
                  </a:lnTo>
                  <a:cubicBezTo>
                    <a:pt x="308" y="3355"/>
                    <a:pt x="308" y="3315"/>
                    <a:pt x="308" y="3262"/>
                  </a:cubicBezTo>
                  <a:close/>
                  <a:moveTo>
                    <a:pt x="6242" y="3275"/>
                  </a:moveTo>
                  <a:cubicBezTo>
                    <a:pt x="6242" y="3315"/>
                    <a:pt x="6230" y="3369"/>
                    <a:pt x="6230" y="3408"/>
                  </a:cubicBezTo>
                  <a:lnTo>
                    <a:pt x="6537" y="3422"/>
                  </a:lnTo>
                  <a:lnTo>
                    <a:pt x="6537" y="3275"/>
                  </a:lnTo>
                  <a:close/>
                  <a:moveTo>
                    <a:pt x="322" y="3542"/>
                  </a:moveTo>
                  <a:lnTo>
                    <a:pt x="14" y="3569"/>
                  </a:lnTo>
                  <a:cubicBezTo>
                    <a:pt x="28" y="3622"/>
                    <a:pt x="28" y="3676"/>
                    <a:pt x="40" y="3729"/>
                  </a:cubicBezTo>
                  <a:lnTo>
                    <a:pt x="334" y="3676"/>
                  </a:lnTo>
                  <a:cubicBezTo>
                    <a:pt x="334" y="3636"/>
                    <a:pt x="334" y="3595"/>
                    <a:pt x="322" y="3542"/>
                  </a:cubicBezTo>
                  <a:close/>
                  <a:moveTo>
                    <a:pt x="6230" y="3556"/>
                  </a:moveTo>
                  <a:cubicBezTo>
                    <a:pt x="6216" y="3569"/>
                    <a:pt x="6216" y="3595"/>
                    <a:pt x="6216" y="3609"/>
                  </a:cubicBezTo>
                  <a:cubicBezTo>
                    <a:pt x="6216" y="3636"/>
                    <a:pt x="6216" y="3663"/>
                    <a:pt x="6203" y="3689"/>
                  </a:cubicBezTo>
                  <a:lnTo>
                    <a:pt x="6510" y="3729"/>
                  </a:lnTo>
                  <a:lnTo>
                    <a:pt x="6510" y="3716"/>
                  </a:lnTo>
                  <a:cubicBezTo>
                    <a:pt x="6510" y="3702"/>
                    <a:pt x="6524" y="3689"/>
                    <a:pt x="6524" y="3663"/>
                  </a:cubicBezTo>
                  <a:lnTo>
                    <a:pt x="6524" y="3649"/>
                  </a:lnTo>
                  <a:lnTo>
                    <a:pt x="6524" y="3636"/>
                  </a:lnTo>
                  <a:lnTo>
                    <a:pt x="6524" y="3622"/>
                  </a:lnTo>
                  <a:lnTo>
                    <a:pt x="6524" y="3609"/>
                  </a:lnTo>
                  <a:lnTo>
                    <a:pt x="6524" y="3595"/>
                  </a:lnTo>
                  <a:lnTo>
                    <a:pt x="6524" y="3582"/>
                  </a:lnTo>
                  <a:lnTo>
                    <a:pt x="6230" y="3556"/>
                  </a:lnTo>
                  <a:close/>
                  <a:moveTo>
                    <a:pt x="361" y="3823"/>
                  </a:moveTo>
                  <a:lnTo>
                    <a:pt x="67" y="3877"/>
                  </a:lnTo>
                  <a:lnTo>
                    <a:pt x="67" y="3889"/>
                  </a:lnTo>
                  <a:cubicBezTo>
                    <a:pt x="81" y="3943"/>
                    <a:pt x="81" y="3983"/>
                    <a:pt x="94" y="4023"/>
                  </a:cubicBezTo>
                  <a:lnTo>
                    <a:pt x="388" y="3957"/>
                  </a:lnTo>
                  <a:cubicBezTo>
                    <a:pt x="388" y="3916"/>
                    <a:pt x="375" y="3863"/>
                    <a:pt x="361" y="3823"/>
                  </a:cubicBezTo>
                  <a:close/>
                  <a:moveTo>
                    <a:pt x="6189" y="3823"/>
                  </a:moveTo>
                  <a:cubicBezTo>
                    <a:pt x="6176" y="3877"/>
                    <a:pt x="6162" y="3916"/>
                    <a:pt x="6149" y="3957"/>
                  </a:cubicBezTo>
                  <a:lnTo>
                    <a:pt x="6456" y="4037"/>
                  </a:lnTo>
                  <a:cubicBezTo>
                    <a:pt x="6456" y="3996"/>
                    <a:pt x="6470" y="3970"/>
                    <a:pt x="6470" y="3943"/>
                  </a:cubicBezTo>
                  <a:cubicBezTo>
                    <a:pt x="6483" y="3916"/>
                    <a:pt x="6483" y="3903"/>
                    <a:pt x="6483" y="3889"/>
                  </a:cubicBezTo>
                  <a:lnTo>
                    <a:pt x="6189" y="3823"/>
                  </a:lnTo>
                  <a:close/>
                  <a:moveTo>
                    <a:pt x="429" y="4090"/>
                  </a:moveTo>
                  <a:lnTo>
                    <a:pt x="135" y="4171"/>
                  </a:lnTo>
                  <a:lnTo>
                    <a:pt x="135" y="4183"/>
                  </a:lnTo>
                  <a:lnTo>
                    <a:pt x="135" y="4197"/>
                  </a:lnTo>
                  <a:lnTo>
                    <a:pt x="174" y="4317"/>
                  </a:lnTo>
                  <a:lnTo>
                    <a:pt x="468" y="4224"/>
                  </a:lnTo>
                  <a:cubicBezTo>
                    <a:pt x="455" y="4183"/>
                    <a:pt x="441" y="4130"/>
                    <a:pt x="429" y="4090"/>
                  </a:cubicBezTo>
                  <a:close/>
                  <a:moveTo>
                    <a:pt x="6123" y="4090"/>
                  </a:moveTo>
                  <a:cubicBezTo>
                    <a:pt x="6109" y="4144"/>
                    <a:pt x="6096" y="4183"/>
                    <a:pt x="6082" y="4224"/>
                  </a:cubicBezTo>
                  <a:lnTo>
                    <a:pt x="6363" y="4331"/>
                  </a:lnTo>
                  <a:cubicBezTo>
                    <a:pt x="6376" y="4317"/>
                    <a:pt x="6376" y="4317"/>
                    <a:pt x="6376" y="4304"/>
                  </a:cubicBezTo>
                  <a:lnTo>
                    <a:pt x="6417" y="4183"/>
                  </a:lnTo>
                  <a:lnTo>
                    <a:pt x="6123" y="4090"/>
                  </a:lnTo>
                  <a:close/>
                  <a:moveTo>
                    <a:pt x="522" y="4358"/>
                  </a:moveTo>
                  <a:lnTo>
                    <a:pt x="228" y="4465"/>
                  </a:lnTo>
                  <a:cubicBezTo>
                    <a:pt x="241" y="4504"/>
                    <a:pt x="268" y="4531"/>
                    <a:pt x="281" y="4572"/>
                  </a:cubicBezTo>
                  <a:lnTo>
                    <a:pt x="281" y="4584"/>
                  </a:lnTo>
                  <a:cubicBezTo>
                    <a:pt x="281" y="4584"/>
                    <a:pt x="281" y="4598"/>
                    <a:pt x="295" y="4598"/>
                  </a:cubicBezTo>
                  <a:lnTo>
                    <a:pt x="575" y="4478"/>
                  </a:lnTo>
                  <a:cubicBezTo>
                    <a:pt x="548" y="4438"/>
                    <a:pt x="536" y="4397"/>
                    <a:pt x="522" y="4358"/>
                  </a:cubicBezTo>
                  <a:close/>
                  <a:moveTo>
                    <a:pt x="6029" y="4358"/>
                  </a:moveTo>
                  <a:cubicBezTo>
                    <a:pt x="6016" y="4397"/>
                    <a:pt x="5989" y="4438"/>
                    <a:pt x="5975" y="4491"/>
                  </a:cubicBezTo>
                  <a:lnTo>
                    <a:pt x="6256" y="4611"/>
                  </a:lnTo>
                  <a:cubicBezTo>
                    <a:pt x="6269" y="4572"/>
                    <a:pt x="6296" y="4518"/>
                    <a:pt x="6310" y="4465"/>
                  </a:cubicBezTo>
                  <a:lnTo>
                    <a:pt x="6029" y="4358"/>
                  </a:lnTo>
                  <a:close/>
                  <a:moveTo>
                    <a:pt x="629" y="4598"/>
                  </a:moveTo>
                  <a:lnTo>
                    <a:pt x="361" y="4745"/>
                  </a:lnTo>
                  <a:cubicBezTo>
                    <a:pt x="375" y="4785"/>
                    <a:pt x="388" y="4812"/>
                    <a:pt x="415" y="4852"/>
                  </a:cubicBezTo>
                  <a:cubicBezTo>
                    <a:pt x="429" y="4866"/>
                    <a:pt x="429" y="4866"/>
                    <a:pt x="429" y="4879"/>
                  </a:cubicBezTo>
                  <a:lnTo>
                    <a:pt x="696" y="4732"/>
                  </a:lnTo>
                  <a:cubicBezTo>
                    <a:pt x="669" y="4691"/>
                    <a:pt x="655" y="4652"/>
                    <a:pt x="629" y="4598"/>
                  </a:cubicBezTo>
                  <a:close/>
                  <a:moveTo>
                    <a:pt x="5922" y="4611"/>
                  </a:moveTo>
                  <a:cubicBezTo>
                    <a:pt x="5895" y="4652"/>
                    <a:pt x="5868" y="4691"/>
                    <a:pt x="5855" y="4732"/>
                  </a:cubicBezTo>
                  <a:lnTo>
                    <a:pt x="6123" y="4879"/>
                  </a:lnTo>
                  <a:cubicBezTo>
                    <a:pt x="6123" y="4866"/>
                    <a:pt x="6136" y="4839"/>
                    <a:pt x="6149" y="4812"/>
                  </a:cubicBezTo>
                  <a:lnTo>
                    <a:pt x="6162" y="4812"/>
                  </a:lnTo>
                  <a:cubicBezTo>
                    <a:pt x="6162" y="4785"/>
                    <a:pt x="6176" y="4772"/>
                    <a:pt x="6189" y="4745"/>
                  </a:cubicBezTo>
                  <a:lnTo>
                    <a:pt x="5922" y="4611"/>
                  </a:lnTo>
                  <a:close/>
                  <a:moveTo>
                    <a:pt x="762" y="4852"/>
                  </a:moveTo>
                  <a:lnTo>
                    <a:pt x="509" y="5012"/>
                  </a:lnTo>
                  <a:lnTo>
                    <a:pt x="522" y="5026"/>
                  </a:lnTo>
                  <a:lnTo>
                    <a:pt x="522" y="5039"/>
                  </a:lnTo>
                  <a:lnTo>
                    <a:pt x="536" y="5039"/>
                  </a:lnTo>
                  <a:lnTo>
                    <a:pt x="536" y="5053"/>
                  </a:lnTo>
                  <a:lnTo>
                    <a:pt x="536" y="5066"/>
                  </a:lnTo>
                  <a:lnTo>
                    <a:pt x="548" y="5066"/>
                  </a:lnTo>
                  <a:lnTo>
                    <a:pt x="548" y="5080"/>
                  </a:lnTo>
                  <a:lnTo>
                    <a:pt x="562" y="5080"/>
                  </a:lnTo>
                  <a:lnTo>
                    <a:pt x="562" y="5092"/>
                  </a:lnTo>
                  <a:lnTo>
                    <a:pt x="562" y="5106"/>
                  </a:lnTo>
                  <a:lnTo>
                    <a:pt x="575" y="5106"/>
                  </a:lnTo>
                  <a:lnTo>
                    <a:pt x="575" y="5119"/>
                  </a:lnTo>
                  <a:cubicBezTo>
                    <a:pt x="589" y="5119"/>
                    <a:pt x="589" y="5133"/>
                    <a:pt x="589" y="5133"/>
                  </a:cubicBezTo>
                  <a:lnTo>
                    <a:pt x="842" y="4959"/>
                  </a:lnTo>
                  <a:cubicBezTo>
                    <a:pt x="816" y="4919"/>
                    <a:pt x="789" y="4879"/>
                    <a:pt x="762" y="4852"/>
                  </a:cubicBezTo>
                  <a:close/>
                  <a:moveTo>
                    <a:pt x="5775" y="4852"/>
                  </a:moveTo>
                  <a:lnTo>
                    <a:pt x="5695" y="4973"/>
                  </a:lnTo>
                  <a:lnTo>
                    <a:pt x="5948" y="5146"/>
                  </a:lnTo>
                  <a:cubicBezTo>
                    <a:pt x="5975" y="5119"/>
                    <a:pt x="5989" y="5092"/>
                    <a:pt x="6002" y="5066"/>
                  </a:cubicBezTo>
                  <a:cubicBezTo>
                    <a:pt x="6016" y="5053"/>
                    <a:pt x="6029" y="5039"/>
                    <a:pt x="6042" y="5012"/>
                  </a:cubicBezTo>
                  <a:lnTo>
                    <a:pt x="5775" y="4852"/>
                  </a:lnTo>
                  <a:close/>
                  <a:moveTo>
                    <a:pt x="923" y="5080"/>
                  </a:moveTo>
                  <a:lnTo>
                    <a:pt x="682" y="5267"/>
                  </a:lnTo>
                  <a:lnTo>
                    <a:pt x="696" y="5267"/>
                  </a:lnTo>
                  <a:lnTo>
                    <a:pt x="696" y="5280"/>
                  </a:lnTo>
                  <a:lnTo>
                    <a:pt x="709" y="5280"/>
                  </a:lnTo>
                  <a:lnTo>
                    <a:pt x="709" y="5293"/>
                  </a:lnTo>
                  <a:cubicBezTo>
                    <a:pt x="735" y="5320"/>
                    <a:pt x="762" y="5347"/>
                    <a:pt x="776" y="5374"/>
                  </a:cubicBezTo>
                  <a:lnTo>
                    <a:pt x="1017" y="5186"/>
                  </a:lnTo>
                  <a:cubicBezTo>
                    <a:pt x="990" y="5146"/>
                    <a:pt x="949" y="5106"/>
                    <a:pt x="923" y="5080"/>
                  </a:cubicBezTo>
                  <a:close/>
                  <a:moveTo>
                    <a:pt x="5615" y="5080"/>
                  </a:moveTo>
                  <a:cubicBezTo>
                    <a:pt x="5588" y="5119"/>
                    <a:pt x="5561" y="5146"/>
                    <a:pt x="5535" y="5186"/>
                  </a:cubicBezTo>
                  <a:lnTo>
                    <a:pt x="5761" y="5386"/>
                  </a:lnTo>
                  <a:cubicBezTo>
                    <a:pt x="5802" y="5347"/>
                    <a:pt x="5829" y="5306"/>
                    <a:pt x="5855" y="5267"/>
                  </a:cubicBezTo>
                  <a:lnTo>
                    <a:pt x="5615" y="5080"/>
                  </a:lnTo>
                  <a:close/>
                  <a:moveTo>
                    <a:pt x="1110" y="5280"/>
                  </a:moveTo>
                  <a:lnTo>
                    <a:pt x="883" y="5493"/>
                  </a:lnTo>
                  <a:cubicBezTo>
                    <a:pt x="923" y="5534"/>
                    <a:pt x="949" y="5574"/>
                    <a:pt x="990" y="5600"/>
                  </a:cubicBezTo>
                  <a:lnTo>
                    <a:pt x="1204" y="5386"/>
                  </a:lnTo>
                  <a:cubicBezTo>
                    <a:pt x="1177" y="5360"/>
                    <a:pt x="1136" y="5320"/>
                    <a:pt x="1110" y="5280"/>
                  </a:cubicBezTo>
                  <a:close/>
                  <a:moveTo>
                    <a:pt x="5440" y="5293"/>
                  </a:moveTo>
                  <a:lnTo>
                    <a:pt x="5347" y="5386"/>
                  </a:lnTo>
                  <a:lnTo>
                    <a:pt x="5561" y="5614"/>
                  </a:lnTo>
                  <a:lnTo>
                    <a:pt x="5561" y="5600"/>
                  </a:lnTo>
                  <a:lnTo>
                    <a:pt x="5574" y="5600"/>
                  </a:lnTo>
                  <a:lnTo>
                    <a:pt x="5574" y="5587"/>
                  </a:lnTo>
                  <a:lnTo>
                    <a:pt x="5588" y="5587"/>
                  </a:lnTo>
                  <a:lnTo>
                    <a:pt x="5588" y="5574"/>
                  </a:lnTo>
                  <a:lnTo>
                    <a:pt x="5601" y="5574"/>
                  </a:lnTo>
                  <a:lnTo>
                    <a:pt x="5601" y="5561"/>
                  </a:lnTo>
                  <a:lnTo>
                    <a:pt x="5615" y="5561"/>
                  </a:lnTo>
                  <a:lnTo>
                    <a:pt x="5615" y="5547"/>
                  </a:lnTo>
                  <a:cubicBezTo>
                    <a:pt x="5628" y="5534"/>
                    <a:pt x="5654" y="5520"/>
                    <a:pt x="5668" y="5493"/>
                  </a:cubicBezTo>
                  <a:lnTo>
                    <a:pt x="5440" y="5293"/>
                  </a:lnTo>
                  <a:close/>
                  <a:moveTo>
                    <a:pt x="1311" y="5481"/>
                  </a:moveTo>
                  <a:lnTo>
                    <a:pt x="1097" y="5707"/>
                  </a:lnTo>
                  <a:cubicBezTo>
                    <a:pt x="1124" y="5734"/>
                    <a:pt x="1150" y="5748"/>
                    <a:pt x="1163" y="5761"/>
                  </a:cubicBezTo>
                  <a:lnTo>
                    <a:pt x="1163" y="5775"/>
                  </a:lnTo>
                  <a:lnTo>
                    <a:pt x="1190" y="5775"/>
                  </a:lnTo>
                  <a:lnTo>
                    <a:pt x="1190" y="5787"/>
                  </a:lnTo>
                  <a:lnTo>
                    <a:pt x="1204" y="5787"/>
                  </a:lnTo>
                  <a:lnTo>
                    <a:pt x="1204" y="5801"/>
                  </a:lnTo>
                  <a:cubicBezTo>
                    <a:pt x="1217" y="5801"/>
                    <a:pt x="1217" y="5801"/>
                    <a:pt x="1217" y="5814"/>
                  </a:cubicBezTo>
                  <a:lnTo>
                    <a:pt x="1404" y="5574"/>
                  </a:lnTo>
                  <a:lnTo>
                    <a:pt x="1311" y="5481"/>
                  </a:lnTo>
                  <a:close/>
                  <a:moveTo>
                    <a:pt x="5241" y="5481"/>
                  </a:moveTo>
                  <a:cubicBezTo>
                    <a:pt x="5200" y="5520"/>
                    <a:pt x="5173" y="5547"/>
                    <a:pt x="5134" y="5574"/>
                  </a:cubicBezTo>
                  <a:lnTo>
                    <a:pt x="5321" y="5814"/>
                  </a:lnTo>
                  <a:lnTo>
                    <a:pt x="5334" y="5814"/>
                  </a:lnTo>
                  <a:lnTo>
                    <a:pt x="5334" y="5801"/>
                  </a:lnTo>
                  <a:lnTo>
                    <a:pt x="5347" y="5801"/>
                  </a:lnTo>
                  <a:cubicBezTo>
                    <a:pt x="5360" y="5787"/>
                    <a:pt x="5374" y="5775"/>
                    <a:pt x="5401" y="5761"/>
                  </a:cubicBezTo>
                  <a:lnTo>
                    <a:pt x="5401" y="5748"/>
                  </a:lnTo>
                  <a:lnTo>
                    <a:pt x="5414" y="5748"/>
                  </a:lnTo>
                  <a:lnTo>
                    <a:pt x="5414" y="5734"/>
                  </a:lnTo>
                  <a:lnTo>
                    <a:pt x="5428" y="5734"/>
                  </a:lnTo>
                  <a:lnTo>
                    <a:pt x="5428" y="5721"/>
                  </a:lnTo>
                  <a:lnTo>
                    <a:pt x="5440" y="5721"/>
                  </a:lnTo>
                  <a:lnTo>
                    <a:pt x="5440" y="5707"/>
                  </a:lnTo>
                  <a:lnTo>
                    <a:pt x="5241" y="5481"/>
                  </a:lnTo>
                  <a:close/>
                  <a:moveTo>
                    <a:pt x="1525" y="5654"/>
                  </a:moveTo>
                  <a:lnTo>
                    <a:pt x="1337" y="5908"/>
                  </a:lnTo>
                  <a:cubicBezTo>
                    <a:pt x="1377" y="5935"/>
                    <a:pt x="1418" y="5962"/>
                    <a:pt x="1471" y="5988"/>
                  </a:cubicBezTo>
                  <a:lnTo>
                    <a:pt x="1632" y="5734"/>
                  </a:lnTo>
                  <a:cubicBezTo>
                    <a:pt x="1591" y="5707"/>
                    <a:pt x="1564" y="5680"/>
                    <a:pt x="1525" y="5654"/>
                  </a:cubicBezTo>
                  <a:close/>
                  <a:moveTo>
                    <a:pt x="5027" y="5654"/>
                  </a:moveTo>
                  <a:lnTo>
                    <a:pt x="4906" y="5734"/>
                  </a:lnTo>
                  <a:lnTo>
                    <a:pt x="5080" y="5988"/>
                  </a:lnTo>
                  <a:cubicBezTo>
                    <a:pt x="5107" y="5975"/>
                    <a:pt x="5120" y="5962"/>
                    <a:pt x="5146" y="5948"/>
                  </a:cubicBezTo>
                  <a:lnTo>
                    <a:pt x="5160" y="5948"/>
                  </a:lnTo>
                  <a:lnTo>
                    <a:pt x="5160" y="5935"/>
                  </a:lnTo>
                  <a:cubicBezTo>
                    <a:pt x="5173" y="5921"/>
                    <a:pt x="5187" y="5921"/>
                    <a:pt x="5200" y="5908"/>
                  </a:cubicBezTo>
                  <a:lnTo>
                    <a:pt x="5027" y="5654"/>
                  </a:lnTo>
                  <a:close/>
                  <a:moveTo>
                    <a:pt x="1751" y="5814"/>
                  </a:moveTo>
                  <a:lnTo>
                    <a:pt x="1591" y="6069"/>
                  </a:lnTo>
                  <a:cubicBezTo>
                    <a:pt x="1632" y="6095"/>
                    <a:pt x="1685" y="6122"/>
                    <a:pt x="1725" y="6149"/>
                  </a:cubicBezTo>
                  <a:lnTo>
                    <a:pt x="1872" y="5882"/>
                  </a:lnTo>
                  <a:cubicBezTo>
                    <a:pt x="1832" y="5855"/>
                    <a:pt x="1792" y="5828"/>
                    <a:pt x="1751" y="5814"/>
                  </a:cubicBezTo>
                  <a:close/>
                  <a:moveTo>
                    <a:pt x="4786" y="5814"/>
                  </a:moveTo>
                  <a:cubicBezTo>
                    <a:pt x="4759" y="5841"/>
                    <a:pt x="4706" y="5855"/>
                    <a:pt x="4665" y="5882"/>
                  </a:cubicBezTo>
                  <a:lnTo>
                    <a:pt x="4813" y="6149"/>
                  </a:lnTo>
                  <a:cubicBezTo>
                    <a:pt x="4826" y="6149"/>
                    <a:pt x="4826" y="6149"/>
                    <a:pt x="4840" y="6135"/>
                  </a:cubicBezTo>
                  <a:lnTo>
                    <a:pt x="4852" y="6135"/>
                  </a:lnTo>
                  <a:cubicBezTo>
                    <a:pt x="4852" y="6122"/>
                    <a:pt x="4852" y="6122"/>
                    <a:pt x="4866" y="6122"/>
                  </a:cubicBezTo>
                  <a:lnTo>
                    <a:pt x="4879" y="6122"/>
                  </a:lnTo>
                  <a:lnTo>
                    <a:pt x="4879" y="6108"/>
                  </a:lnTo>
                  <a:lnTo>
                    <a:pt x="4906" y="6108"/>
                  </a:lnTo>
                  <a:lnTo>
                    <a:pt x="4906" y="6095"/>
                  </a:lnTo>
                  <a:cubicBezTo>
                    <a:pt x="4920" y="6095"/>
                    <a:pt x="4933" y="6081"/>
                    <a:pt x="4946" y="6081"/>
                  </a:cubicBezTo>
                  <a:lnTo>
                    <a:pt x="4786" y="5814"/>
                  </a:lnTo>
                  <a:close/>
                  <a:moveTo>
                    <a:pt x="1992" y="5935"/>
                  </a:moveTo>
                  <a:lnTo>
                    <a:pt x="1858" y="6215"/>
                  </a:lnTo>
                  <a:lnTo>
                    <a:pt x="1872" y="6215"/>
                  </a:lnTo>
                  <a:lnTo>
                    <a:pt x="1872" y="6229"/>
                  </a:lnTo>
                  <a:lnTo>
                    <a:pt x="1885" y="6229"/>
                  </a:lnTo>
                  <a:cubicBezTo>
                    <a:pt x="1926" y="6242"/>
                    <a:pt x="1965" y="6269"/>
                    <a:pt x="2006" y="6283"/>
                  </a:cubicBezTo>
                  <a:lnTo>
                    <a:pt x="2126" y="6001"/>
                  </a:lnTo>
                  <a:cubicBezTo>
                    <a:pt x="2086" y="5975"/>
                    <a:pt x="2033" y="5962"/>
                    <a:pt x="1992" y="5935"/>
                  </a:cubicBezTo>
                  <a:close/>
                  <a:moveTo>
                    <a:pt x="4545" y="5948"/>
                  </a:moveTo>
                  <a:cubicBezTo>
                    <a:pt x="4505" y="5962"/>
                    <a:pt x="4465" y="5988"/>
                    <a:pt x="4425" y="6001"/>
                  </a:cubicBezTo>
                  <a:lnTo>
                    <a:pt x="4545" y="6283"/>
                  </a:lnTo>
                  <a:cubicBezTo>
                    <a:pt x="4545" y="6283"/>
                    <a:pt x="4558" y="6283"/>
                    <a:pt x="4558" y="6269"/>
                  </a:cubicBezTo>
                  <a:lnTo>
                    <a:pt x="4585" y="6269"/>
                  </a:lnTo>
                  <a:lnTo>
                    <a:pt x="4585" y="6256"/>
                  </a:lnTo>
                  <a:lnTo>
                    <a:pt x="4612" y="6256"/>
                  </a:lnTo>
                  <a:lnTo>
                    <a:pt x="4612" y="6242"/>
                  </a:lnTo>
                  <a:lnTo>
                    <a:pt x="4638" y="6242"/>
                  </a:lnTo>
                  <a:lnTo>
                    <a:pt x="4652" y="6229"/>
                  </a:lnTo>
                  <a:lnTo>
                    <a:pt x="4679" y="6229"/>
                  </a:lnTo>
                  <a:lnTo>
                    <a:pt x="4679" y="6215"/>
                  </a:lnTo>
                  <a:lnTo>
                    <a:pt x="4545" y="5948"/>
                  </a:lnTo>
                  <a:close/>
                  <a:moveTo>
                    <a:pt x="2246" y="6042"/>
                  </a:moveTo>
                  <a:lnTo>
                    <a:pt x="2139" y="6336"/>
                  </a:lnTo>
                  <a:cubicBezTo>
                    <a:pt x="2193" y="6349"/>
                    <a:pt x="2246" y="6376"/>
                    <a:pt x="2286" y="6389"/>
                  </a:cubicBezTo>
                  <a:lnTo>
                    <a:pt x="2380" y="6095"/>
                  </a:lnTo>
                  <a:cubicBezTo>
                    <a:pt x="2339" y="6081"/>
                    <a:pt x="2300" y="6069"/>
                    <a:pt x="2246" y="6042"/>
                  </a:cubicBezTo>
                  <a:close/>
                  <a:moveTo>
                    <a:pt x="4291" y="6055"/>
                  </a:moveTo>
                  <a:cubicBezTo>
                    <a:pt x="4251" y="6069"/>
                    <a:pt x="4198" y="6081"/>
                    <a:pt x="4157" y="6095"/>
                  </a:cubicBezTo>
                  <a:lnTo>
                    <a:pt x="4251" y="6389"/>
                  </a:lnTo>
                  <a:lnTo>
                    <a:pt x="4371" y="6349"/>
                  </a:lnTo>
                  <a:lnTo>
                    <a:pt x="4385" y="6349"/>
                  </a:lnTo>
                  <a:cubicBezTo>
                    <a:pt x="4385" y="6336"/>
                    <a:pt x="4398" y="6336"/>
                    <a:pt x="4398" y="6336"/>
                  </a:cubicBezTo>
                  <a:lnTo>
                    <a:pt x="4291" y="6055"/>
                  </a:lnTo>
                  <a:close/>
                  <a:moveTo>
                    <a:pt x="2514" y="6135"/>
                  </a:moveTo>
                  <a:lnTo>
                    <a:pt x="2434" y="6429"/>
                  </a:lnTo>
                  <a:lnTo>
                    <a:pt x="2446" y="6429"/>
                  </a:lnTo>
                  <a:cubicBezTo>
                    <a:pt x="2473" y="6443"/>
                    <a:pt x="2500" y="6443"/>
                    <a:pt x="2527" y="6456"/>
                  </a:cubicBezTo>
                  <a:lnTo>
                    <a:pt x="2540" y="6456"/>
                  </a:lnTo>
                  <a:cubicBezTo>
                    <a:pt x="2553" y="6456"/>
                    <a:pt x="2567" y="6456"/>
                    <a:pt x="2594" y="6470"/>
                  </a:cubicBezTo>
                  <a:lnTo>
                    <a:pt x="2647" y="6162"/>
                  </a:lnTo>
                  <a:cubicBezTo>
                    <a:pt x="2607" y="6149"/>
                    <a:pt x="2567" y="6149"/>
                    <a:pt x="2514" y="6135"/>
                  </a:cubicBezTo>
                  <a:close/>
                  <a:moveTo>
                    <a:pt x="4024" y="6135"/>
                  </a:moveTo>
                  <a:cubicBezTo>
                    <a:pt x="3984" y="6149"/>
                    <a:pt x="3943" y="6162"/>
                    <a:pt x="3890" y="6162"/>
                  </a:cubicBezTo>
                  <a:lnTo>
                    <a:pt x="3957" y="6470"/>
                  </a:lnTo>
                  <a:cubicBezTo>
                    <a:pt x="3970" y="6456"/>
                    <a:pt x="3997" y="6456"/>
                    <a:pt x="4011" y="6456"/>
                  </a:cubicBezTo>
                  <a:lnTo>
                    <a:pt x="4024" y="6456"/>
                  </a:lnTo>
                  <a:lnTo>
                    <a:pt x="4024" y="6443"/>
                  </a:lnTo>
                  <a:lnTo>
                    <a:pt x="4077" y="6443"/>
                  </a:lnTo>
                  <a:cubicBezTo>
                    <a:pt x="4091" y="6429"/>
                    <a:pt x="4091" y="6429"/>
                    <a:pt x="4104" y="6429"/>
                  </a:cubicBezTo>
                  <a:lnTo>
                    <a:pt x="4024" y="6135"/>
                  </a:lnTo>
                  <a:close/>
                  <a:moveTo>
                    <a:pt x="2794" y="6188"/>
                  </a:moveTo>
                  <a:lnTo>
                    <a:pt x="2740" y="6496"/>
                  </a:lnTo>
                  <a:lnTo>
                    <a:pt x="2754" y="6496"/>
                  </a:lnTo>
                  <a:cubicBezTo>
                    <a:pt x="2794" y="6496"/>
                    <a:pt x="2847" y="6509"/>
                    <a:pt x="2888" y="6509"/>
                  </a:cubicBezTo>
                  <a:lnTo>
                    <a:pt x="2928" y="6215"/>
                  </a:lnTo>
                  <a:cubicBezTo>
                    <a:pt x="2874" y="6202"/>
                    <a:pt x="2835" y="6202"/>
                    <a:pt x="2794" y="6188"/>
                  </a:cubicBezTo>
                  <a:close/>
                  <a:moveTo>
                    <a:pt x="3756" y="6188"/>
                  </a:moveTo>
                  <a:cubicBezTo>
                    <a:pt x="3717" y="6202"/>
                    <a:pt x="3663" y="6202"/>
                    <a:pt x="3623" y="6215"/>
                  </a:cubicBezTo>
                  <a:lnTo>
                    <a:pt x="3649" y="6509"/>
                  </a:lnTo>
                  <a:cubicBezTo>
                    <a:pt x="3690" y="6509"/>
                    <a:pt x="3730" y="6509"/>
                    <a:pt x="3770" y="6496"/>
                  </a:cubicBezTo>
                  <a:lnTo>
                    <a:pt x="3810" y="6496"/>
                  </a:lnTo>
                  <a:lnTo>
                    <a:pt x="3756" y="6188"/>
                  </a:lnTo>
                  <a:close/>
                  <a:moveTo>
                    <a:pt x="3061" y="6229"/>
                  </a:moveTo>
                  <a:lnTo>
                    <a:pt x="3048" y="6523"/>
                  </a:lnTo>
                  <a:cubicBezTo>
                    <a:pt x="3075" y="6536"/>
                    <a:pt x="3102" y="6536"/>
                    <a:pt x="3129" y="6536"/>
                  </a:cubicBezTo>
                  <a:lnTo>
                    <a:pt x="3195" y="6536"/>
                  </a:lnTo>
                  <a:lnTo>
                    <a:pt x="3209" y="6229"/>
                  </a:lnTo>
                  <a:close/>
                  <a:moveTo>
                    <a:pt x="3342" y="6229"/>
                  </a:moveTo>
                  <a:lnTo>
                    <a:pt x="3342" y="6536"/>
                  </a:lnTo>
                  <a:cubicBezTo>
                    <a:pt x="3396" y="6536"/>
                    <a:pt x="3449" y="6536"/>
                    <a:pt x="3503" y="6523"/>
                  </a:cubicBezTo>
                  <a:lnTo>
                    <a:pt x="3476" y="6229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03;p62"/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4;p62"/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05;p62"/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06;p62"/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07;p62"/>
            <p:cNvSpPr/>
            <p:nvPr/>
          </p:nvSpPr>
          <p:spPr>
            <a:xfrm>
              <a:off x="7846821" y="3397580"/>
              <a:ext cx="147121" cy="182334"/>
            </a:xfrm>
            <a:custGeom>
              <a:avLst/>
              <a:gdLst/>
              <a:ahLst/>
              <a:cxnLst/>
              <a:rect l="l" t="t" r="r" b="b"/>
              <a:pathLst>
                <a:path w="3075" h="3811" extrusionOk="0">
                  <a:moveTo>
                    <a:pt x="2781" y="0"/>
                  </a:moveTo>
                  <a:lnTo>
                    <a:pt x="2593" y="282"/>
                  </a:lnTo>
                  <a:cubicBezTo>
                    <a:pt x="2419" y="175"/>
                    <a:pt x="2246" y="121"/>
                    <a:pt x="2072" y="121"/>
                  </a:cubicBezTo>
                  <a:cubicBezTo>
                    <a:pt x="2018" y="121"/>
                    <a:pt x="1965" y="121"/>
                    <a:pt x="1925" y="134"/>
                  </a:cubicBezTo>
                  <a:cubicBezTo>
                    <a:pt x="1711" y="175"/>
                    <a:pt x="1524" y="308"/>
                    <a:pt x="1364" y="535"/>
                  </a:cubicBezTo>
                  <a:cubicBezTo>
                    <a:pt x="1257" y="696"/>
                    <a:pt x="1189" y="856"/>
                    <a:pt x="1177" y="1004"/>
                  </a:cubicBezTo>
                  <a:cubicBezTo>
                    <a:pt x="1150" y="1150"/>
                    <a:pt x="1163" y="1310"/>
                    <a:pt x="1216" y="1498"/>
                  </a:cubicBezTo>
                  <a:lnTo>
                    <a:pt x="1377" y="2112"/>
                  </a:lnTo>
                  <a:cubicBezTo>
                    <a:pt x="1390" y="2206"/>
                    <a:pt x="1417" y="2273"/>
                    <a:pt x="1417" y="2326"/>
                  </a:cubicBezTo>
                  <a:cubicBezTo>
                    <a:pt x="1430" y="2380"/>
                    <a:pt x="1430" y="2447"/>
                    <a:pt x="1430" y="2513"/>
                  </a:cubicBezTo>
                  <a:cubicBezTo>
                    <a:pt x="1444" y="2581"/>
                    <a:pt x="1430" y="2647"/>
                    <a:pt x="1403" y="2714"/>
                  </a:cubicBezTo>
                  <a:cubicBezTo>
                    <a:pt x="1390" y="2768"/>
                    <a:pt x="1350" y="2834"/>
                    <a:pt x="1310" y="2902"/>
                  </a:cubicBezTo>
                  <a:cubicBezTo>
                    <a:pt x="1243" y="2982"/>
                    <a:pt x="1177" y="3048"/>
                    <a:pt x="1109" y="3062"/>
                  </a:cubicBezTo>
                  <a:cubicBezTo>
                    <a:pt x="1082" y="3075"/>
                    <a:pt x="1070" y="3075"/>
                    <a:pt x="1043" y="3075"/>
                  </a:cubicBezTo>
                  <a:cubicBezTo>
                    <a:pt x="989" y="3075"/>
                    <a:pt x="922" y="3062"/>
                    <a:pt x="869" y="3021"/>
                  </a:cubicBezTo>
                  <a:cubicBezTo>
                    <a:pt x="655" y="2861"/>
                    <a:pt x="669" y="2594"/>
                    <a:pt x="936" y="2180"/>
                  </a:cubicBezTo>
                  <a:lnTo>
                    <a:pt x="387" y="1952"/>
                  </a:lnTo>
                  <a:lnTo>
                    <a:pt x="387" y="1952"/>
                  </a:lnTo>
                  <a:cubicBezTo>
                    <a:pt x="0" y="2567"/>
                    <a:pt x="54" y="3048"/>
                    <a:pt x="548" y="3409"/>
                  </a:cubicBezTo>
                  <a:lnTo>
                    <a:pt x="334" y="3704"/>
                  </a:lnTo>
                  <a:lnTo>
                    <a:pt x="494" y="3810"/>
                  </a:lnTo>
                  <a:lnTo>
                    <a:pt x="695" y="3516"/>
                  </a:lnTo>
                  <a:cubicBezTo>
                    <a:pt x="842" y="3597"/>
                    <a:pt x="989" y="3636"/>
                    <a:pt x="1136" y="3636"/>
                  </a:cubicBezTo>
                  <a:cubicBezTo>
                    <a:pt x="1203" y="3636"/>
                    <a:pt x="1270" y="3623"/>
                    <a:pt x="1337" y="3609"/>
                  </a:cubicBezTo>
                  <a:cubicBezTo>
                    <a:pt x="1551" y="3556"/>
                    <a:pt x="1724" y="3422"/>
                    <a:pt x="1858" y="3222"/>
                  </a:cubicBezTo>
                  <a:cubicBezTo>
                    <a:pt x="1925" y="3128"/>
                    <a:pt x="1979" y="3035"/>
                    <a:pt x="2018" y="2928"/>
                  </a:cubicBezTo>
                  <a:cubicBezTo>
                    <a:pt x="2045" y="2821"/>
                    <a:pt x="2072" y="2727"/>
                    <a:pt x="2072" y="2620"/>
                  </a:cubicBezTo>
                  <a:cubicBezTo>
                    <a:pt x="2072" y="2513"/>
                    <a:pt x="2072" y="2420"/>
                    <a:pt x="2059" y="2340"/>
                  </a:cubicBezTo>
                  <a:cubicBezTo>
                    <a:pt x="2059" y="2246"/>
                    <a:pt x="2032" y="2153"/>
                    <a:pt x="2005" y="2046"/>
                  </a:cubicBezTo>
                  <a:lnTo>
                    <a:pt x="1845" y="1431"/>
                  </a:lnTo>
                  <a:cubicBezTo>
                    <a:pt x="1818" y="1298"/>
                    <a:pt x="1804" y="1191"/>
                    <a:pt x="1804" y="1110"/>
                  </a:cubicBezTo>
                  <a:cubicBezTo>
                    <a:pt x="1818" y="1016"/>
                    <a:pt x="1845" y="923"/>
                    <a:pt x="1911" y="829"/>
                  </a:cubicBezTo>
                  <a:cubicBezTo>
                    <a:pt x="1979" y="749"/>
                    <a:pt x="2045" y="696"/>
                    <a:pt x="2112" y="669"/>
                  </a:cubicBezTo>
                  <a:lnTo>
                    <a:pt x="2178" y="669"/>
                  </a:lnTo>
                  <a:cubicBezTo>
                    <a:pt x="2246" y="669"/>
                    <a:pt x="2299" y="683"/>
                    <a:pt x="2366" y="722"/>
                  </a:cubicBezTo>
                  <a:cubicBezTo>
                    <a:pt x="2406" y="749"/>
                    <a:pt x="2446" y="790"/>
                    <a:pt x="2473" y="829"/>
                  </a:cubicBezTo>
                  <a:cubicBezTo>
                    <a:pt x="2499" y="870"/>
                    <a:pt x="2513" y="909"/>
                    <a:pt x="2513" y="950"/>
                  </a:cubicBezTo>
                  <a:cubicBezTo>
                    <a:pt x="2513" y="1004"/>
                    <a:pt x="2499" y="1043"/>
                    <a:pt x="2486" y="1097"/>
                  </a:cubicBezTo>
                  <a:cubicBezTo>
                    <a:pt x="2460" y="1150"/>
                    <a:pt x="2446" y="1203"/>
                    <a:pt x="2419" y="1257"/>
                  </a:cubicBezTo>
                  <a:cubicBezTo>
                    <a:pt x="2392" y="1310"/>
                    <a:pt x="2366" y="1364"/>
                    <a:pt x="2326" y="1417"/>
                  </a:cubicBezTo>
                  <a:lnTo>
                    <a:pt x="2861" y="1658"/>
                  </a:lnTo>
                  <a:cubicBezTo>
                    <a:pt x="2927" y="1538"/>
                    <a:pt x="2980" y="1417"/>
                    <a:pt x="3021" y="1324"/>
                  </a:cubicBezTo>
                  <a:cubicBezTo>
                    <a:pt x="3048" y="1217"/>
                    <a:pt x="3075" y="1110"/>
                    <a:pt x="3075" y="1004"/>
                  </a:cubicBezTo>
                  <a:cubicBezTo>
                    <a:pt x="3075" y="883"/>
                    <a:pt x="3061" y="776"/>
                    <a:pt x="3007" y="683"/>
                  </a:cubicBezTo>
                  <a:cubicBezTo>
                    <a:pt x="2954" y="576"/>
                    <a:pt x="2861" y="482"/>
                    <a:pt x="2754" y="389"/>
                  </a:cubicBezTo>
                  <a:lnTo>
                    <a:pt x="2941" y="107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08;p62"/>
            <p:cNvSpPr/>
            <p:nvPr/>
          </p:nvSpPr>
          <p:spPr>
            <a:xfrm>
              <a:off x="8145416" y="2537966"/>
              <a:ext cx="680486" cy="612930"/>
            </a:xfrm>
            <a:custGeom>
              <a:avLst/>
              <a:gdLst/>
              <a:ahLst/>
              <a:cxnLst/>
              <a:rect l="l" t="t" r="r" b="b"/>
              <a:pathLst>
                <a:path w="14223" h="12811" extrusionOk="0">
                  <a:moveTo>
                    <a:pt x="7110" y="1"/>
                  </a:moveTo>
                  <a:cubicBezTo>
                    <a:pt x="5563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3" y="12811"/>
                    <a:pt x="7114" y="12811"/>
                  </a:cubicBezTo>
                  <a:cubicBezTo>
                    <a:pt x="8661" y="12811"/>
                    <a:pt x="10213" y="12253"/>
                    <a:pt x="11443" y="11124"/>
                  </a:cubicBezTo>
                  <a:cubicBezTo>
                    <a:pt x="14050" y="8732"/>
                    <a:pt x="14223" y="4681"/>
                    <a:pt x="11831" y="2075"/>
                  </a:cubicBezTo>
                  <a:cubicBezTo>
                    <a:pt x="10567" y="699"/>
                    <a:pt x="8841" y="1"/>
                    <a:pt x="71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09;p62"/>
            <p:cNvSpPr/>
            <p:nvPr/>
          </p:nvSpPr>
          <p:spPr>
            <a:xfrm>
              <a:off x="8113456" y="2541793"/>
              <a:ext cx="681156" cy="612978"/>
            </a:xfrm>
            <a:custGeom>
              <a:avLst/>
              <a:gdLst/>
              <a:ahLst/>
              <a:cxnLst/>
              <a:rect l="l" t="t" r="r" b="b"/>
              <a:pathLst>
                <a:path w="14237" h="12812" extrusionOk="0">
                  <a:moveTo>
                    <a:pt x="7116" y="1"/>
                  </a:moveTo>
                  <a:cubicBezTo>
                    <a:pt x="5566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2" y="12811"/>
                    <a:pt x="7114" y="12811"/>
                  </a:cubicBezTo>
                  <a:cubicBezTo>
                    <a:pt x="8661" y="12811"/>
                    <a:pt x="10212" y="12253"/>
                    <a:pt x="11442" y="11124"/>
                  </a:cubicBezTo>
                  <a:cubicBezTo>
                    <a:pt x="14062" y="8732"/>
                    <a:pt x="14236" y="4681"/>
                    <a:pt x="11843" y="2075"/>
                  </a:cubicBezTo>
                  <a:cubicBezTo>
                    <a:pt x="10580" y="699"/>
                    <a:pt x="8851" y="1"/>
                    <a:pt x="71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10;p62"/>
            <p:cNvSpPr/>
            <p:nvPr/>
          </p:nvSpPr>
          <p:spPr>
            <a:xfrm>
              <a:off x="8147377" y="2541650"/>
              <a:ext cx="613313" cy="613648"/>
            </a:xfrm>
            <a:custGeom>
              <a:avLst/>
              <a:gdLst/>
              <a:ahLst/>
              <a:cxnLst/>
              <a:rect l="l" t="t" r="r" b="b"/>
              <a:pathLst>
                <a:path w="12819" h="12826" extrusionOk="0">
                  <a:moveTo>
                    <a:pt x="6373" y="0"/>
                  </a:moveTo>
                  <a:cubicBezTo>
                    <a:pt x="6306" y="0"/>
                    <a:pt x="6238" y="6"/>
                    <a:pt x="6176" y="6"/>
                  </a:cubicBezTo>
                  <a:lnTo>
                    <a:pt x="6189" y="608"/>
                  </a:lnTo>
                  <a:cubicBezTo>
                    <a:pt x="6283" y="608"/>
                    <a:pt x="6376" y="594"/>
                    <a:pt x="6470" y="594"/>
                  </a:cubicBezTo>
                  <a:lnTo>
                    <a:pt x="6470" y="6"/>
                  </a:lnTo>
                  <a:cubicBezTo>
                    <a:pt x="6439" y="2"/>
                    <a:pt x="6406" y="0"/>
                    <a:pt x="6373" y="0"/>
                  </a:cubicBezTo>
                  <a:close/>
                  <a:moveTo>
                    <a:pt x="6777" y="6"/>
                  </a:moveTo>
                  <a:lnTo>
                    <a:pt x="6737" y="608"/>
                  </a:lnTo>
                  <a:cubicBezTo>
                    <a:pt x="6830" y="621"/>
                    <a:pt x="6924" y="621"/>
                    <a:pt x="7005" y="635"/>
                  </a:cubicBezTo>
                  <a:lnTo>
                    <a:pt x="7071" y="33"/>
                  </a:lnTo>
                  <a:lnTo>
                    <a:pt x="7031" y="33"/>
                  </a:lnTo>
                  <a:cubicBezTo>
                    <a:pt x="6937" y="20"/>
                    <a:pt x="6857" y="20"/>
                    <a:pt x="6777" y="6"/>
                  </a:cubicBezTo>
                  <a:close/>
                  <a:moveTo>
                    <a:pt x="5868" y="20"/>
                  </a:moveTo>
                  <a:cubicBezTo>
                    <a:pt x="5841" y="20"/>
                    <a:pt x="5814" y="33"/>
                    <a:pt x="5788" y="33"/>
                  </a:cubicBezTo>
                  <a:lnTo>
                    <a:pt x="5734" y="33"/>
                  </a:lnTo>
                  <a:cubicBezTo>
                    <a:pt x="5681" y="47"/>
                    <a:pt x="5627" y="47"/>
                    <a:pt x="5574" y="47"/>
                  </a:cubicBezTo>
                  <a:lnTo>
                    <a:pt x="5574" y="60"/>
                  </a:lnTo>
                  <a:lnTo>
                    <a:pt x="5654" y="648"/>
                  </a:lnTo>
                  <a:cubicBezTo>
                    <a:pt x="5734" y="635"/>
                    <a:pt x="5828" y="621"/>
                    <a:pt x="5921" y="621"/>
                  </a:cubicBezTo>
                  <a:lnTo>
                    <a:pt x="5868" y="20"/>
                  </a:lnTo>
                  <a:close/>
                  <a:moveTo>
                    <a:pt x="7365" y="74"/>
                  </a:moveTo>
                  <a:lnTo>
                    <a:pt x="7285" y="662"/>
                  </a:lnTo>
                  <a:cubicBezTo>
                    <a:pt x="7365" y="674"/>
                    <a:pt x="7459" y="701"/>
                    <a:pt x="7552" y="715"/>
                  </a:cubicBezTo>
                  <a:lnTo>
                    <a:pt x="7659" y="127"/>
                  </a:lnTo>
                  <a:cubicBezTo>
                    <a:pt x="7619" y="113"/>
                    <a:pt x="7566" y="100"/>
                    <a:pt x="7499" y="100"/>
                  </a:cubicBezTo>
                  <a:lnTo>
                    <a:pt x="7499" y="86"/>
                  </a:lnTo>
                  <a:lnTo>
                    <a:pt x="7432" y="86"/>
                  </a:lnTo>
                  <a:cubicBezTo>
                    <a:pt x="7406" y="74"/>
                    <a:pt x="7392" y="74"/>
                    <a:pt x="7365" y="74"/>
                  </a:cubicBezTo>
                  <a:close/>
                  <a:moveTo>
                    <a:pt x="5280" y="100"/>
                  </a:moveTo>
                  <a:cubicBezTo>
                    <a:pt x="5213" y="113"/>
                    <a:pt x="5160" y="113"/>
                    <a:pt x="5107" y="127"/>
                  </a:cubicBezTo>
                  <a:cubicBezTo>
                    <a:pt x="5097" y="127"/>
                    <a:pt x="5094" y="133"/>
                    <a:pt x="5093" y="133"/>
                  </a:cubicBezTo>
                  <a:cubicBezTo>
                    <a:pt x="5093" y="133"/>
                    <a:pt x="5093" y="131"/>
                    <a:pt x="5093" y="127"/>
                  </a:cubicBezTo>
                  <a:lnTo>
                    <a:pt x="5093" y="140"/>
                  </a:lnTo>
                  <a:lnTo>
                    <a:pt x="5039" y="140"/>
                  </a:lnTo>
                  <a:lnTo>
                    <a:pt x="5039" y="154"/>
                  </a:lnTo>
                  <a:lnTo>
                    <a:pt x="4986" y="154"/>
                  </a:lnTo>
                  <a:lnTo>
                    <a:pt x="5119" y="742"/>
                  </a:lnTo>
                  <a:cubicBezTo>
                    <a:pt x="5200" y="728"/>
                    <a:pt x="5294" y="701"/>
                    <a:pt x="5387" y="688"/>
                  </a:cubicBezTo>
                  <a:lnTo>
                    <a:pt x="5280" y="100"/>
                  </a:lnTo>
                  <a:close/>
                  <a:moveTo>
                    <a:pt x="7953" y="193"/>
                  </a:moveTo>
                  <a:lnTo>
                    <a:pt x="7819" y="769"/>
                  </a:lnTo>
                  <a:cubicBezTo>
                    <a:pt x="7900" y="795"/>
                    <a:pt x="7994" y="822"/>
                    <a:pt x="8074" y="849"/>
                  </a:cubicBezTo>
                  <a:lnTo>
                    <a:pt x="8247" y="273"/>
                  </a:lnTo>
                  <a:cubicBezTo>
                    <a:pt x="8220" y="261"/>
                    <a:pt x="8194" y="247"/>
                    <a:pt x="8154" y="247"/>
                  </a:cubicBezTo>
                  <a:lnTo>
                    <a:pt x="8154" y="234"/>
                  </a:lnTo>
                  <a:lnTo>
                    <a:pt x="8101" y="234"/>
                  </a:lnTo>
                  <a:lnTo>
                    <a:pt x="8101" y="220"/>
                  </a:lnTo>
                  <a:lnTo>
                    <a:pt x="8060" y="220"/>
                  </a:lnTo>
                  <a:cubicBezTo>
                    <a:pt x="8060" y="214"/>
                    <a:pt x="8057" y="210"/>
                    <a:pt x="8054" y="210"/>
                  </a:cubicBezTo>
                  <a:cubicBezTo>
                    <a:pt x="8050" y="210"/>
                    <a:pt x="8047" y="214"/>
                    <a:pt x="8047" y="220"/>
                  </a:cubicBezTo>
                  <a:lnTo>
                    <a:pt x="8047" y="207"/>
                  </a:lnTo>
                  <a:cubicBezTo>
                    <a:pt x="8020" y="207"/>
                    <a:pt x="7994" y="193"/>
                    <a:pt x="7953" y="193"/>
                  </a:cubicBezTo>
                  <a:close/>
                  <a:moveTo>
                    <a:pt x="4692" y="234"/>
                  </a:moveTo>
                  <a:lnTo>
                    <a:pt x="4531" y="273"/>
                  </a:lnTo>
                  <a:lnTo>
                    <a:pt x="4518" y="287"/>
                  </a:lnTo>
                  <a:cubicBezTo>
                    <a:pt x="4478" y="300"/>
                    <a:pt x="4438" y="314"/>
                    <a:pt x="4398" y="314"/>
                  </a:cubicBezTo>
                  <a:lnTo>
                    <a:pt x="4585" y="888"/>
                  </a:lnTo>
                  <a:cubicBezTo>
                    <a:pt x="4679" y="862"/>
                    <a:pt x="4759" y="835"/>
                    <a:pt x="4852" y="808"/>
                  </a:cubicBezTo>
                  <a:lnTo>
                    <a:pt x="4692" y="234"/>
                  </a:lnTo>
                  <a:close/>
                  <a:moveTo>
                    <a:pt x="8528" y="368"/>
                  </a:moveTo>
                  <a:lnTo>
                    <a:pt x="8341" y="929"/>
                  </a:lnTo>
                  <a:cubicBezTo>
                    <a:pt x="8421" y="956"/>
                    <a:pt x="8502" y="995"/>
                    <a:pt x="8595" y="1022"/>
                  </a:cubicBezTo>
                  <a:lnTo>
                    <a:pt x="8809" y="475"/>
                  </a:lnTo>
                  <a:lnTo>
                    <a:pt x="8782" y="448"/>
                  </a:lnTo>
                  <a:lnTo>
                    <a:pt x="8769" y="448"/>
                  </a:lnTo>
                  <a:cubicBezTo>
                    <a:pt x="8689" y="421"/>
                    <a:pt x="8621" y="394"/>
                    <a:pt x="8541" y="368"/>
                  </a:cubicBezTo>
                  <a:close/>
                  <a:moveTo>
                    <a:pt x="4117" y="421"/>
                  </a:moveTo>
                  <a:cubicBezTo>
                    <a:pt x="4064" y="448"/>
                    <a:pt x="3997" y="461"/>
                    <a:pt x="3943" y="487"/>
                  </a:cubicBezTo>
                  <a:lnTo>
                    <a:pt x="3930" y="487"/>
                  </a:lnTo>
                  <a:lnTo>
                    <a:pt x="3930" y="501"/>
                  </a:lnTo>
                  <a:lnTo>
                    <a:pt x="3916" y="501"/>
                  </a:lnTo>
                  <a:cubicBezTo>
                    <a:pt x="3890" y="514"/>
                    <a:pt x="3863" y="528"/>
                    <a:pt x="3836" y="528"/>
                  </a:cubicBezTo>
                  <a:lnTo>
                    <a:pt x="4077" y="1089"/>
                  </a:lnTo>
                  <a:cubicBezTo>
                    <a:pt x="4171" y="1049"/>
                    <a:pt x="4251" y="1009"/>
                    <a:pt x="4331" y="982"/>
                  </a:cubicBezTo>
                  <a:lnTo>
                    <a:pt x="4117" y="421"/>
                  </a:lnTo>
                  <a:close/>
                  <a:moveTo>
                    <a:pt x="9090" y="581"/>
                  </a:moveTo>
                  <a:lnTo>
                    <a:pt x="8835" y="1129"/>
                  </a:lnTo>
                  <a:cubicBezTo>
                    <a:pt x="8915" y="1170"/>
                    <a:pt x="9010" y="1209"/>
                    <a:pt x="9090" y="1250"/>
                  </a:cubicBezTo>
                  <a:lnTo>
                    <a:pt x="9357" y="715"/>
                  </a:lnTo>
                  <a:cubicBezTo>
                    <a:pt x="9343" y="715"/>
                    <a:pt x="9330" y="701"/>
                    <a:pt x="9316" y="701"/>
                  </a:cubicBezTo>
                  <a:lnTo>
                    <a:pt x="9316" y="688"/>
                  </a:lnTo>
                  <a:lnTo>
                    <a:pt x="9304" y="688"/>
                  </a:lnTo>
                  <a:cubicBezTo>
                    <a:pt x="9304" y="688"/>
                    <a:pt x="9290" y="688"/>
                    <a:pt x="9290" y="674"/>
                  </a:cubicBezTo>
                  <a:lnTo>
                    <a:pt x="9263" y="674"/>
                  </a:lnTo>
                  <a:lnTo>
                    <a:pt x="9263" y="662"/>
                  </a:lnTo>
                  <a:cubicBezTo>
                    <a:pt x="9197" y="635"/>
                    <a:pt x="9143" y="608"/>
                    <a:pt x="9090" y="581"/>
                  </a:cubicBezTo>
                  <a:close/>
                  <a:moveTo>
                    <a:pt x="3569" y="662"/>
                  </a:moveTo>
                  <a:cubicBezTo>
                    <a:pt x="3476" y="701"/>
                    <a:pt x="3396" y="755"/>
                    <a:pt x="3302" y="795"/>
                  </a:cubicBezTo>
                  <a:lnTo>
                    <a:pt x="3596" y="1330"/>
                  </a:lnTo>
                  <a:cubicBezTo>
                    <a:pt x="3676" y="1276"/>
                    <a:pt x="3756" y="1236"/>
                    <a:pt x="3836" y="1196"/>
                  </a:cubicBezTo>
                  <a:lnTo>
                    <a:pt x="3569" y="662"/>
                  </a:lnTo>
                  <a:close/>
                  <a:moveTo>
                    <a:pt x="9624" y="862"/>
                  </a:moveTo>
                  <a:lnTo>
                    <a:pt x="9316" y="1383"/>
                  </a:lnTo>
                  <a:cubicBezTo>
                    <a:pt x="9397" y="1423"/>
                    <a:pt x="9477" y="1476"/>
                    <a:pt x="9557" y="1530"/>
                  </a:cubicBezTo>
                  <a:lnTo>
                    <a:pt x="9878" y="1022"/>
                  </a:lnTo>
                  <a:cubicBezTo>
                    <a:pt x="9851" y="1009"/>
                    <a:pt x="9824" y="982"/>
                    <a:pt x="9798" y="969"/>
                  </a:cubicBezTo>
                  <a:lnTo>
                    <a:pt x="9785" y="956"/>
                  </a:lnTo>
                  <a:lnTo>
                    <a:pt x="9771" y="956"/>
                  </a:lnTo>
                  <a:lnTo>
                    <a:pt x="9771" y="942"/>
                  </a:lnTo>
                  <a:lnTo>
                    <a:pt x="9744" y="942"/>
                  </a:lnTo>
                  <a:lnTo>
                    <a:pt x="9744" y="929"/>
                  </a:lnTo>
                  <a:lnTo>
                    <a:pt x="9717" y="929"/>
                  </a:lnTo>
                  <a:lnTo>
                    <a:pt x="9717" y="915"/>
                  </a:lnTo>
                  <a:cubicBezTo>
                    <a:pt x="9705" y="915"/>
                    <a:pt x="9705" y="915"/>
                    <a:pt x="9691" y="902"/>
                  </a:cubicBezTo>
                  <a:lnTo>
                    <a:pt x="9678" y="902"/>
                  </a:lnTo>
                  <a:lnTo>
                    <a:pt x="9678" y="888"/>
                  </a:lnTo>
                  <a:lnTo>
                    <a:pt x="9664" y="888"/>
                  </a:lnTo>
                  <a:cubicBezTo>
                    <a:pt x="9651" y="875"/>
                    <a:pt x="9637" y="875"/>
                    <a:pt x="9624" y="862"/>
                  </a:cubicBezTo>
                  <a:close/>
                  <a:moveTo>
                    <a:pt x="3048" y="956"/>
                  </a:moveTo>
                  <a:cubicBezTo>
                    <a:pt x="3007" y="969"/>
                    <a:pt x="2981" y="995"/>
                    <a:pt x="2941" y="1009"/>
                  </a:cubicBezTo>
                  <a:cubicBezTo>
                    <a:pt x="2941" y="1022"/>
                    <a:pt x="2941" y="1022"/>
                    <a:pt x="2927" y="1022"/>
                  </a:cubicBezTo>
                  <a:lnTo>
                    <a:pt x="2914" y="1036"/>
                  </a:lnTo>
                  <a:lnTo>
                    <a:pt x="2794" y="1116"/>
                  </a:lnTo>
                  <a:lnTo>
                    <a:pt x="3128" y="1610"/>
                  </a:lnTo>
                  <a:cubicBezTo>
                    <a:pt x="3208" y="1557"/>
                    <a:pt x="3289" y="1517"/>
                    <a:pt x="3355" y="1464"/>
                  </a:cubicBezTo>
                  <a:lnTo>
                    <a:pt x="3048" y="956"/>
                  </a:lnTo>
                  <a:close/>
                  <a:moveTo>
                    <a:pt x="10132" y="1182"/>
                  </a:moveTo>
                  <a:lnTo>
                    <a:pt x="9785" y="1677"/>
                  </a:lnTo>
                  <a:cubicBezTo>
                    <a:pt x="9851" y="1731"/>
                    <a:pt x="9931" y="1784"/>
                    <a:pt x="9999" y="1838"/>
                  </a:cubicBezTo>
                  <a:lnTo>
                    <a:pt x="10373" y="1370"/>
                  </a:lnTo>
                  <a:lnTo>
                    <a:pt x="10359" y="1370"/>
                  </a:lnTo>
                  <a:cubicBezTo>
                    <a:pt x="10359" y="1357"/>
                    <a:pt x="10359" y="1357"/>
                    <a:pt x="10346" y="1357"/>
                  </a:cubicBezTo>
                  <a:lnTo>
                    <a:pt x="10346" y="1343"/>
                  </a:lnTo>
                  <a:cubicBezTo>
                    <a:pt x="10266" y="1289"/>
                    <a:pt x="10199" y="1236"/>
                    <a:pt x="10132" y="1182"/>
                  </a:cubicBezTo>
                  <a:close/>
                  <a:moveTo>
                    <a:pt x="2553" y="1289"/>
                  </a:moveTo>
                  <a:cubicBezTo>
                    <a:pt x="2513" y="1316"/>
                    <a:pt x="2487" y="1343"/>
                    <a:pt x="2446" y="1370"/>
                  </a:cubicBezTo>
                  <a:lnTo>
                    <a:pt x="2433" y="1370"/>
                  </a:lnTo>
                  <a:lnTo>
                    <a:pt x="2433" y="1383"/>
                  </a:lnTo>
                  <a:lnTo>
                    <a:pt x="2419" y="1383"/>
                  </a:lnTo>
                  <a:lnTo>
                    <a:pt x="2419" y="1396"/>
                  </a:lnTo>
                  <a:lnTo>
                    <a:pt x="2406" y="1396"/>
                  </a:lnTo>
                  <a:lnTo>
                    <a:pt x="2406" y="1410"/>
                  </a:lnTo>
                  <a:lnTo>
                    <a:pt x="2393" y="1410"/>
                  </a:lnTo>
                  <a:lnTo>
                    <a:pt x="2380" y="1423"/>
                  </a:lnTo>
                  <a:lnTo>
                    <a:pt x="2366" y="1423"/>
                  </a:lnTo>
                  <a:cubicBezTo>
                    <a:pt x="2353" y="1450"/>
                    <a:pt x="2326" y="1464"/>
                    <a:pt x="2312" y="1476"/>
                  </a:cubicBezTo>
                  <a:lnTo>
                    <a:pt x="2701" y="1945"/>
                  </a:lnTo>
                  <a:cubicBezTo>
                    <a:pt x="2767" y="1877"/>
                    <a:pt x="2834" y="1824"/>
                    <a:pt x="2914" y="1771"/>
                  </a:cubicBezTo>
                  <a:lnTo>
                    <a:pt x="2553" y="1289"/>
                  </a:lnTo>
                  <a:close/>
                  <a:moveTo>
                    <a:pt x="10600" y="1557"/>
                  </a:moveTo>
                  <a:lnTo>
                    <a:pt x="10213" y="2011"/>
                  </a:lnTo>
                  <a:cubicBezTo>
                    <a:pt x="10279" y="2078"/>
                    <a:pt x="10346" y="2132"/>
                    <a:pt x="10412" y="2198"/>
                  </a:cubicBezTo>
                  <a:lnTo>
                    <a:pt x="10827" y="1758"/>
                  </a:lnTo>
                  <a:lnTo>
                    <a:pt x="10813" y="1758"/>
                  </a:lnTo>
                  <a:cubicBezTo>
                    <a:pt x="10747" y="1690"/>
                    <a:pt x="10667" y="1624"/>
                    <a:pt x="10600" y="1557"/>
                  </a:cubicBezTo>
                  <a:close/>
                  <a:moveTo>
                    <a:pt x="2086" y="1677"/>
                  </a:moveTo>
                  <a:lnTo>
                    <a:pt x="2072" y="1690"/>
                  </a:lnTo>
                  <a:lnTo>
                    <a:pt x="2059" y="1690"/>
                  </a:lnTo>
                  <a:lnTo>
                    <a:pt x="2059" y="1704"/>
                  </a:lnTo>
                  <a:lnTo>
                    <a:pt x="2045" y="1704"/>
                  </a:lnTo>
                  <a:lnTo>
                    <a:pt x="2045" y="1717"/>
                  </a:lnTo>
                  <a:lnTo>
                    <a:pt x="2032" y="1717"/>
                  </a:lnTo>
                  <a:lnTo>
                    <a:pt x="2032" y="1731"/>
                  </a:lnTo>
                  <a:lnTo>
                    <a:pt x="2018" y="1731"/>
                  </a:lnTo>
                  <a:lnTo>
                    <a:pt x="2018" y="1744"/>
                  </a:lnTo>
                  <a:lnTo>
                    <a:pt x="2006" y="1744"/>
                  </a:lnTo>
                  <a:lnTo>
                    <a:pt x="2006" y="1758"/>
                  </a:lnTo>
                  <a:lnTo>
                    <a:pt x="1992" y="1758"/>
                  </a:lnTo>
                  <a:lnTo>
                    <a:pt x="1992" y="1771"/>
                  </a:lnTo>
                  <a:lnTo>
                    <a:pt x="1979" y="1771"/>
                  </a:lnTo>
                  <a:lnTo>
                    <a:pt x="1979" y="1784"/>
                  </a:lnTo>
                  <a:lnTo>
                    <a:pt x="1965" y="1784"/>
                  </a:lnTo>
                  <a:lnTo>
                    <a:pt x="1965" y="1797"/>
                  </a:lnTo>
                  <a:lnTo>
                    <a:pt x="1952" y="1797"/>
                  </a:lnTo>
                  <a:lnTo>
                    <a:pt x="1952" y="1811"/>
                  </a:lnTo>
                  <a:lnTo>
                    <a:pt x="1938" y="1811"/>
                  </a:lnTo>
                  <a:lnTo>
                    <a:pt x="1938" y="1824"/>
                  </a:lnTo>
                  <a:lnTo>
                    <a:pt x="1925" y="1824"/>
                  </a:lnTo>
                  <a:cubicBezTo>
                    <a:pt x="1911" y="1851"/>
                    <a:pt x="1885" y="1865"/>
                    <a:pt x="1858" y="1891"/>
                  </a:cubicBezTo>
                  <a:lnTo>
                    <a:pt x="2286" y="2319"/>
                  </a:lnTo>
                  <a:cubicBezTo>
                    <a:pt x="2353" y="2252"/>
                    <a:pt x="2406" y="2185"/>
                    <a:pt x="2473" y="2132"/>
                  </a:cubicBezTo>
                  <a:lnTo>
                    <a:pt x="2487" y="2118"/>
                  </a:lnTo>
                  <a:lnTo>
                    <a:pt x="2086" y="1677"/>
                  </a:lnTo>
                  <a:close/>
                  <a:moveTo>
                    <a:pt x="11041" y="1972"/>
                  </a:moveTo>
                  <a:lnTo>
                    <a:pt x="10600" y="2385"/>
                  </a:lnTo>
                  <a:cubicBezTo>
                    <a:pt x="10626" y="2426"/>
                    <a:pt x="10653" y="2453"/>
                    <a:pt x="10680" y="2479"/>
                  </a:cubicBezTo>
                  <a:cubicBezTo>
                    <a:pt x="10720" y="2519"/>
                    <a:pt x="10747" y="2560"/>
                    <a:pt x="10787" y="2586"/>
                  </a:cubicBezTo>
                  <a:lnTo>
                    <a:pt x="11241" y="2198"/>
                  </a:lnTo>
                  <a:lnTo>
                    <a:pt x="11228" y="2185"/>
                  </a:lnTo>
                  <a:lnTo>
                    <a:pt x="11214" y="2172"/>
                  </a:lnTo>
                  <a:cubicBezTo>
                    <a:pt x="11202" y="2145"/>
                    <a:pt x="11175" y="2118"/>
                    <a:pt x="11148" y="2105"/>
                  </a:cubicBezTo>
                  <a:lnTo>
                    <a:pt x="11148" y="2091"/>
                  </a:lnTo>
                  <a:lnTo>
                    <a:pt x="11134" y="2091"/>
                  </a:lnTo>
                  <a:lnTo>
                    <a:pt x="11134" y="2078"/>
                  </a:lnTo>
                  <a:lnTo>
                    <a:pt x="11121" y="2078"/>
                  </a:lnTo>
                  <a:lnTo>
                    <a:pt x="11121" y="2065"/>
                  </a:lnTo>
                  <a:lnTo>
                    <a:pt x="11108" y="2065"/>
                  </a:lnTo>
                  <a:lnTo>
                    <a:pt x="11108" y="2052"/>
                  </a:lnTo>
                  <a:lnTo>
                    <a:pt x="11095" y="2038"/>
                  </a:lnTo>
                  <a:lnTo>
                    <a:pt x="11095" y="2025"/>
                  </a:lnTo>
                  <a:lnTo>
                    <a:pt x="11081" y="2025"/>
                  </a:lnTo>
                  <a:lnTo>
                    <a:pt x="11081" y="2011"/>
                  </a:lnTo>
                  <a:lnTo>
                    <a:pt x="11068" y="2011"/>
                  </a:lnTo>
                  <a:lnTo>
                    <a:pt x="11068" y="1998"/>
                  </a:lnTo>
                  <a:lnTo>
                    <a:pt x="11054" y="1998"/>
                  </a:lnTo>
                  <a:lnTo>
                    <a:pt x="11054" y="1984"/>
                  </a:lnTo>
                  <a:lnTo>
                    <a:pt x="11041" y="1984"/>
                  </a:lnTo>
                  <a:lnTo>
                    <a:pt x="11041" y="1972"/>
                  </a:lnTo>
                  <a:close/>
                  <a:moveTo>
                    <a:pt x="1644" y="2118"/>
                  </a:moveTo>
                  <a:cubicBezTo>
                    <a:pt x="1591" y="2172"/>
                    <a:pt x="1537" y="2239"/>
                    <a:pt x="1484" y="2305"/>
                  </a:cubicBezTo>
                  <a:cubicBezTo>
                    <a:pt x="1484" y="2305"/>
                    <a:pt x="1471" y="2305"/>
                    <a:pt x="1471" y="2319"/>
                  </a:cubicBezTo>
                  <a:cubicBezTo>
                    <a:pt x="1471" y="2332"/>
                    <a:pt x="1457" y="2332"/>
                    <a:pt x="1457" y="2346"/>
                  </a:cubicBezTo>
                  <a:lnTo>
                    <a:pt x="1911" y="2720"/>
                  </a:lnTo>
                  <a:cubicBezTo>
                    <a:pt x="1979" y="2653"/>
                    <a:pt x="2032" y="2586"/>
                    <a:pt x="2099" y="2519"/>
                  </a:cubicBezTo>
                  <a:lnTo>
                    <a:pt x="1644" y="2118"/>
                  </a:lnTo>
                  <a:close/>
                  <a:moveTo>
                    <a:pt x="11428" y="2426"/>
                  </a:moveTo>
                  <a:lnTo>
                    <a:pt x="10961" y="2800"/>
                  </a:lnTo>
                  <a:cubicBezTo>
                    <a:pt x="11015" y="2867"/>
                    <a:pt x="11068" y="2947"/>
                    <a:pt x="11121" y="3014"/>
                  </a:cubicBezTo>
                  <a:lnTo>
                    <a:pt x="11615" y="2667"/>
                  </a:lnTo>
                  <a:cubicBezTo>
                    <a:pt x="11576" y="2613"/>
                    <a:pt x="11535" y="2573"/>
                    <a:pt x="11496" y="2519"/>
                  </a:cubicBezTo>
                  <a:cubicBezTo>
                    <a:pt x="11482" y="2492"/>
                    <a:pt x="11455" y="2453"/>
                    <a:pt x="11428" y="2426"/>
                  </a:cubicBezTo>
                  <a:close/>
                  <a:moveTo>
                    <a:pt x="1270" y="2573"/>
                  </a:moveTo>
                  <a:cubicBezTo>
                    <a:pt x="1257" y="2586"/>
                    <a:pt x="1257" y="2599"/>
                    <a:pt x="1243" y="2613"/>
                  </a:cubicBezTo>
                  <a:lnTo>
                    <a:pt x="1230" y="2626"/>
                  </a:lnTo>
                  <a:cubicBezTo>
                    <a:pt x="1190" y="2693"/>
                    <a:pt x="1136" y="2760"/>
                    <a:pt x="1097" y="2827"/>
                  </a:cubicBezTo>
                  <a:lnTo>
                    <a:pt x="1591" y="3161"/>
                  </a:lnTo>
                  <a:cubicBezTo>
                    <a:pt x="1644" y="3080"/>
                    <a:pt x="1698" y="3014"/>
                    <a:pt x="1751" y="2934"/>
                  </a:cubicBezTo>
                  <a:lnTo>
                    <a:pt x="1270" y="2573"/>
                  </a:lnTo>
                  <a:close/>
                  <a:moveTo>
                    <a:pt x="11776" y="2920"/>
                  </a:moveTo>
                  <a:lnTo>
                    <a:pt x="11282" y="3241"/>
                  </a:lnTo>
                  <a:cubicBezTo>
                    <a:pt x="11321" y="3321"/>
                    <a:pt x="11375" y="3401"/>
                    <a:pt x="11416" y="3469"/>
                  </a:cubicBezTo>
                  <a:lnTo>
                    <a:pt x="11936" y="3175"/>
                  </a:lnTo>
                  <a:cubicBezTo>
                    <a:pt x="11936" y="3161"/>
                    <a:pt x="11923" y="3148"/>
                    <a:pt x="11910" y="3134"/>
                  </a:cubicBezTo>
                  <a:lnTo>
                    <a:pt x="11910" y="3121"/>
                  </a:lnTo>
                  <a:cubicBezTo>
                    <a:pt x="11870" y="3054"/>
                    <a:pt x="11829" y="2987"/>
                    <a:pt x="11776" y="2920"/>
                  </a:cubicBezTo>
                  <a:close/>
                  <a:moveTo>
                    <a:pt x="936" y="3080"/>
                  </a:moveTo>
                  <a:cubicBezTo>
                    <a:pt x="896" y="3121"/>
                    <a:pt x="869" y="3175"/>
                    <a:pt x="842" y="3228"/>
                  </a:cubicBezTo>
                  <a:lnTo>
                    <a:pt x="842" y="3241"/>
                  </a:lnTo>
                  <a:lnTo>
                    <a:pt x="829" y="3241"/>
                  </a:lnTo>
                  <a:cubicBezTo>
                    <a:pt x="815" y="3268"/>
                    <a:pt x="803" y="3308"/>
                    <a:pt x="776" y="3335"/>
                  </a:cubicBezTo>
                  <a:lnTo>
                    <a:pt x="1310" y="3629"/>
                  </a:lnTo>
                  <a:cubicBezTo>
                    <a:pt x="1350" y="3549"/>
                    <a:pt x="1403" y="3469"/>
                    <a:pt x="1444" y="3388"/>
                  </a:cubicBezTo>
                  <a:lnTo>
                    <a:pt x="936" y="3080"/>
                  </a:lnTo>
                  <a:close/>
                  <a:moveTo>
                    <a:pt x="12084" y="3428"/>
                  </a:moveTo>
                  <a:lnTo>
                    <a:pt x="11549" y="3709"/>
                  </a:lnTo>
                  <a:cubicBezTo>
                    <a:pt x="11589" y="3789"/>
                    <a:pt x="11629" y="3870"/>
                    <a:pt x="11669" y="3963"/>
                  </a:cubicBezTo>
                  <a:lnTo>
                    <a:pt x="12217" y="3709"/>
                  </a:lnTo>
                  <a:cubicBezTo>
                    <a:pt x="12177" y="3615"/>
                    <a:pt x="12137" y="3522"/>
                    <a:pt x="12084" y="3428"/>
                  </a:cubicBezTo>
                  <a:close/>
                  <a:moveTo>
                    <a:pt x="642" y="3602"/>
                  </a:moveTo>
                  <a:cubicBezTo>
                    <a:pt x="601" y="3695"/>
                    <a:pt x="562" y="3789"/>
                    <a:pt x="521" y="3870"/>
                  </a:cubicBezTo>
                  <a:lnTo>
                    <a:pt x="1070" y="4110"/>
                  </a:lnTo>
                  <a:lnTo>
                    <a:pt x="1190" y="3870"/>
                  </a:lnTo>
                  <a:lnTo>
                    <a:pt x="642" y="3602"/>
                  </a:lnTo>
                  <a:close/>
                  <a:moveTo>
                    <a:pt x="12337" y="3977"/>
                  </a:moveTo>
                  <a:lnTo>
                    <a:pt x="11776" y="4203"/>
                  </a:lnTo>
                  <a:cubicBezTo>
                    <a:pt x="11816" y="4283"/>
                    <a:pt x="11856" y="4378"/>
                    <a:pt x="11883" y="4458"/>
                  </a:cubicBezTo>
                  <a:lnTo>
                    <a:pt x="12444" y="4257"/>
                  </a:lnTo>
                  <a:cubicBezTo>
                    <a:pt x="12431" y="4217"/>
                    <a:pt x="12417" y="4164"/>
                    <a:pt x="12391" y="4123"/>
                  </a:cubicBezTo>
                  <a:lnTo>
                    <a:pt x="12391" y="4110"/>
                  </a:lnTo>
                  <a:lnTo>
                    <a:pt x="12391" y="4096"/>
                  </a:lnTo>
                  <a:cubicBezTo>
                    <a:pt x="12364" y="4057"/>
                    <a:pt x="12351" y="4016"/>
                    <a:pt x="12337" y="3977"/>
                  </a:cubicBezTo>
                  <a:close/>
                  <a:moveTo>
                    <a:pt x="402" y="4150"/>
                  </a:moveTo>
                  <a:lnTo>
                    <a:pt x="402" y="4164"/>
                  </a:lnTo>
                  <a:lnTo>
                    <a:pt x="402" y="4176"/>
                  </a:lnTo>
                  <a:cubicBezTo>
                    <a:pt x="388" y="4217"/>
                    <a:pt x="361" y="4271"/>
                    <a:pt x="348" y="4310"/>
                  </a:cubicBezTo>
                  <a:lnTo>
                    <a:pt x="348" y="4324"/>
                  </a:lnTo>
                  <a:lnTo>
                    <a:pt x="348" y="4337"/>
                  </a:lnTo>
                  <a:lnTo>
                    <a:pt x="334" y="4337"/>
                  </a:lnTo>
                  <a:lnTo>
                    <a:pt x="334" y="4351"/>
                  </a:lnTo>
                  <a:lnTo>
                    <a:pt x="334" y="4364"/>
                  </a:lnTo>
                  <a:lnTo>
                    <a:pt x="334" y="4378"/>
                  </a:lnTo>
                  <a:lnTo>
                    <a:pt x="321" y="4378"/>
                  </a:lnTo>
                  <a:lnTo>
                    <a:pt x="321" y="4390"/>
                  </a:lnTo>
                  <a:lnTo>
                    <a:pt x="321" y="4404"/>
                  </a:lnTo>
                  <a:lnTo>
                    <a:pt x="321" y="4417"/>
                  </a:lnTo>
                  <a:lnTo>
                    <a:pt x="307" y="4417"/>
                  </a:lnTo>
                  <a:lnTo>
                    <a:pt x="307" y="4431"/>
                  </a:lnTo>
                  <a:lnTo>
                    <a:pt x="883" y="4618"/>
                  </a:lnTo>
                  <a:cubicBezTo>
                    <a:pt x="909" y="4538"/>
                    <a:pt x="936" y="4444"/>
                    <a:pt x="963" y="4364"/>
                  </a:cubicBezTo>
                  <a:lnTo>
                    <a:pt x="402" y="4150"/>
                  </a:lnTo>
                  <a:close/>
                  <a:moveTo>
                    <a:pt x="12538" y="4538"/>
                  </a:moveTo>
                  <a:lnTo>
                    <a:pt x="11963" y="4725"/>
                  </a:lnTo>
                  <a:cubicBezTo>
                    <a:pt x="11990" y="4805"/>
                    <a:pt x="12016" y="4898"/>
                    <a:pt x="12043" y="4978"/>
                  </a:cubicBezTo>
                  <a:lnTo>
                    <a:pt x="12618" y="4832"/>
                  </a:lnTo>
                  <a:cubicBezTo>
                    <a:pt x="12605" y="4779"/>
                    <a:pt x="12592" y="4725"/>
                    <a:pt x="12578" y="4658"/>
                  </a:cubicBezTo>
                  <a:lnTo>
                    <a:pt x="12538" y="4538"/>
                  </a:lnTo>
                  <a:close/>
                  <a:moveTo>
                    <a:pt x="227" y="4725"/>
                  </a:moveTo>
                  <a:cubicBezTo>
                    <a:pt x="214" y="4779"/>
                    <a:pt x="200" y="4818"/>
                    <a:pt x="188" y="4872"/>
                  </a:cubicBezTo>
                  <a:lnTo>
                    <a:pt x="188" y="4885"/>
                  </a:lnTo>
                  <a:lnTo>
                    <a:pt x="174" y="4885"/>
                  </a:lnTo>
                  <a:lnTo>
                    <a:pt x="174" y="4898"/>
                  </a:lnTo>
                  <a:cubicBezTo>
                    <a:pt x="174" y="4939"/>
                    <a:pt x="161" y="4978"/>
                    <a:pt x="147" y="5019"/>
                  </a:cubicBezTo>
                  <a:lnTo>
                    <a:pt x="735" y="5153"/>
                  </a:lnTo>
                  <a:cubicBezTo>
                    <a:pt x="762" y="5059"/>
                    <a:pt x="776" y="4966"/>
                    <a:pt x="803" y="4885"/>
                  </a:cubicBezTo>
                  <a:lnTo>
                    <a:pt x="227" y="4725"/>
                  </a:lnTo>
                  <a:close/>
                  <a:moveTo>
                    <a:pt x="12685" y="5126"/>
                  </a:moveTo>
                  <a:lnTo>
                    <a:pt x="12097" y="5246"/>
                  </a:lnTo>
                  <a:cubicBezTo>
                    <a:pt x="12123" y="5340"/>
                    <a:pt x="12137" y="5420"/>
                    <a:pt x="12150" y="5513"/>
                  </a:cubicBezTo>
                  <a:lnTo>
                    <a:pt x="12738" y="5420"/>
                  </a:lnTo>
                  <a:cubicBezTo>
                    <a:pt x="12725" y="5326"/>
                    <a:pt x="12712" y="5219"/>
                    <a:pt x="12685" y="5126"/>
                  </a:cubicBezTo>
                  <a:close/>
                  <a:moveTo>
                    <a:pt x="94" y="5313"/>
                  </a:moveTo>
                  <a:lnTo>
                    <a:pt x="94" y="5326"/>
                  </a:lnTo>
                  <a:lnTo>
                    <a:pt x="94" y="5340"/>
                  </a:lnTo>
                  <a:lnTo>
                    <a:pt x="81" y="5340"/>
                  </a:lnTo>
                  <a:lnTo>
                    <a:pt x="81" y="5353"/>
                  </a:lnTo>
                  <a:lnTo>
                    <a:pt x="81" y="5367"/>
                  </a:lnTo>
                  <a:lnTo>
                    <a:pt x="81" y="5379"/>
                  </a:lnTo>
                  <a:lnTo>
                    <a:pt x="81" y="5393"/>
                  </a:lnTo>
                  <a:lnTo>
                    <a:pt x="81" y="5406"/>
                  </a:lnTo>
                  <a:lnTo>
                    <a:pt x="81" y="5420"/>
                  </a:lnTo>
                  <a:lnTo>
                    <a:pt x="67" y="5420"/>
                  </a:lnTo>
                  <a:cubicBezTo>
                    <a:pt x="67" y="5486"/>
                    <a:pt x="54" y="5540"/>
                    <a:pt x="54" y="5607"/>
                  </a:cubicBezTo>
                  <a:lnTo>
                    <a:pt x="642" y="5687"/>
                  </a:lnTo>
                  <a:cubicBezTo>
                    <a:pt x="655" y="5593"/>
                    <a:pt x="669" y="5500"/>
                    <a:pt x="682" y="5420"/>
                  </a:cubicBezTo>
                  <a:lnTo>
                    <a:pt x="94" y="5313"/>
                  </a:lnTo>
                  <a:close/>
                  <a:moveTo>
                    <a:pt x="12779" y="5714"/>
                  </a:moveTo>
                  <a:lnTo>
                    <a:pt x="12177" y="5780"/>
                  </a:lnTo>
                  <a:cubicBezTo>
                    <a:pt x="12191" y="5875"/>
                    <a:pt x="12204" y="5968"/>
                    <a:pt x="12204" y="6062"/>
                  </a:cubicBezTo>
                  <a:lnTo>
                    <a:pt x="12806" y="6021"/>
                  </a:lnTo>
                  <a:lnTo>
                    <a:pt x="12806" y="5981"/>
                  </a:lnTo>
                  <a:lnTo>
                    <a:pt x="12806" y="5968"/>
                  </a:lnTo>
                  <a:lnTo>
                    <a:pt x="12806" y="5955"/>
                  </a:lnTo>
                  <a:lnTo>
                    <a:pt x="12806" y="5941"/>
                  </a:lnTo>
                  <a:lnTo>
                    <a:pt x="12806" y="5928"/>
                  </a:lnTo>
                  <a:lnTo>
                    <a:pt x="12792" y="5928"/>
                  </a:lnTo>
                  <a:lnTo>
                    <a:pt x="12792" y="5914"/>
                  </a:lnTo>
                  <a:lnTo>
                    <a:pt x="12792" y="5901"/>
                  </a:lnTo>
                  <a:lnTo>
                    <a:pt x="12792" y="5887"/>
                  </a:lnTo>
                  <a:lnTo>
                    <a:pt x="12792" y="5875"/>
                  </a:lnTo>
                  <a:lnTo>
                    <a:pt x="12792" y="5861"/>
                  </a:lnTo>
                  <a:lnTo>
                    <a:pt x="12792" y="5848"/>
                  </a:lnTo>
                  <a:lnTo>
                    <a:pt x="12792" y="5834"/>
                  </a:lnTo>
                  <a:cubicBezTo>
                    <a:pt x="12792" y="5794"/>
                    <a:pt x="12779" y="5754"/>
                    <a:pt x="12779" y="5714"/>
                  </a:cubicBezTo>
                  <a:close/>
                  <a:moveTo>
                    <a:pt x="13" y="5901"/>
                  </a:moveTo>
                  <a:lnTo>
                    <a:pt x="13" y="5955"/>
                  </a:lnTo>
                  <a:lnTo>
                    <a:pt x="13" y="5968"/>
                  </a:lnTo>
                  <a:lnTo>
                    <a:pt x="13" y="5981"/>
                  </a:lnTo>
                  <a:cubicBezTo>
                    <a:pt x="13" y="6035"/>
                    <a:pt x="1" y="6101"/>
                    <a:pt x="1" y="6169"/>
                  </a:cubicBezTo>
                  <a:lnTo>
                    <a:pt x="1" y="6181"/>
                  </a:lnTo>
                  <a:lnTo>
                    <a:pt x="1" y="6195"/>
                  </a:lnTo>
                  <a:lnTo>
                    <a:pt x="1" y="6208"/>
                  </a:lnTo>
                  <a:lnTo>
                    <a:pt x="601" y="6222"/>
                  </a:lnTo>
                  <a:cubicBezTo>
                    <a:pt x="601" y="6142"/>
                    <a:pt x="615" y="6048"/>
                    <a:pt x="615" y="5955"/>
                  </a:cubicBezTo>
                  <a:lnTo>
                    <a:pt x="13" y="5901"/>
                  </a:lnTo>
                  <a:close/>
                  <a:moveTo>
                    <a:pt x="12818" y="6315"/>
                  </a:moveTo>
                  <a:lnTo>
                    <a:pt x="12217" y="6329"/>
                  </a:lnTo>
                  <a:lnTo>
                    <a:pt x="12217" y="6596"/>
                  </a:lnTo>
                  <a:lnTo>
                    <a:pt x="12818" y="6623"/>
                  </a:lnTo>
                  <a:lnTo>
                    <a:pt x="12818" y="6609"/>
                  </a:lnTo>
                  <a:lnTo>
                    <a:pt x="12818" y="6596"/>
                  </a:lnTo>
                  <a:lnTo>
                    <a:pt x="12818" y="6582"/>
                  </a:lnTo>
                  <a:lnTo>
                    <a:pt x="12818" y="6436"/>
                  </a:lnTo>
                  <a:lnTo>
                    <a:pt x="12818" y="6422"/>
                  </a:lnTo>
                  <a:lnTo>
                    <a:pt x="12818" y="6409"/>
                  </a:lnTo>
                  <a:lnTo>
                    <a:pt x="12818" y="6395"/>
                  </a:lnTo>
                  <a:lnTo>
                    <a:pt x="12818" y="6382"/>
                  </a:lnTo>
                  <a:lnTo>
                    <a:pt x="12818" y="6369"/>
                  </a:lnTo>
                  <a:lnTo>
                    <a:pt x="12818" y="6356"/>
                  </a:lnTo>
                  <a:lnTo>
                    <a:pt x="12818" y="6342"/>
                  </a:lnTo>
                  <a:lnTo>
                    <a:pt x="12818" y="6329"/>
                  </a:lnTo>
                  <a:lnTo>
                    <a:pt x="12818" y="6315"/>
                  </a:lnTo>
                  <a:close/>
                  <a:moveTo>
                    <a:pt x="1" y="6502"/>
                  </a:moveTo>
                  <a:lnTo>
                    <a:pt x="1" y="6596"/>
                  </a:lnTo>
                  <a:lnTo>
                    <a:pt x="1" y="6609"/>
                  </a:lnTo>
                  <a:lnTo>
                    <a:pt x="1" y="6623"/>
                  </a:lnTo>
                  <a:lnTo>
                    <a:pt x="1" y="6636"/>
                  </a:lnTo>
                  <a:lnTo>
                    <a:pt x="1" y="6650"/>
                  </a:lnTo>
                  <a:lnTo>
                    <a:pt x="1" y="6663"/>
                  </a:lnTo>
                  <a:lnTo>
                    <a:pt x="1" y="6677"/>
                  </a:lnTo>
                  <a:lnTo>
                    <a:pt x="1" y="6689"/>
                  </a:lnTo>
                  <a:lnTo>
                    <a:pt x="1" y="6703"/>
                  </a:lnTo>
                  <a:lnTo>
                    <a:pt x="1" y="6716"/>
                  </a:lnTo>
                  <a:lnTo>
                    <a:pt x="1" y="6730"/>
                  </a:lnTo>
                  <a:lnTo>
                    <a:pt x="1" y="6743"/>
                  </a:lnTo>
                  <a:lnTo>
                    <a:pt x="1" y="6757"/>
                  </a:lnTo>
                  <a:cubicBezTo>
                    <a:pt x="13" y="6770"/>
                    <a:pt x="13" y="6783"/>
                    <a:pt x="13" y="6810"/>
                  </a:cubicBezTo>
                  <a:lnTo>
                    <a:pt x="615" y="6770"/>
                  </a:lnTo>
                  <a:cubicBezTo>
                    <a:pt x="601" y="6677"/>
                    <a:pt x="601" y="6582"/>
                    <a:pt x="601" y="6502"/>
                  </a:cubicBezTo>
                  <a:close/>
                  <a:moveTo>
                    <a:pt x="12191" y="6877"/>
                  </a:moveTo>
                  <a:cubicBezTo>
                    <a:pt x="12191" y="6957"/>
                    <a:pt x="12177" y="7051"/>
                    <a:pt x="12164" y="7144"/>
                  </a:cubicBezTo>
                  <a:lnTo>
                    <a:pt x="12765" y="7224"/>
                  </a:lnTo>
                  <a:cubicBezTo>
                    <a:pt x="12779" y="7171"/>
                    <a:pt x="12779" y="7117"/>
                    <a:pt x="12779" y="7064"/>
                  </a:cubicBezTo>
                  <a:lnTo>
                    <a:pt x="12779" y="7051"/>
                  </a:lnTo>
                  <a:lnTo>
                    <a:pt x="12792" y="7037"/>
                  </a:lnTo>
                  <a:lnTo>
                    <a:pt x="12792" y="7024"/>
                  </a:lnTo>
                  <a:lnTo>
                    <a:pt x="12792" y="6917"/>
                  </a:lnTo>
                  <a:lnTo>
                    <a:pt x="12191" y="6877"/>
                  </a:lnTo>
                  <a:close/>
                  <a:moveTo>
                    <a:pt x="628" y="7037"/>
                  </a:moveTo>
                  <a:lnTo>
                    <a:pt x="40" y="7104"/>
                  </a:lnTo>
                  <a:cubicBezTo>
                    <a:pt x="40" y="7211"/>
                    <a:pt x="54" y="7304"/>
                    <a:pt x="81" y="7411"/>
                  </a:cubicBezTo>
                  <a:lnTo>
                    <a:pt x="669" y="7318"/>
                  </a:lnTo>
                  <a:lnTo>
                    <a:pt x="628" y="7037"/>
                  </a:lnTo>
                  <a:close/>
                  <a:moveTo>
                    <a:pt x="12123" y="7411"/>
                  </a:moveTo>
                  <a:cubicBezTo>
                    <a:pt x="12111" y="7505"/>
                    <a:pt x="12097" y="7585"/>
                    <a:pt x="12070" y="7679"/>
                  </a:cubicBezTo>
                  <a:lnTo>
                    <a:pt x="12658" y="7812"/>
                  </a:lnTo>
                  <a:cubicBezTo>
                    <a:pt x="12672" y="7799"/>
                    <a:pt x="12672" y="7785"/>
                    <a:pt x="12672" y="7773"/>
                  </a:cubicBezTo>
                  <a:lnTo>
                    <a:pt x="12672" y="7759"/>
                  </a:lnTo>
                  <a:lnTo>
                    <a:pt x="12672" y="7746"/>
                  </a:lnTo>
                  <a:lnTo>
                    <a:pt x="12672" y="7732"/>
                  </a:lnTo>
                  <a:lnTo>
                    <a:pt x="12685" y="7732"/>
                  </a:lnTo>
                  <a:lnTo>
                    <a:pt x="12685" y="7705"/>
                  </a:lnTo>
                  <a:lnTo>
                    <a:pt x="12685" y="7692"/>
                  </a:lnTo>
                  <a:lnTo>
                    <a:pt x="12685" y="7679"/>
                  </a:lnTo>
                  <a:lnTo>
                    <a:pt x="12685" y="7666"/>
                  </a:lnTo>
                  <a:lnTo>
                    <a:pt x="12699" y="7666"/>
                  </a:lnTo>
                  <a:lnTo>
                    <a:pt x="12699" y="7652"/>
                  </a:lnTo>
                  <a:lnTo>
                    <a:pt x="12699" y="7639"/>
                  </a:lnTo>
                  <a:lnTo>
                    <a:pt x="12699" y="7625"/>
                  </a:lnTo>
                  <a:lnTo>
                    <a:pt x="12699" y="7612"/>
                  </a:lnTo>
                  <a:lnTo>
                    <a:pt x="12699" y="7598"/>
                  </a:lnTo>
                  <a:lnTo>
                    <a:pt x="12712" y="7598"/>
                  </a:lnTo>
                  <a:cubicBezTo>
                    <a:pt x="12712" y="7572"/>
                    <a:pt x="12712" y="7545"/>
                    <a:pt x="12725" y="7518"/>
                  </a:cubicBezTo>
                  <a:lnTo>
                    <a:pt x="12123" y="7411"/>
                  </a:lnTo>
                  <a:close/>
                  <a:moveTo>
                    <a:pt x="722" y="7585"/>
                  </a:moveTo>
                  <a:lnTo>
                    <a:pt x="134" y="7705"/>
                  </a:lnTo>
                  <a:lnTo>
                    <a:pt x="134" y="7719"/>
                  </a:lnTo>
                  <a:lnTo>
                    <a:pt x="134" y="7732"/>
                  </a:lnTo>
                  <a:lnTo>
                    <a:pt x="134" y="7746"/>
                  </a:lnTo>
                  <a:lnTo>
                    <a:pt x="134" y="7759"/>
                  </a:lnTo>
                  <a:lnTo>
                    <a:pt x="147" y="7759"/>
                  </a:lnTo>
                  <a:lnTo>
                    <a:pt x="147" y="7773"/>
                  </a:lnTo>
                  <a:lnTo>
                    <a:pt x="147" y="7785"/>
                  </a:lnTo>
                  <a:lnTo>
                    <a:pt x="147" y="7799"/>
                  </a:lnTo>
                  <a:lnTo>
                    <a:pt x="147" y="7812"/>
                  </a:lnTo>
                  <a:lnTo>
                    <a:pt x="161" y="7826"/>
                  </a:lnTo>
                  <a:lnTo>
                    <a:pt x="161" y="7839"/>
                  </a:lnTo>
                  <a:lnTo>
                    <a:pt x="200" y="7999"/>
                  </a:lnTo>
                  <a:lnTo>
                    <a:pt x="776" y="7839"/>
                  </a:lnTo>
                  <a:cubicBezTo>
                    <a:pt x="749" y="7759"/>
                    <a:pt x="735" y="7666"/>
                    <a:pt x="722" y="7585"/>
                  </a:cubicBezTo>
                  <a:close/>
                  <a:moveTo>
                    <a:pt x="12004" y="7946"/>
                  </a:moveTo>
                  <a:cubicBezTo>
                    <a:pt x="11990" y="8026"/>
                    <a:pt x="11963" y="8120"/>
                    <a:pt x="11936" y="8200"/>
                  </a:cubicBezTo>
                  <a:lnTo>
                    <a:pt x="12498" y="8387"/>
                  </a:lnTo>
                  <a:cubicBezTo>
                    <a:pt x="12512" y="8374"/>
                    <a:pt x="12512" y="8361"/>
                    <a:pt x="12512" y="8347"/>
                  </a:cubicBezTo>
                  <a:lnTo>
                    <a:pt x="12524" y="8347"/>
                  </a:lnTo>
                  <a:lnTo>
                    <a:pt x="12524" y="8334"/>
                  </a:lnTo>
                  <a:lnTo>
                    <a:pt x="12524" y="8320"/>
                  </a:lnTo>
                  <a:lnTo>
                    <a:pt x="12524" y="8307"/>
                  </a:lnTo>
                  <a:lnTo>
                    <a:pt x="12538" y="8307"/>
                  </a:lnTo>
                  <a:lnTo>
                    <a:pt x="12538" y="8293"/>
                  </a:lnTo>
                  <a:lnTo>
                    <a:pt x="12538" y="8281"/>
                  </a:lnTo>
                  <a:lnTo>
                    <a:pt x="12538" y="8267"/>
                  </a:lnTo>
                  <a:lnTo>
                    <a:pt x="12551" y="8267"/>
                  </a:lnTo>
                  <a:lnTo>
                    <a:pt x="12538" y="8254"/>
                  </a:lnTo>
                  <a:lnTo>
                    <a:pt x="12551" y="8254"/>
                  </a:lnTo>
                  <a:lnTo>
                    <a:pt x="12551" y="8240"/>
                  </a:lnTo>
                  <a:lnTo>
                    <a:pt x="12551" y="8227"/>
                  </a:lnTo>
                  <a:lnTo>
                    <a:pt x="12551" y="8213"/>
                  </a:lnTo>
                  <a:lnTo>
                    <a:pt x="12565" y="8213"/>
                  </a:lnTo>
                  <a:lnTo>
                    <a:pt x="12565" y="8200"/>
                  </a:lnTo>
                  <a:lnTo>
                    <a:pt x="12565" y="8186"/>
                  </a:lnTo>
                  <a:lnTo>
                    <a:pt x="12565" y="8174"/>
                  </a:lnTo>
                  <a:lnTo>
                    <a:pt x="12578" y="8174"/>
                  </a:lnTo>
                  <a:cubicBezTo>
                    <a:pt x="12565" y="8174"/>
                    <a:pt x="12578" y="8174"/>
                    <a:pt x="12578" y="8160"/>
                  </a:cubicBezTo>
                  <a:lnTo>
                    <a:pt x="12578" y="8147"/>
                  </a:lnTo>
                  <a:lnTo>
                    <a:pt x="12578" y="8133"/>
                  </a:lnTo>
                  <a:lnTo>
                    <a:pt x="12578" y="8120"/>
                  </a:lnTo>
                  <a:lnTo>
                    <a:pt x="12592" y="8120"/>
                  </a:lnTo>
                  <a:lnTo>
                    <a:pt x="12592" y="8106"/>
                  </a:lnTo>
                  <a:lnTo>
                    <a:pt x="12004" y="7946"/>
                  </a:lnTo>
                  <a:close/>
                  <a:moveTo>
                    <a:pt x="856" y="8106"/>
                  </a:moveTo>
                  <a:lnTo>
                    <a:pt x="281" y="8281"/>
                  </a:lnTo>
                  <a:lnTo>
                    <a:pt x="321" y="8441"/>
                  </a:lnTo>
                  <a:lnTo>
                    <a:pt x="334" y="8441"/>
                  </a:lnTo>
                  <a:lnTo>
                    <a:pt x="334" y="8454"/>
                  </a:lnTo>
                  <a:lnTo>
                    <a:pt x="334" y="8468"/>
                  </a:lnTo>
                  <a:cubicBezTo>
                    <a:pt x="348" y="8494"/>
                    <a:pt x="361" y="8534"/>
                    <a:pt x="375" y="8575"/>
                  </a:cubicBezTo>
                  <a:lnTo>
                    <a:pt x="936" y="8361"/>
                  </a:lnTo>
                  <a:cubicBezTo>
                    <a:pt x="909" y="8281"/>
                    <a:pt x="883" y="8200"/>
                    <a:pt x="856" y="8106"/>
                  </a:cubicBezTo>
                  <a:close/>
                  <a:moveTo>
                    <a:pt x="11843" y="8468"/>
                  </a:moveTo>
                  <a:cubicBezTo>
                    <a:pt x="11816" y="8548"/>
                    <a:pt x="11776" y="8628"/>
                    <a:pt x="11736" y="8708"/>
                  </a:cubicBezTo>
                  <a:lnTo>
                    <a:pt x="12298" y="8949"/>
                  </a:lnTo>
                  <a:cubicBezTo>
                    <a:pt x="12324" y="8869"/>
                    <a:pt x="12364" y="8788"/>
                    <a:pt x="12391" y="8721"/>
                  </a:cubicBezTo>
                  <a:lnTo>
                    <a:pt x="12391" y="8708"/>
                  </a:lnTo>
                  <a:lnTo>
                    <a:pt x="12391" y="8694"/>
                  </a:lnTo>
                  <a:cubicBezTo>
                    <a:pt x="12405" y="8694"/>
                    <a:pt x="12405" y="8682"/>
                    <a:pt x="12405" y="8668"/>
                  </a:cubicBezTo>
                  <a:lnTo>
                    <a:pt x="11843" y="8468"/>
                  </a:lnTo>
                  <a:close/>
                  <a:moveTo>
                    <a:pt x="1029" y="8614"/>
                  </a:moveTo>
                  <a:lnTo>
                    <a:pt x="482" y="8855"/>
                  </a:lnTo>
                  <a:cubicBezTo>
                    <a:pt x="495" y="8881"/>
                    <a:pt x="508" y="8922"/>
                    <a:pt x="521" y="8949"/>
                  </a:cubicBezTo>
                  <a:lnTo>
                    <a:pt x="521" y="8962"/>
                  </a:lnTo>
                  <a:lnTo>
                    <a:pt x="535" y="8962"/>
                  </a:lnTo>
                  <a:lnTo>
                    <a:pt x="535" y="8976"/>
                  </a:lnTo>
                  <a:cubicBezTo>
                    <a:pt x="548" y="9015"/>
                    <a:pt x="575" y="9069"/>
                    <a:pt x="601" y="9122"/>
                  </a:cubicBezTo>
                  <a:lnTo>
                    <a:pt x="1150" y="8869"/>
                  </a:lnTo>
                  <a:cubicBezTo>
                    <a:pt x="1109" y="8788"/>
                    <a:pt x="1070" y="8708"/>
                    <a:pt x="1029" y="8614"/>
                  </a:cubicBezTo>
                  <a:close/>
                  <a:moveTo>
                    <a:pt x="11629" y="8962"/>
                  </a:moveTo>
                  <a:lnTo>
                    <a:pt x="11509" y="9202"/>
                  </a:lnTo>
                  <a:lnTo>
                    <a:pt x="12030" y="9496"/>
                  </a:lnTo>
                  <a:cubicBezTo>
                    <a:pt x="12043" y="9457"/>
                    <a:pt x="12070" y="9416"/>
                    <a:pt x="12084" y="9389"/>
                  </a:cubicBezTo>
                  <a:lnTo>
                    <a:pt x="12084" y="9377"/>
                  </a:lnTo>
                  <a:lnTo>
                    <a:pt x="12097" y="9377"/>
                  </a:lnTo>
                  <a:lnTo>
                    <a:pt x="12097" y="9363"/>
                  </a:lnTo>
                  <a:lnTo>
                    <a:pt x="12097" y="9350"/>
                  </a:lnTo>
                  <a:lnTo>
                    <a:pt x="12111" y="9350"/>
                  </a:lnTo>
                  <a:lnTo>
                    <a:pt x="12111" y="9336"/>
                  </a:lnTo>
                  <a:lnTo>
                    <a:pt x="12111" y="9323"/>
                  </a:lnTo>
                  <a:lnTo>
                    <a:pt x="12123" y="9323"/>
                  </a:lnTo>
                  <a:lnTo>
                    <a:pt x="12123" y="9309"/>
                  </a:lnTo>
                  <a:cubicBezTo>
                    <a:pt x="12123" y="9309"/>
                    <a:pt x="12123" y="9296"/>
                    <a:pt x="12137" y="9296"/>
                  </a:cubicBezTo>
                  <a:lnTo>
                    <a:pt x="12137" y="9282"/>
                  </a:lnTo>
                  <a:lnTo>
                    <a:pt x="12137" y="9270"/>
                  </a:lnTo>
                  <a:lnTo>
                    <a:pt x="12150" y="9270"/>
                  </a:lnTo>
                  <a:cubicBezTo>
                    <a:pt x="12150" y="9256"/>
                    <a:pt x="12164" y="9243"/>
                    <a:pt x="12164" y="9229"/>
                  </a:cubicBezTo>
                  <a:lnTo>
                    <a:pt x="11629" y="8962"/>
                  </a:lnTo>
                  <a:close/>
                  <a:moveTo>
                    <a:pt x="1270" y="9109"/>
                  </a:moveTo>
                  <a:lnTo>
                    <a:pt x="735" y="9389"/>
                  </a:lnTo>
                  <a:cubicBezTo>
                    <a:pt x="749" y="9416"/>
                    <a:pt x="762" y="9443"/>
                    <a:pt x="762" y="9457"/>
                  </a:cubicBezTo>
                  <a:lnTo>
                    <a:pt x="776" y="9457"/>
                  </a:lnTo>
                  <a:lnTo>
                    <a:pt x="776" y="9470"/>
                  </a:lnTo>
                  <a:cubicBezTo>
                    <a:pt x="803" y="9537"/>
                    <a:pt x="842" y="9590"/>
                    <a:pt x="883" y="9657"/>
                  </a:cubicBezTo>
                  <a:lnTo>
                    <a:pt x="1391" y="9350"/>
                  </a:lnTo>
                  <a:lnTo>
                    <a:pt x="1270" y="9109"/>
                  </a:lnTo>
                  <a:close/>
                  <a:moveTo>
                    <a:pt x="11362" y="9443"/>
                  </a:moveTo>
                  <a:cubicBezTo>
                    <a:pt x="11321" y="9510"/>
                    <a:pt x="11268" y="9590"/>
                    <a:pt x="11214" y="9671"/>
                  </a:cubicBezTo>
                  <a:lnTo>
                    <a:pt x="11710" y="10004"/>
                  </a:lnTo>
                  <a:cubicBezTo>
                    <a:pt x="11763" y="9938"/>
                    <a:pt x="11803" y="9871"/>
                    <a:pt x="11843" y="9804"/>
                  </a:cubicBezTo>
                  <a:cubicBezTo>
                    <a:pt x="11856" y="9778"/>
                    <a:pt x="11870" y="9764"/>
                    <a:pt x="11883" y="9751"/>
                  </a:cubicBezTo>
                  <a:lnTo>
                    <a:pt x="11362" y="9443"/>
                  </a:lnTo>
                  <a:close/>
                  <a:moveTo>
                    <a:pt x="1537" y="9577"/>
                  </a:moveTo>
                  <a:lnTo>
                    <a:pt x="1043" y="9911"/>
                  </a:lnTo>
                  <a:cubicBezTo>
                    <a:pt x="1043" y="9924"/>
                    <a:pt x="1056" y="9951"/>
                    <a:pt x="1070" y="9965"/>
                  </a:cubicBezTo>
                  <a:lnTo>
                    <a:pt x="1083" y="9965"/>
                  </a:lnTo>
                  <a:lnTo>
                    <a:pt x="1083" y="9978"/>
                  </a:lnTo>
                  <a:cubicBezTo>
                    <a:pt x="1123" y="10045"/>
                    <a:pt x="1163" y="10098"/>
                    <a:pt x="1204" y="10152"/>
                  </a:cubicBezTo>
                  <a:lnTo>
                    <a:pt x="1698" y="9804"/>
                  </a:lnTo>
                  <a:cubicBezTo>
                    <a:pt x="1644" y="9737"/>
                    <a:pt x="1591" y="9657"/>
                    <a:pt x="1537" y="9577"/>
                  </a:cubicBezTo>
                  <a:close/>
                  <a:moveTo>
                    <a:pt x="11054" y="9885"/>
                  </a:moveTo>
                  <a:cubicBezTo>
                    <a:pt x="11001" y="9965"/>
                    <a:pt x="10947" y="10031"/>
                    <a:pt x="10894" y="10098"/>
                  </a:cubicBezTo>
                  <a:lnTo>
                    <a:pt x="11348" y="10485"/>
                  </a:lnTo>
                  <a:cubicBezTo>
                    <a:pt x="11416" y="10405"/>
                    <a:pt x="11482" y="10325"/>
                    <a:pt x="11535" y="10245"/>
                  </a:cubicBezTo>
                  <a:lnTo>
                    <a:pt x="11054" y="9885"/>
                  </a:lnTo>
                  <a:close/>
                  <a:moveTo>
                    <a:pt x="1858" y="10018"/>
                  </a:moveTo>
                  <a:lnTo>
                    <a:pt x="1391" y="10392"/>
                  </a:lnTo>
                  <a:cubicBezTo>
                    <a:pt x="1417" y="10432"/>
                    <a:pt x="1444" y="10459"/>
                    <a:pt x="1471" y="10499"/>
                  </a:cubicBezTo>
                  <a:lnTo>
                    <a:pt x="1484" y="10512"/>
                  </a:lnTo>
                  <a:cubicBezTo>
                    <a:pt x="1510" y="10553"/>
                    <a:pt x="1551" y="10592"/>
                    <a:pt x="1578" y="10633"/>
                  </a:cubicBezTo>
                  <a:lnTo>
                    <a:pt x="2032" y="10232"/>
                  </a:lnTo>
                  <a:cubicBezTo>
                    <a:pt x="1979" y="10165"/>
                    <a:pt x="1911" y="10098"/>
                    <a:pt x="1858" y="10018"/>
                  </a:cubicBezTo>
                  <a:close/>
                  <a:moveTo>
                    <a:pt x="10707" y="10312"/>
                  </a:moveTo>
                  <a:cubicBezTo>
                    <a:pt x="10653" y="10379"/>
                    <a:pt x="10587" y="10446"/>
                    <a:pt x="10519" y="10499"/>
                  </a:cubicBezTo>
                  <a:lnTo>
                    <a:pt x="10947" y="10927"/>
                  </a:lnTo>
                  <a:cubicBezTo>
                    <a:pt x="10988" y="10886"/>
                    <a:pt x="11041" y="10847"/>
                    <a:pt x="11081" y="10793"/>
                  </a:cubicBezTo>
                  <a:lnTo>
                    <a:pt x="11095" y="10793"/>
                  </a:lnTo>
                  <a:cubicBezTo>
                    <a:pt x="11108" y="10767"/>
                    <a:pt x="11134" y="10740"/>
                    <a:pt x="11161" y="10713"/>
                  </a:cubicBezTo>
                  <a:lnTo>
                    <a:pt x="10707" y="10312"/>
                  </a:lnTo>
                  <a:close/>
                  <a:moveTo>
                    <a:pt x="2219" y="10432"/>
                  </a:moveTo>
                  <a:lnTo>
                    <a:pt x="1792" y="10847"/>
                  </a:lnTo>
                  <a:cubicBezTo>
                    <a:pt x="1858" y="10927"/>
                    <a:pt x="1925" y="10993"/>
                    <a:pt x="1992" y="11061"/>
                  </a:cubicBezTo>
                  <a:lnTo>
                    <a:pt x="2406" y="10619"/>
                  </a:lnTo>
                  <a:lnTo>
                    <a:pt x="2219" y="10432"/>
                  </a:lnTo>
                  <a:close/>
                  <a:moveTo>
                    <a:pt x="10332" y="10699"/>
                  </a:moveTo>
                  <a:cubicBezTo>
                    <a:pt x="10266" y="10753"/>
                    <a:pt x="10199" y="10820"/>
                    <a:pt x="10118" y="10874"/>
                  </a:cubicBezTo>
                  <a:lnTo>
                    <a:pt x="10507" y="11341"/>
                  </a:lnTo>
                  <a:lnTo>
                    <a:pt x="10533" y="11314"/>
                  </a:lnTo>
                  <a:cubicBezTo>
                    <a:pt x="10600" y="11261"/>
                    <a:pt x="10667" y="11194"/>
                    <a:pt x="10733" y="11141"/>
                  </a:cubicBezTo>
                  <a:lnTo>
                    <a:pt x="10332" y="10699"/>
                  </a:lnTo>
                  <a:close/>
                  <a:moveTo>
                    <a:pt x="2620" y="10806"/>
                  </a:moveTo>
                  <a:lnTo>
                    <a:pt x="2219" y="11261"/>
                  </a:lnTo>
                  <a:cubicBezTo>
                    <a:pt x="2300" y="11328"/>
                    <a:pt x="2380" y="11394"/>
                    <a:pt x="2446" y="11448"/>
                  </a:cubicBezTo>
                  <a:lnTo>
                    <a:pt x="2820" y="10981"/>
                  </a:lnTo>
                  <a:cubicBezTo>
                    <a:pt x="2754" y="10927"/>
                    <a:pt x="2687" y="10874"/>
                    <a:pt x="2620" y="10806"/>
                  </a:cubicBezTo>
                  <a:close/>
                  <a:moveTo>
                    <a:pt x="9905" y="11047"/>
                  </a:moveTo>
                  <a:cubicBezTo>
                    <a:pt x="9838" y="11100"/>
                    <a:pt x="9758" y="11154"/>
                    <a:pt x="9691" y="11207"/>
                  </a:cubicBezTo>
                  <a:lnTo>
                    <a:pt x="10025" y="11702"/>
                  </a:lnTo>
                  <a:cubicBezTo>
                    <a:pt x="10038" y="11688"/>
                    <a:pt x="10038" y="11688"/>
                    <a:pt x="10052" y="11688"/>
                  </a:cubicBezTo>
                  <a:lnTo>
                    <a:pt x="10052" y="11676"/>
                  </a:lnTo>
                  <a:cubicBezTo>
                    <a:pt x="10106" y="11649"/>
                    <a:pt x="10145" y="11622"/>
                    <a:pt x="10186" y="11582"/>
                  </a:cubicBezTo>
                  <a:lnTo>
                    <a:pt x="10199" y="11582"/>
                  </a:lnTo>
                  <a:cubicBezTo>
                    <a:pt x="10225" y="11555"/>
                    <a:pt x="10252" y="11542"/>
                    <a:pt x="10279" y="11528"/>
                  </a:cubicBezTo>
                  <a:lnTo>
                    <a:pt x="9905" y="11047"/>
                  </a:lnTo>
                  <a:close/>
                  <a:moveTo>
                    <a:pt x="3048" y="11141"/>
                  </a:moveTo>
                  <a:lnTo>
                    <a:pt x="2687" y="11635"/>
                  </a:lnTo>
                  <a:cubicBezTo>
                    <a:pt x="2781" y="11688"/>
                    <a:pt x="2861" y="11756"/>
                    <a:pt x="2941" y="11809"/>
                  </a:cubicBezTo>
                  <a:lnTo>
                    <a:pt x="3262" y="11301"/>
                  </a:lnTo>
                  <a:cubicBezTo>
                    <a:pt x="3195" y="11248"/>
                    <a:pt x="3114" y="11194"/>
                    <a:pt x="3048" y="11141"/>
                  </a:cubicBezTo>
                  <a:close/>
                  <a:moveTo>
                    <a:pt x="9464" y="11355"/>
                  </a:moveTo>
                  <a:cubicBezTo>
                    <a:pt x="9384" y="11394"/>
                    <a:pt x="9304" y="11448"/>
                    <a:pt x="9223" y="11488"/>
                  </a:cubicBezTo>
                  <a:lnTo>
                    <a:pt x="9517" y="12009"/>
                  </a:lnTo>
                  <a:cubicBezTo>
                    <a:pt x="9610" y="11970"/>
                    <a:pt x="9691" y="11916"/>
                    <a:pt x="9785" y="11863"/>
                  </a:cubicBezTo>
                  <a:lnTo>
                    <a:pt x="9464" y="11355"/>
                  </a:lnTo>
                  <a:close/>
                  <a:moveTo>
                    <a:pt x="3503" y="11435"/>
                  </a:moveTo>
                  <a:lnTo>
                    <a:pt x="3195" y="11956"/>
                  </a:lnTo>
                  <a:cubicBezTo>
                    <a:pt x="3208" y="11970"/>
                    <a:pt x="3221" y="11970"/>
                    <a:pt x="3221" y="11983"/>
                  </a:cubicBezTo>
                  <a:lnTo>
                    <a:pt x="3235" y="11983"/>
                  </a:lnTo>
                  <a:cubicBezTo>
                    <a:pt x="3302" y="12023"/>
                    <a:pt x="3382" y="12063"/>
                    <a:pt x="3462" y="12103"/>
                  </a:cubicBezTo>
                  <a:lnTo>
                    <a:pt x="3743" y="11569"/>
                  </a:lnTo>
                  <a:cubicBezTo>
                    <a:pt x="3663" y="11528"/>
                    <a:pt x="3583" y="11488"/>
                    <a:pt x="3503" y="11435"/>
                  </a:cubicBezTo>
                  <a:close/>
                  <a:moveTo>
                    <a:pt x="8983" y="11622"/>
                  </a:moveTo>
                  <a:cubicBezTo>
                    <a:pt x="8903" y="11662"/>
                    <a:pt x="8822" y="11688"/>
                    <a:pt x="8742" y="11729"/>
                  </a:cubicBezTo>
                  <a:lnTo>
                    <a:pt x="8983" y="12277"/>
                  </a:lnTo>
                  <a:lnTo>
                    <a:pt x="9010" y="12277"/>
                  </a:lnTo>
                  <a:lnTo>
                    <a:pt x="9010" y="12264"/>
                  </a:lnTo>
                  <a:lnTo>
                    <a:pt x="9022" y="12264"/>
                  </a:lnTo>
                  <a:cubicBezTo>
                    <a:pt x="9090" y="12223"/>
                    <a:pt x="9170" y="12196"/>
                    <a:pt x="9250" y="12157"/>
                  </a:cubicBezTo>
                  <a:lnTo>
                    <a:pt x="8983" y="11622"/>
                  </a:lnTo>
                  <a:close/>
                  <a:moveTo>
                    <a:pt x="3984" y="11688"/>
                  </a:moveTo>
                  <a:lnTo>
                    <a:pt x="3729" y="12237"/>
                  </a:lnTo>
                  <a:cubicBezTo>
                    <a:pt x="3743" y="12237"/>
                    <a:pt x="3743" y="12237"/>
                    <a:pt x="3756" y="12250"/>
                  </a:cubicBezTo>
                  <a:lnTo>
                    <a:pt x="3770" y="12250"/>
                  </a:lnTo>
                  <a:cubicBezTo>
                    <a:pt x="3850" y="12290"/>
                    <a:pt x="3930" y="12317"/>
                    <a:pt x="4010" y="12357"/>
                  </a:cubicBezTo>
                  <a:lnTo>
                    <a:pt x="4237" y="11795"/>
                  </a:lnTo>
                  <a:cubicBezTo>
                    <a:pt x="4144" y="11769"/>
                    <a:pt x="4064" y="11729"/>
                    <a:pt x="3984" y="11688"/>
                  </a:cubicBezTo>
                  <a:close/>
                  <a:moveTo>
                    <a:pt x="8488" y="11836"/>
                  </a:moveTo>
                  <a:cubicBezTo>
                    <a:pt x="8408" y="11863"/>
                    <a:pt x="8314" y="11902"/>
                    <a:pt x="8234" y="11929"/>
                  </a:cubicBezTo>
                  <a:lnTo>
                    <a:pt x="8421" y="12490"/>
                  </a:lnTo>
                  <a:cubicBezTo>
                    <a:pt x="8514" y="12464"/>
                    <a:pt x="8609" y="12437"/>
                    <a:pt x="8702" y="12397"/>
                  </a:cubicBezTo>
                  <a:lnTo>
                    <a:pt x="8488" y="11836"/>
                  </a:lnTo>
                  <a:close/>
                  <a:moveTo>
                    <a:pt x="4492" y="11889"/>
                  </a:moveTo>
                  <a:lnTo>
                    <a:pt x="4291" y="12464"/>
                  </a:lnTo>
                  <a:cubicBezTo>
                    <a:pt x="4358" y="12490"/>
                    <a:pt x="4438" y="12504"/>
                    <a:pt x="4504" y="12531"/>
                  </a:cubicBezTo>
                  <a:lnTo>
                    <a:pt x="4518" y="12531"/>
                  </a:lnTo>
                  <a:cubicBezTo>
                    <a:pt x="4531" y="12531"/>
                    <a:pt x="4531" y="12544"/>
                    <a:pt x="4531" y="12544"/>
                  </a:cubicBezTo>
                  <a:lnTo>
                    <a:pt x="4572" y="12544"/>
                  </a:lnTo>
                  <a:lnTo>
                    <a:pt x="4572" y="12558"/>
                  </a:lnTo>
                  <a:lnTo>
                    <a:pt x="4745" y="11970"/>
                  </a:lnTo>
                  <a:cubicBezTo>
                    <a:pt x="4652" y="11956"/>
                    <a:pt x="4572" y="11916"/>
                    <a:pt x="4492" y="11889"/>
                  </a:cubicBezTo>
                  <a:close/>
                  <a:moveTo>
                    <a:pt x="7967" y="12009"/>
                  </a:moveTo>
                  <a:cubicBezTo>
                    <a:pt x="7887" y="12023"/>
                    <a:pt x="7793" y="12050"/>
                    <a:pt x="7712" y="12077"/>
                  </a:cubicBezTo>
                  <a:lnTo>
                    <a:pt x="7846" y="12651"/>
                  </a:lnTo>
                  <a:cubicBezTo>
                    <a:pt x="7940" y="12638"/>
                    <a:pt x="8033" y="12611"/>
                    <a:pt x="8127" y="12585"/>
                  </a:cubicBezTo>
                  <a:lnTo>
                    <a:pt x="7967" y="12009"/>
                  </a:lnTo>
                  <a:close/>
                  <a:moveTo>
                    <a:pt x="5012" y="12050"/>
                  </a:moveTo>
                  <a:lnTo>
                    <a:pt x="4866" y="12638"/>
                  </a:lnTo>
                  <a:cubicBezTo>
                    <a:pt x="4946" y="12651"/>
                    <a:pt x="5012" y="12665"/>
                    <a:pt x="5093" y="12678"/>
                  </a:cubicBezTo>
                  <a:lnTo>
                    <a:pt x="5107" y="12691"/>
                  </a:lnTo>
                  <a:lnTo>
                    <a:pt x="5160" y="12691"/>
                  </a:lnTo>
                  <a:lnTo>
                    <a:pt x="5280" y="12103"/>
                  </a:lnTo>
                  <a:cubicBezTo>
                    <a:pt x="5187" y="12089"/>
                    <a:pt x="5093" y="12063"/>
                    <a:pt x="5012" y="12050"/>
                  </a:cubicBezTo>
                  <a:close/>
                  <a:moveTo>
                    <a:pt x="7445" y="12130"/>
                  </a:moveTo>
                  <a:cubicBezTo>
                    <a:pt x="7352" y="12143"/>
                    <a:pt x="7258" y="12157"/>
                    <a:pt x="7178" y="12170"/>
                  </a:cubicBezTo>
                  <a:lnTo>
                    <a:pt x="7245" y="12758"/>
                  </a:lnTo>
                  <a:cubicBezTo>
                    <a:pt x="7311" y="12758"/>
                    <a:pt x="7365" y="12745"/>
                    <a:pt x="7418" y="12745"/>
                  </a:cubicBezTo>
                  <a:lnTo>
                    <a:pt x="7432" y="12731"/>
                  </a:lnTo>
                  <a:lnTo>
                    <a:pt x="7499" y="12731"/>
                  </a:lnTo>
                  <a:lnTo>
                    <a:pt x="7499" y="12718"/>
                  </a:lnTo>
                  <a:lnTo>
                    <a:pt x="7552" y="12718"/>
                  </a:lnTo>
                  <a:lnTo>
                    <a:pt x="7445" y="12130"/>
                  </a:lnTo>
                  <a:close/>
                  <a:moveTo>
                    <a:pt x="5547" y="12157"/>
                  </a:moveTo>
                  <a:lnTo>
                    <a:pt x="5454" y="12745"/>
                  </a:lnTo>
                  <a:cubicBezTo>
                    <a:pt x="5467" y="12745"/>
                    <a:pt x="5481" y="12758"/>
                    <a:pt x="5494" y="12758"/>
                  </a:cubicBezTo>
                  <a:lnTo>
                    <a:pt x="5574" y="12758"/>
                  </a:lnTo>
                  <a:lnTo>
                    <a:pt x="5574" y="12772"/>
                  </a:lnTo>
                  <a:lnTo>
                    <a:pt x="5681" y="12772"/>
                  </a:lnTo>
                  <a:lnTo>
                    <a:pt x="5681" y="12784"/>
                  </a:lnTo>
                  <a:lnTo>
                    <a:pt x="5695" y="12772"/>
                  </a:lnTo>
                  <a:lnTo>
                    <a:pt x="5695" y="12784"/>
                  </a:lnTo>
                  <a:lnTo>
                    <a:pt x="5748" y="12784"/>
                  </a:lnTo>
                  <a:lnTo>
                    <a:pt x="5814" y="12184"/>
                  </a:lnTo>
                  <a:cubicBezTo>
                    <a:pt x="5721" y="12184"/>
                    <a:pt x="5627" y="12170"/>
                    <a:pt x="5547" y="12157"/>
                  </a:cubicBezTo>
                  <a:close/>
                  <a:moveTo>
                    <a:pt x="6898" y="12196"/>
                  </a:moveTo>
                  <a:cubicBezTo>
                    <a:pt x="6817" y="12210"/>
                    <a:pt x="6723" y="12210"/>
                    <a:pt x="6630" y="12210"/>
                  </a:cubicBezTo>
                  <a:lnTo>
                    <a:pt x="6657" y="12811"/>
                  </a:lnTo>
                  <a:cubicBezTo>
                    <a:pt x="6750" y="12811"/>
                    <a:pt x="6857" y="12798"/>
                    <a:pt x="6951" y="12798"/>
                  </a:cubicBezTo>
                  <a:lnTo>
                    <a:pt x="6898" y="12196"/>
                  </a:lnTo>
                  <a:close/>
                  <a:moveTo>
                    <a:pt x="6082" y="12210"/>
                  </a:moveTo>
                  <a:lnTo>
                    <a:pt x="6055" y="12811"/>
                  </a:lnTo>
                  <a:lnTo>
                    <a:pt x="6135" y="12811"/>
                  </a:lnTo>
                  <a:cubicBezTo>
                    <a:pt x="6203" y="12811"/>
                    <a:pt x="6283" y="12811"/>
                    <a:pt x="6349" y="12825"/>
                  </a:cubicBezTo>
                  <a:lnTo>
                    <a:pt x="6363" y="12223"/>
                  </a:lnTo>
                  <a:cubicBezTo>
                    <a:pt x="6269" y="12223"/>
                    <a:pt x="6176" y="12210"/>
                    <a:pt x="6082" y="1221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11;p62"/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12;p62"/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13;p62"/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14;p62"/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15;p62"/>
            <p:cNvSpPr/>
            <p:nvPr/>
          </p:nvSpPr>
          <p:spPr>
            <a:xfrm>
              <a:off x="8335405" y="2644227"/>
              <a:ext cx="234101" cy="406196"/>
            </a:xfrm>
            <a:custGeom>
              <a:avLst/>
              <a:gdLst/>
              <a:ahLst/>
              <a:cxnLst/>
              <a:rect l="l" t="t" r="r" b="b"/>
              <a:pathLst>
                <a:path w="4893" h="8490" extrusionOk="0">
                  <a:moveTo>
                    <a:pt x="1524" y="1"/>
                  </a:moveTo>
                  <a:lnTo>
                    <a:pt x="1163" y="108"/>
                  </a:lnTo>
                  <a:lnTo>
                    <a:pt x="1323" y="749"/>
                  </a:lnTo>
                  <a:cubicBezTo>
                    <a:pt x="829" y="910"/>
                    <a:pt x="468" y="1191"/>
                    <a:pt x="254" y="1565"/>
                  </a:cubicBezTo>
                  <a:cubicBezTo>
                    <a:pt x="40" y="1939"/>
                    <a:pt x="0" y="2380"/>
                    <a:pt x="134" y="2888"/>
                  </a:cubicBezTo>
                  <a:cubicBezTo>
                    <a:pt x="241" y="3276"/>
                    <a:pt x="387" y="3570"/>
                    <a:pt x="588" y="3784"/>
                  </a:cubicBezTo>
                  <a:cubicBezTo>
                    <a:pt x="776" y="4011"/>
                    <a:pt x="1043" y="4198"/>
                    <a:pt x="1376" y="4358"/>
                  </a:cubicBezTo>
                  <a:lnTo>
                    <a:pt x="2499" y="4907"/>
                  </a:lnTo>
                  <a:cubicBezTo>
                    <a:pt x="2647" y="4987"/>
                    <a:pt x="2780" y="5053"/>
                    <a:pt x="2874" y="5121"/>
                  </a:cubicBezTo>
                  <a:cubicBezTo>
                    <a:pt x="2968" y="5174"/>
                    <a:pt x="3075" y="5240"/>
                    <a:pt x="3168" y="5335"/>
                  </a:cubicBezTo>
                  <a:cubicBezTo>
                    <a:pt x="3275" y="5415"/>
                    <a:pt x="3355" y="5522"/>
                    <a:pt x="3422" y="5629"/>
                  </a:cubicBezTo>
                  <a:cubicBezTo>
                    <a:pt x="3488" y="5736"/>
                    <a:pt x="3542" y="5869"/>
                    <a:pt x="3582" y="6016"/>
                  </a:cubicBezTo>
                  <a:cubicBezTo>
                    <a:pt x="3636" y="6217"/>
                    <a:pt x="3636" y="6390"/>
                    <a:pt x="3569" y="6524"/>
                  </a:cubicBezTo>
                  <a:cubicBezTo>
                    <a:pt x="3502" y="6671"/>
                    <a:pt x="3381" y="6764"/>
                    <a:pt x="3194" y="6818"/>
                  </a:cubicBezTo>
                  <a:cubicBezTo>
                    <a:pt x="3128" y="6832"/>
                    <a:pt x="3061" y="6844"/>
                    <a:pt x="3007" y="6844"/>
                  </a:cubicBezTo>
                  <a:cubicBezTo>
                    <a:pt x="2593" y="6844"/>
                    <a:pt x="2273" y="6443"/>
                    <a:pt x="2032" y="5641"/>
                  </a:cubicBezTo>
                  <a:lnTo>
                    <a:pt x="989" y="6176"/>
                  </a:lnTo>
                  <a:cubicBezTo>
                    <a:pt x="1350" y="7299"/>
                    <a:pt x="1952" y="7874"/>
                    <a:pt x="2820" y="7874"/>
                  </a:cubicBezTo>
                  <a:cubicBezTo>
                    <a:pt x="2994" y="7874"/>
                    <a:pt x="3168" y="7847"/>
                    <a:pt x="3355" y="7807"/>
                  </a:cubicBezTo>
                  <a:lnTo>
                    <a:pt x="3542" y="8489"/>
                  </a:lnTo>
                  <a:lnTo>
                    <a:pt x="3903" y="8395"/>
                  </a:lnTo>
                  <a:lnTo>
                    <a:pt x="3716" y="7700"/>
                  </a:lnTo>
                  <a:cubicBezTo>
                    <a:pt x="4157" y="7527"/>
                    <a:pt x="4478" y="7259"/>
                    <a:pt x="4665" y="6871"/>
                  </a:cubicBezTo>
                  <a:cubicBezTo>
                    <a:pt x="4852" y="6497"/>
                    <a:pt x="4892" y="6069"/>
                    <a:pt x="4772" y="5615"/>
                  </a:cubicBezTo>
                  <a:cubicBezTo>
                    <a:pt x="4705" y="5388"/>
                    <a:pt x="4625" y="5187"/>
                    <a:pt x="4518" y="5000"/>
                  </a:cubicBezTo>
                  <a:cubicBezTo>
                    <a:pt x="4411" y="4827"/>
                    <a:pt x="4290" y="4666"/>
                    <a:pt x="4144" y="4519"/>
                  </a:cubicBezTo>
                  <a:cubicBezTo>
                    <a:pt x="3996" y="4385"/>
                    <a:pt x="3850" y="4265"/>
                    <a:pt x="3702" y="4171"/>
                  </a:cubicBezTo>
                  <a:cubicBezTo>
                    <a:pt x="3556" y="4064"/>
                    <a:pt x="3395" y="3971"/>
                    <a:pt x="3208" y="3877"/>
                  </a:cubicBezTo>
                  <a:lnTo>
                    <a:pt x="2085" y="3330"/>
                  </a:lnTo>
                  <a:cubicBezTo>
                    <a:pt x="1858" y="3209"/>
                    <a:pt x="1684" y="3089"/>
                    <a:pt x="1564" y="2968"/>
                  </a:cubicBezTo>
                  <a:cubicBezTo>
                    <a:pt x="1430" y="2848"/>
                    <a:pt x="1337" y="2688"/>
                    <a:pt x="1283" y="2460"/>
                  </a:cubicBezTo>
                  <a:cubicBezTo>
                    <a:pt x="1230" y="2273"/>
                    <a:pt x="1243" y="2100"/>
                    <a:pt x="1310" y="1966"/>
                  </a:cubicBezTo>
                  <a:cubicBezTo>
                    <a:pt x="1376" y="1833"/>
                    <a:pt x="1510" y="1726"/>
                    <a:pt x="1684" y="1658"/>
                  </a:cubicBezTo>
                  <a:cubicBezTo>
                    <a:pt x="1765" y="1645"/>
                    <a:pt x="1831" y="1631"/>
                    <a:pt x="1898" y="1631"/>
                  </a:cubicBezTo>
                  <a:lnTo>
                    <a:pt x="1991" y="1631"/>
                  </a:lnTo>
                  <a:cubicBezTo>
                    <a:pt x="2085" y="1645"/>
                    <a:pt x="2166" y="1685"/>
                    <a:pt x="2219" y="1738"/>
                  </a:cubicBezTo>
                  <a:cubicBezTo>
                    <a:pt x="2285" y="1792"/>
                    <a:pt x="2353" y="1872"/>
                    <a:pt x="2406" y="1966"/>
                  </a:cubicBezTo>
                  <a:cubicBezTo>
                    <a:pt x="2473" y="2059"/>
                    <a:pt x="2513" y="2166"/>
                    <a:pt x="2553" y="2260"/>
                  </a:cubicBezTo>
                  <a:cubicBezTo>
                    <a:pt x="2593" y="2367"/>
                    <a:pt x="2647" y="2487"/>
                    <a:pt x="2686" y="2621"/>
                  </a:cubicBezTo>
                  <a:lnTo>
                    <a:pt x="3716" y="2113"/>
                  </a:lnTo>
                  <a:cubicBezTo>
                    <a:pt x="3622" y="1859"/>
                    <a:pt x="3529" y="1645"/>
                    <a:pt x="3422" y="1458"/>
                  </a:cubicBezTo>
                  <a:cubicBezTo>
                    <a:pt x="3315" y="1271"/>
                    <a:pt x="3181" y="1097"/>
                    <a:pt x="3021" y="950"/>
                  </a:cubicBezTo>
                  <a:cubicBezTo>
                    <a:pt x="2861" y="803"/>
                    <a:pt x="2660" y="710"/>
                    <a:pt x="2446" y="656"/>
                  </a:cubicBezTo>
                  <a:cubicBezTo>
                    <a:pt x="2339" y="630"/>
                    <a:pt x="2219" y="616"/>
                    <a:pt x="2085" y="616"/>
                  </a:cubicBezTo>
                  <a:cubicBezTo>
                    <a:pt x="1965" y="616"/>
                    <a:pt x="1831" y="630"/>
                    <a:pt x="1697" y="656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16;p62"/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7;p62"/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18;p62"/>
            <p:cNvSpPr/>
            <p:nvPr/>
          </p:nvSpPr>
          <p:spPr>
            <a:xfrm>
              <a:off x="7332641" y="1787818"/>
              <a:ext cx="441936" cy="417918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19;p62"/>
            <p:cNvSpPr/>
            <p:nvPr/>
          </p:nvSpPr>
          <p:spPr>
            <a:xfrm>
              <a:off x="7344793" y="1787962"/>
              <a:ext cx="417631" cy="417631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20;p62"/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21;p62"/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2;p62"/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23;p62"/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24;p62"/>
            <p:cNvSpPr/>
            <p:nvPr/>
          </p:nvSpPr>
          <p:spPr>
            <a:xfrm>
              <a:off x="7450337" y="1875564"/>
              <a:ext cx="196974" cy="244340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25;p62"/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26;p62"/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27;p62"/>
            <p:cNvSpPr/>
            <p:nvPr/>
          </p:nvSpPr>
          <p:spPr>
            <a:xfrm>
              <a:off x="6507665" y="1509462"/>
              <a:ext cx="290414" cy="274434"/>
            </a:xfrm>
            <a:custGeom>
              <a:avLst/>
              <a:gdLst/>
              <a:ahLst/>
              <a:cxnLst/>
              <a:rect l="l" t="t" r="r" b="b"/>
              <a:pathLst>
                <a:path w="6070" h="5736" extrusionOk="0">
                  <a:moveTo>
                    <a:pt x="3029" y="0"/>
                  </a:moveTo>
                  <a:cubicBezTo>
                    <a:pt x="1593" y="0"/>
                    <a:pt x="362" y="1082"/>
                    <a:pt x="188" y="2533"/>
                  </a:cubicBezTo>
                  <a:cubicBezTo>
                    <a:pt x="1" y="4111"/>
                    <a:pt x="1124" y="5528"/>
                    <a:pt x="2701" y="5715"/>
                  </a:cubicBezTo>
                  <a:cubicBezTo>
                    <a:pt x="2815" y="5728"/>
                    <a:pt x="2929" y="5735"/>
                    <a:pt x="3042" y="5735"/>
                  </a:cubicBezTo>
                  <a:cubicBezTo>
                    <a:pt x="4467" y="5735"/>
                    <a:pt x="5709" y="4664"/>
                    <a:pt x="5882" y="3202"/>
                  </a:cubicBezTo>
                  <a:cubicBezTo>
                    <a:pt x="6069" y="1637"/>
                    <a:pt x="4947" y="208"/>
                    <a:pt x="3369" y="21"/>
                  </a:cubicBezTo>
                  <a:cubicBezTo>
                    <a:pt x="3255" y="7"/>
                    <a:pt x="3141" y="0"/>
                    <a:pt x="302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28;p62"/>
            <p:cNvSpPr/>
            <p:nvPr/>
          </p:nvSpPr>
          <p:spPr>
            <a:xfrm>
              <a:off x="6515368" y="1509749"/>
              <a:ext cx="274338" cy="274434"/>
            </a:xfrm>
            <a:custGeom>
              <a:avLst/>
              <a:gdLst/>
              <a:ahLst/>
              <a:cxnLst/>
              <a:rect l="l" t="t" r="r" b="b"/>
              <a:pathLst>
                <a:path w="5734" h="5736" extrusionOk="0">
                  <a:moveTo>
                    <a:pt x="2807" y="1"/>
                  </a:moveTo>
                  <a:lnTo>
                    <a:pt x="2807" y="268"/>
                  </a:lnTo>
                  <a:lnTo>
                    <a:pt x="2927" y="268"/>
                  </a:lnTo>
                  <a:lnTo>
                    <a:pt x="2941" y="1"/>
                  </a:lnTo>
                  <a:close/>
                  <a:moveTo>
                    <a:pt x="2647" y="1"/>
                  </a:moveTo>
                  <a:cubicBezTo>
                    <a:pt x="2606" y="15"/>
                    <a:pt x="2567" y="15"/>
                    <a:pt x="2540" y="15"/>
                  </a:cubicBezTo>
                  <a:lnTo>
                    <a:pt x="2567" y="282"/>
                  </a:lnTo>
                  <a:cubicBezTo>
                    <a:pt x="2606" y="282"/>
                    <a:pt x="2647" y="268"/>
                    <a:pt x="2686" y="268"/>
                  </a:cubicBezTo>
                  <a:lnTo>
                    <a:pt x="2674" y="1"/>
                  </a:lnTo>
                  <a:close/>
                  <a:moveTo>
                    <a:pt x="3075" y="1"/>
                  </a:moveTo>
                  <a:lnTo>
                    <a:pt x="3048" y="268"/>
                  </a:lnTo>
                  <a:cubicBezTo>
                    <a:pt x="3087" y="282"/>
                    <a:pt x="3141" y="282"/>
                    <a:pt x="3182" y="282"/>
                  </a:cubicBezTo>
                  <a:lnTo>
                    <a:pt x="3208" y="15"/>
                  </a:lnTo>
                  <a:lnTo>
                    <a:pt x="3114" y="15"/>
                  </a:lnTo>
                  <a:cubicBezTo>
                    <a:pt x="3101" y="1"/>
                    <a:pt x="3087" y="1"/>
                    <a:pt x="3075" y="1"/>
                  </a:cubicBezTo>
                  <a:close/>
                  <a:moveTo>
                    <a:pt x="2406" y="41"/>
                  </a:moveTo>
                  <a:cubicBezTo>
                    <a:pt x="2380" y="41"/>
                    <a:pt x="2353" y="41"/>
                    <a:pt x="2326" y="54"/>
                  </a:cubicBezTo>
                  <a:lnTo>
                    <a:pt x="2273" y="54"/>
                  </a:lnTo>
                  <a:lnTo>
                    <a:pt x="2326" y="321"/>
                  </a:lnTo>
                  <a:cubicBezTo>
                    <a:pt x="2366" y="309"/>
                    <a:pt x="2406" y="309"/>
                    <a:pt x="2446" y="295"/>
                  </a:cubicBezTo>
                  <a:lnTo>
                    <a:pt x="2406" y="41"/>
                  </a:lnTo>
                  <a:close/>
                  <a:moveTo>
                    <a:pt x="3342" y="41"/>
                  </a:moveTo>
                  <a:lnTo>
                    <a:pt x="3301" y="309"/>
                  </a:lnTo>
                  <a:cubicBezTo>
                    <a:pt x="3342" y="309"/>
                    <a:pt x="3381" y="321"/>
                    <a:pt x="3422" y="321"/>
                  </a:cubicBezTo>
                  <a:lnTo>
                    <a:pt x="3476" y="68"/>
                  </a:lnTo>
                  <a:cubicBezTo>
                    <a:pt x="3462" y="54"/>
                    <a:pt x="3449" y="54"/>
                    <a:pt x="3422" y="54"/>
                  </a:cubicBezTo>
                  <a:lnTo>
                    <a:pt x="3408" y="54"/>
                  </a:lnTo>
                  <a:lnTo>
                    <a:pt x="3408" y="41"/>
                  </a:lnTo>
                  <a:close/>
                  <a:moveTo>
                    <a:pt x="2139" y="95"/>
                  </a:moveTo>
                  <a:lnTo>
                    <a:pt x="2018" y="134"/>
                  </a:lnTo>
                  <a:lnTo>
                    <a:pt x="2098" y="389"/>
                  </a:lnTo>
                  <a:cubicBezTo>
                    <a:pt x="2125" y="375"/>
                    <a:pt x="2166" y="362"/>
                    <a:pt x="2205" y="348"/>
                  </a:cubicBezTo>
                  <a:lnTo>
                    <a:pt x="2139" y="95"/>
                  </a:lnTo>
                  <a:close/>
                  <a:moveTo>
                    <a:pt x="3609" y="95"/>
                  </a:moveTo>
                  <a:lnTo>
                    <a:pt x="3542" y="348"/>
                  </a:lnTo>
                  <a:lnTo>
                    <a:pt x="3663" y="389"/>
                  </a:lnTo>
                  <a:lnTo>
                    <a:pt x="3743" y="134"/>
                  </a:lnTo>
                  <a:cubicBezTo>
                    <a:pt x="3716" y="121"/>
                    <a:pt x="3702" y="121"/>
                    <a:pt x="3689" y="121"/>
                  </a:cubicBezTo>
                  <a:cubicBezTo>
                    <a:pt x="3689" y="121"/>
                    <a:pt x="3689" y="108"/>
                    <a:pt x="3676" y="108"/>
                  </a:cubicBezTo>
                  <a:cubicBezTo>
                    <a:pt x="3649" y="108"/>
                    <a:pt x="3636" y="95"/>
                    <a:pt x="3609" y="95"/>
                  </a:cubicBezTo>
                  <a:close/>
                  <a:moveTo>
                    <a:pt x="1872" y="175"/>
                  </a:moveTo>
                  <a:cubicBezTo>
                    <a:pt x="1858" y="188"/>
                    <a:pt x="1831" y="188"/>
                    <a:pt x="1818" y="202"/>
                  </a:cubicBezTo>
                  <a:lnTo>
                    <a:pt x="1791" y="202"/>
                  </a:lnTo>
                  <a:lnTo>
                    <a:pt x="1791" y="215"/>
                  </a:lnTo>
                  <a:lnTo>
                    <a:pt x="1765" y="215"/>
                  </a:lnTo>
                  <a:lnTo>
                    <a:pt x="1858" y="469"/>
                  </a:lnTo>
                  <a:lnTo>
                    <a:pt x="1979" y="428"/>
                  </a:lnTo>
                  <a:lnTo>
                    <a:pt x="1884" y="175"/>
                  </a:lnTo>
                  <a:close/>
                  <a:moveTo>
                    <a:pt x="3863" y="175"/>
                  </a:moveTo>
                  <a:lnTo>
                    <a:pt x="3770" y="428"/>
                  </a:lnTo>
                  <a:lnTo>
                    <a:pt x="3889" y="469"/>
                  </a:lnTo>
                  <a:lnTo>
                    <a:pt x="3996" y="228"/>
                  </a:lnTo>
                  <a:cubicBezTo>
                    <a:pt x="3957" y="202"/>
                    <a:pt x="3903" y="188"/>
                    <a:pt x="3863" y="175"/>
                  </a:cubicBezTo>
                  <a:close/>
                  <a:moveTo>
                    <a:pt x="1631" y="282"/>
                  </a:moveTo>
                  <a:cubicBezTo>
                    <a:pt x="1617" y="282"/>
                    <a:pt x="1590" y="295"/>
                    <a:pt x="1578" y="309"/>
                  </a:cubicBezTo>
                  <a:lnTo>
                    <a:pt x="1564" y="309"/>
                  </a:lnTo>
                  <a:cubicBezTo>
                    <a:pt x="1551" y="321"/>
                    <a:pt x="1537" y="335"/>
                    <a:pt x="1510" y="335"/>
                  </a:cubicBezTo>
                  <a:lnTo>
                    <a:pt x="1644" y="576"/>
                  </a:lnTo>
                  <a:cubicBezTo>
                    <a:pt x="1684" y="549"/>
                    <a:pt x="1711" y="535"/>
                    <a:pt x="1751" y="522"/>
                  </a:cubicBezTo>
                  <a:lnTo>
                    <a:pt x="1631" y="282"/>
                  </a:lnTo>
                  <a:close/>
                  <a:moveTo>
                    <a:pt x="4117" y="282"/>
                  </a:moveTo>
                  <a:lnTo>
                    <a:pt x="3996" y="522"/>
                  </a:lnTo>
                  <a:cubicBezTo>
                    <a:pt x="4037" y="535"/>
                    <a:pt x="4064" y="562"/>
                    <a:pt x="4103" y="576"/>
                  </a:cubicBezTo>
                  <a:lnTo>
                    <a:pt x="4237" y="335"/>
                  </a:lnTo>
                  <a:lnTo>
                    <a:pt x="4157" y="295"/>
                  </a:lnTo>
                  <a:lnTo>
                    <a:pt x="4144" y="295"/>
                  </a:lnTo>
                  <a:cubicBezTo>
                    <a:pt x="4144" y="295"/>
                    <a:pt x="4130" y="282"/>
                    <a:pt x="4117" y="282"/>
                  </a:cubicBezTo>
                  <a:close/>
                  <a:moveTo>
                    <a:pt x="1390" y="402"/>
                  </a:moveTo>
                  <a:lnTo>
                    <a:pt x="1390" y="416"/>
                  </a:lnTo>
                  <a:lnTo>
                    <a:pt x="1377" y="416"/>
                  </a:lnTo>
                  <a:lnTo>
                    <a:pt x="1364" y="428"/>
                  </a:lnTo>
                  <a:cubicBezTo>
                    <a:pt x="1337" y="442"/>
                    <a:pt x="1310" y="455"/>
                    <a:pt x="1283" y="482"/>
                  </a:cubicBezTo>
                  <a:lnTo>
                    <a:pt x="1430" y="696"/>
                  </a:lnTo>
                  <a:cubicBezTo>
                    <a:pt x="1471" y="683"/>
                    <a:pt x="1497" y="656"/>
                    <a:pt x="1537" y="629"/>
                  </a:cubicBezTo>
                  <a:lnTo>
                    <a:pt x="1403" y="402"/>
                  </a:lnTo>
                  <a:close/>
                  <a:moveTo>
                    <a:pt x="4344" y="402"/>
                  </a:moveTo>
                  <a:lnTo>
                    <a:pt x="4210" y="642"/>
                  </a:lnTo>
                  <a:cubicBezTo>
                    <a:pt x="4251" y="656"/>
                    <a:pt x="4278" y="683"/>
                    <a:pt x="4317" y="696"/>
                  </a:cubicBezTo>
                  <a:lnTo>
                    <a:pt x="4465" y="482"/>
                  </a:lnTo>
                  <a:cubicBezTo>
                    <a:pt x="4438" y="469"/>
                    <a:pt x="4424" y="455"/>
                    <a:pt x="4397" y="442"/>
                  </a:cubicBezTo>
                  <a:lnTo>
                    <a:pt x="4397" y="428"/>
                  </a:lnTo>
                  <a:cubicBezTo>
                    <a:pt x="4385" y="428"/>
                    <a:pt x="4371" y="416"/>
                    <a:pt x="4344" y="402"/>
                  </a:cubicBezTo>
                  <a:close/>
                  <a:moveTo>
                    <a:pt x="1177" y="549"/>
                  </a:moveTo>
                  <a:cubicBezTo>
                    <a:pt x="1177" y="562"/>
                    <a:pt x="1163" y="562"/>
                    <a:pt x="1163" y="562"/>
                  </a:cubicBezTo>
                  <a:lnTo>
                    <a:pt x="1150" y="562"/>
                  </a:lnTo>
                  <a:lnTo>
                    <a:pt x="1150" y="576"/>
                  </a:lnTo>
                  <a:cubicBezTo>
                    <a:pt x="1123" y="589"/>
                    <a:pt x="1109" y="603"/>
                    <a:pt x="1082" y="629"/>
                  </a:cubicBezTo>
                  <a:lnTo>
                    <a:pt x="1070" y="629"/>
                  </a:lnTo>
                  <a:lnTo>
                    <a:pt x="1243" y="843"/>
                  </a:lnTo>
                  <a:cubicBezTo>
                    <a:pt x="1270" y="817"/>
                    <a:pt x="1296" y="790"/>
                    <a:pt x="1337" y="763"/>
                  </a:cubicBezTo>
                  <a:lnTo>
                    <a:pt x="1177" y="549"/>
                  </a:lnTo>
                  <a:close/>
                  <a:moveTo>
                    <a:pt x="4572" y="562"/>
                  </a:moveTo>
                  <a:lnTo>
                    <a:pt x="4411" y="776"/>
                  </a:lnTo>
                  <a:cubicBezTo>
                    <a:pt x="4451" y="790"/>
                    <a:pt x="4478" y="817"/>
                    <a:pt x="4504" y="843"/>
                  </a:cubicBezTo>
                  <a:lnTo>
                    <a:pt x="4679" y="642"/>
                  </a:lnTo>
                  <a:cubicBezTo>
                    <a:pt x="4665" y="616"/>
                    <a:pt x="4638" y="603"/>
                    <a:pt x="4625" y="589"/>
                  </a:cubicBezTo>
                  <a:lnTo>
                    <a:pt x="4611" y="589"/>
                  </a:lnTo>
                  <a:lnTo>
                    <a:pt x="4611" y="576"/>
                  </a:lnTo>
                  <a:lnTo>
                    <a:pt x="4598" y="576"/>
                  </a:lnTo>
                  <a:cubicBezTo>
                    <a:pt x="4584" y="562"/>
                    <a:pt x="4584" y="562"/>
                    <a:pt x="4572" y="562"/>
                  </a:cubicBezTo>
                  <a:close/>
                  <a:moveTo>
                    <a:pt x="963" y="722"/>
                  </a:moveTo>
                  <a:cubicBezTo>
                    <a:pt x="963" y="736"/>
                    <a:pt x="949" y="736"/>
                    <a:pt x="936" y="749"/>
                  </a:cubicBezTo>
                  <a:lnTo>
                    <a:pt x="922" y="763"/>
                  </a:lnTo>
                  <a:lnTo>
                    <a:pt x="909" y="763"/>
                  </a:lnTo>
                  <a:lnTo>
                    <a:pt x="909" y="776"/>
                  </a:lnTo>
                  <a:lnTo>
                    <a:pt x="895" y="776"/>
                  </a:lnTo>
                  <a:lnTo>
                    <a:pt x="895" y="790"/>
                  </a:lnTo>
                  <a:lnTo>
                    <a:pt x="882" y="790"/>
                  </a:lnTo>
                  <a:cubicBezTo>
                    <a:pt x="882" y="803"/>
                    <a:pt x="869" y="803"/>
                    <a:pt x="869" y="817"/>
                  </a:cubicBezTo>
                  <a:lnTo>
                    <a:pt x="1056" y="1004"/>
                  </a:lnTo>
                  <a:cubicBezTo>
                    <a:pt x="1082" y="977"/>
                    <a:pt x="1109" y="950"/>
                    <a:pt x="1150" y="923"/>
                  </a:cubicBezTo>
                  <a:lnTo>
                    <a:pt x="963" y="722"/>
                  </a:lnTo>
                  <a:close/>
                  <a:moveTo>
                    <a:pt x="4786" y="722"/>
                  </a:moveTo>
                  <a:lnTo>
                    <a:pt x="4598" y="923"/>
                  </a:lnTo>
                  <a:cubicBezTo>
                    <a:pt x="4638" y="950"/>
                    <a:pt x="4665" y="977"/>
                    <a:pt x="4691" y="1004"/>
                  </a:cubicBezTo>
                  <a:lnTo>
                    <a:pt x="4879" y="817"/>
                  </a:lnTo>
                  <a:lnTo>
                    <a:pt x="4852" y="790"/>
                  </a:lnTo>
                  <a:lnTo>
                    <a:pt x="4839" y="790"/>
                  </a:lnTo>
                  <a:lnTo>
                    <a:pt x="4839" y="776"/>
                  </a:lnTo>
                  <a:cubicBezTo>
                    <a:pt x="4812" y="763"/>
                    <a:pt x="4798" y="749"/>
                    <a:pt x="4786" y="722"/>
                  </a:cubicBezTo>
                  <a:close/>
                  <a:moveTo>
                    <a:pt x="776" y="910"/>
                  </a:moveTo>
                  <a:lnTo>
                    <a:pt x="681" y="1004"/>
                  </a:lnTo>
                  <a:lnTo>
                    <a:pt x="895" y="1177"/>
                  </a:lnTo>
                  <a:lnTo>
                    <a:pt x="976" y="1097"/>
                  </a:lnTo>
                  <a:lnTo>
                    <a:pt x="776" y="910"/>
                  </a:lnTo>
                  <a:close/>
                  <a:moveTo>
                    <a:pt x="4973" y="910"/>
                  </a:moveTo>
                  <a:lnTo>
                    <a:pt x="4772" y="1097"/>
                  </a:lnTo>
                  <a:cubicBezTo>
                    <a:pt x="4798" y="1123"/>
                    <a:pt x="4825" y="1150"/>
                    <a:pt x="4852" y="1191"/>
                  </a:cubicBezTo>
                  <a:lnTo>
                    <a:pt x="5066" y="1017"/>
                  </a:lnTo>
                  <a:cubicBezTo>
                    <a:pt x="5039" y="977"/>
                    <a:pt x="4999" y="950"/>
                    <a:pt x="4973" y="910"/>
                  </a:cubicBezTo>
                  <a:close/>
                  <a:moveTo>
                    <a:pt x="601" y="1111"/>
                  </a:moveTo>
                  <a:lnTo>
                    <a:pt x="601" y="1123"/>
                  </a:lnTo>
                  <a:lnTo>
                    <a:pt x="588" y="1123"/>
                  </a:lnTo>
                  <a:lnTo>
                    <a:pt x="588" y="1137"/>
                  </a:lnTo>
                  <a:lnTo>
                    <a:pt x="575" y="1137"/>
                  </a:lnTo>
                  <a:lnTo>
                    <a:pt x="575" y="1150"/>
                  </a:lnTo>
                  <a:lnTo>
                    <a:pt x="562" y="1164"/>
                  </a:lnTo>
                  <a:cubicBezTo>
                    <a:pt x="548" y="1177"/>
                    <a:pt x="535" y="1204"/>
                    <a:pt x="521" y="1218"/>
                  </a:cubicBezTo>
                  <a:lnTo>
                    <a:pt x="735" y="1378"/>
                  </a:lnTo>
                  <a:cubicBezTo>
                    <a:pt x="762" y="1337"/>
                    <a:pt x="788" y="1311"/>
                    <a:pt x="815" y="1284"/>
                  </a:cubicBezTo>
                  <a:lnTo>
                    <a:pt x="601" y="1111"/>
                  </a:lnTo>
                  <a:close/>
                  <a:moveTo>
                    <a:pt x="5146" y="1123"/>
                  </a:moveTo>
                  <a:lnTo>
                    <a:pt x="4932" y="1284"/>
                  </a:lnTo>
                  <a:cubicBezTo>
                    <a:pt x="4959" y="1311"/>
                    <a:pt x="4985" y="1351"/>
                    <a:pt x="4999" y="1378"/>
                  </a:cubicBezTo>
                  <a:lnTo>
                    <a:pt x="5226" y="1230"/>
                  </a:lnTo>
                  <a:lnTo>
                    <a:pt x="5226" y="1218"/>
                  </a:lnTo>
                  <a:lnTo>
                    <a:pt x="5213" y="1218"/>
                  </a:lnTo>
                  <a:cubicBezTo>
                    <a:pt x="5186" y="1177"/>
                    <a:pt x="5173" y="1150"/>
                    <a:pt x="5146" y="1123"/>
                  </a:cubicBezTo>
                  <a:close/>
                  <a:moveTo>
                    <a:pt x="441" y="1337"/>
                  </a:moveTo>
                  <a:cubicBezTo>
                    <a:pt x="428" y="1351"/>
                    <a:pt x="414" y="1378"/>
                    <a:pt x="414" y="1391"/>
                  </a:cubicBezTo>
                  <a:lnTo>
                    <a:pt x="401" y="1405"/>
                  </a:lnTo>
                  <a:cubicBezTo>
                    <a:pt x="401" y="1417"/>
                    <a:pt x="387" y="1431"/>
                    <a:pt x="375" y="1444"/>
                  </a:cubicBezTo>
                  <a:lnTo>
                    <a:pt x="615" y="1578"/>
                  </a:lnTo>
                  <a:cubicBezTo>
                    <a:pt x="628" y="1551"/>
                    <a:pt x="655" y="1512"/>
                    <a:pt x="669" y="1471"/>
                  </a:cubicBezTo>
                  <a:lnTo>
                    <a:pt x="441" y="1337"/>
                  </a:lnTo>
                  <a:close/>
                  <a:moveTo>
                    <a:pt x="5306" y="1337"/>
                  </a:moveTo>
                  <a:lnTo>
                    <a:pt x="5066" y="1485"/>
                  </a:lnTo>
                  <a:cubicBezTo>
                    <a:pt x="5092" y="1512"/>
                    <a:pt x="5119" y="1551"/>
                    <a:pt x="5133" y="1592"/>
                  </a:cubicBezTo>
                  <a:lnTo>
                    <a:pt x="5374" y="1458"/>
                  </a:lnTo>
                  <a:cubicBezTo>
                    <a:pt x="5360" y="1431"/>
                    <a:pt x="5347" y="1417"/>
                    <a:pt x="5333" y="1391"/>
                  </a:cubicBezTo>
                  <a:lnTo>
                    <a:pt x="5333" y="1378"/>
                  </a:lnTo>
                  <a:lnTo>
                    <a:pt x="5320" y="1378"/>
                  </a:lnTo>
                  <a:lnTo>
                    <a:pt x="5320" y="1364"/>
                  </a:lnTo>
                  <a:cubicBezTo>
                    <a:pt x="5306" y="1351"/>
                    <a:pt x="5306" y="1351"/>
                    <a:pt x="5306" y="1337"/>
                  </a:cubicBezTo>
                  <a:close/>
                  <a:moveTo>
                    <a:pt x="321" y="1565"/>
                  </a:moveTo>
                  <a:cubicBezTo>
                    <a:pt x="307" y="1578"/>
                    <a:pt x="294" y="1592"/>
                    <a:pt x="294" y="1605"/>
                  </a:cubicBezTo>
                  <a:lnTo>
                    <a:pt x="294" y="1619"/>
                  </a:lnTo>
                  <a:cubicBezTo>
                    <a:pt x="280" y="1645"/>
                    <a:pt x="268" y="1672"/>
                    <a:pt x="254" y="1685"/>
                  </a:cubicBezTo>
                  <a:lnTo>
                    <a:pt x="508" y="1806"/>
                  </a:lnTo>
                  <a:lnTo>
                    <a:pt x="548" y="1685"/>
                  </a:lnTo>
                  <a:lnTo>
                    <a:pt x="321" y="1565"/>
                  </a:lnTo>
                  <a:close/>
                  <a:moveTo>
                    <a:pt x="5427" y="1578"/>
                  </a:moveTo>
                  <a:lnTo>
                    <a:pt x="5186" y="1699"/>
                  </a:lnTo>
                  <a:cubicBezTo>
                    <a:pt x="5213" y="1725"/>
                    <a:pt x="5226" y="1765"/>
                    <a:pt x="5240" y="1806"/>
                  </a:cubicBezTo>
                  <a:lnTo>
                    <a:pt x="5493" y="1699"/>
                  </a:lnTo>
                  <a:cubicBezTo>
                    <a:pt x="5481" y="1685"/>
                    <a:pt x="5481" y="1672"/>
                    <a:pt x="5467" y="1658"/>
                  </a:cubicBezTo>
                  <a:lnTo>
                    <a:pt x="5467" y="1645"/>
                  </a:lnTo>
                  <a:lnTo>
                    <a:pt x="5467" y="1631"/>
                  </a:lnTo>
                  <a:lnTo>
                    <a:pt x="5454" y="1631"/>
                  </a:lnTo>
                  <a:lnTo>
                    <a:pt x="5454" y="1619"/>
                  </a:lnTo>
                  <a:lnTo>
                    <a:pt x="5454" y="1605"/>
                  </a:lnTo>
                  <a:lnTo>
                    <a:pt x="5427" y="1578"/>
                  </a:lnTo>
                  <a:close/>
                  <a:moveTo>
                    <a:pt x="200" y="1818"/>
                  </a:moveTo>
                  <a:cubicBezTo>
                    <a:pt x="200" y="1818"/>
                    <a:pt x="200" y="1832"/>
                    <a:pt x="187" y="1845"/>
                  </a:cubicBezTo>
                  <a:cubicBezTo>
                    <a:pt x="174" y="1872"/>
                    <a:pt x="174" y="1913"/>
                    <a:pt x="161" y="1939"/>
                  </a:cubicBezTo>
                  <a:lnTo>
                    <a:pt x="414" y="2020"/>
                  </a:lnTo>
                  <a:cubicBezTo>
                    <a:pt x="428" y="1993"/>
                    <a:pt x="441" y="1952"/>
                    <a:pt x="455" y="1913"/>
                  </a:cubicBezTo>
                  <a:lnTo>
                    <a:pt x="200" y="1818"/>
                  </a:lnTo>
                  <a:close/>
                  <a:moveTo>
                    <a:pt x="5547" y="1818"/>
                  </a:moveTo>
                  <a:lnTo>
                    <a:pt x="5293" y="1913"/>
                  </a:lnTo>
                  <a:lnTo>
                    <a:pt x="5333" y="2032"/>
                  </a:lnTo>
                  <a:lnTo>
                    <a:pt x="5587" y="1939"/>
                  </a:lnTo>
                  <a:lnTo>
                    <a:pt x="5587" y="1925"/>
                  </a:lnTo>
                  <a:lnTo>
                    <a:pt x="5574" y="1925"/>
                  </a:lnTo>
                  <a:cubicBezTo>
                    <a:pt x="5574" y="1886"/>
                    <a:pt x="5561" y="1859"/>
                    <a:pt x="5547" y="1818"/>
                  </a:cubicBezTo>
                  <a:close/>
                  <a:moveTo>
                    <a:pt x="120" y="2073"/>
                  </a:moveTo>
                  <a:cubicBezTo>
                    <a:pt x="120" y="2073"/>
                    <a:pt x="107" y="2086"/>
                    <a:pt x="107" y="2100"/>
                  </a:cubicBezTo>
                  <a:cubicBezTo>
                    <a:pt x="93" y="2139"/>
                    <a:pt x="93" y="2166"/>
                    <a:pt x="81" y="2193"/>
                  </a:cubicBezTo>
                  <a:lnTo>
                    <a:pt x="348" y="2260"/>
                  </a:lnTo>
                  <a:cubicBezTo>
                    <a:pt x="361" y="2219"/>
                    <a:pt x="361" y="2180"/>
                    <a:pt x="375" y="2139"/>
                  </a:cubicBezTo>
                  <a:lnTo>
                    <a:pt x="120" y="2073"/>
                  </a:lnTo>
                  <a:close/>
                  <a:moveTo>
                    <a:pt x="5627" y="2073"/>
                  </a:moveTo>
                  <a:lnTo>
                    <a:pt x="5374" y="2153"/>
                  </a:lnTo>
                  <a:cubicBezTo>
                    <a:pt x="5386" y="2180"/>
                    <a:pt x="5386" y="2219"/>
                    <a:pt x="5400" y="2260"/>
                  </a:cubicBezTo>
                  <a:lnTo>
                    <a:pt x="5668" y="2207"/>
                  </a:lnTo>
                  <a:cubicBezTo>
                    <a:pt x="5668" y="2193"/>
                    <a:pt x="5654" y="2193"/>
                    <a:pt x="5654" y="2180"/>
                  </a:cubicBezTo>
                  <a:lnTo>
                    <a:pt x="5654" y="2166"/>
                  </a:lnTo>
                  <a:lnTo>
                    <a:pt x="5654" y="2153"/>
                  </a:lnTo>
                  <a:cubicBezTo>
                    <a:pt x="5641" y="2126"/>
                    <a:pt x="5641" y="2100"/>
                    <a:pt x="5627" y="2073"/>
                  </a:cubicBezTo>
                  <a:close/>
                  <a:moveTo>
                    <a:pt x="54" y="2326"/>
                  </a:moveTo>
                  <a:cubicBezTo>
                    <a:pt x="54" y="2340"/>
                    <a:pt x="54" y="2367"/>
                    <a:pt x="40" y="2380"/>
                  </a:cubicBezTo>
                  <a:lnTo>
                    <a:pt x="40" y="2394"/>
                  </a:lnTo>
                  <a:lnTo>
                    <a:pt x="40" y="2460"/>
                  </a:lnTo>
                  <a:lnTo>
                    <a:pt x="294" y="2501"/>
                  </a:lnTo>
                  <a:cubicBezTo>
                    <a:pt x="307" y="2460"/>
                    <a:pt x="307" y="2421"/>
                    <a:pt x="321" y="2380"/>
                  </a:cubicBezTo>
                  <a:lnTo>
                    <a:pt x="54" y="2326"/>
                  </a:lnTo>
                  <a:close/>
                  <a:moveTo>
                    <a:pt x="5694" y="2340"/>
                  </a:moveTo>
                  <a:lnTo>
                    <a:pt x="5427" y="2380"/>
                  </a:lnTo>
                  <a:cubicBezTo>
                    <a:pt x="5440" y="2421"/>
                    <a:pt x="5440" y="2460"/>
                    <a:pt x="5440" y="2501"/>
                  </a:cubicBezTo>
                  <a:lnTo>
                    <a:pt x="5707" y="2474"/>
                  </a:lnTo>
                  <a:lnTo>
                    <a:pt x="5707" y="2421"/>
                  </a:lnTo>
                  <a:lnTo>
                    <a:pt x="5707" y="2407"/>
                  </a:lnTo>
                  <a:lnTo>
                    <a:pt x="5707" y="2394"/>
                  </a:lnTo>
                  <a:lnTo>
                    <a:pt x="5694" y="2394"/>
                  </a:lnTo>
                  <a:lnTo>
                    <a:pt x="5694" y="2380"/>
                  </a:lnTo>
                  <a:lnTo>
                    <a:pt x="5694" y="2367"/>
                  </a:lnTo>
                  <a:lnTo>
                    <a:pt x="5694" y="2353"/>
                  </a:lnTo>
                  <a:lnTo>
                    <a:pt x="5694" y="2340"/>
                  </a:lnTo>
                  <a:close/>
                  <a:moveTo>
                    <a:pt x="13" y="2594"/>
                  </a:moveTo>
                  <a:lnTo>
                    <a:pt x="13" y="2727"/>
                  </a:lnTo>
                  <a:lnTo>
                    <a:pt x="280" y="2741"/>
                  </a:lnTo>
                  <a:lnTo>
                    <a:pt x="280" y="2620"/>
                  </a:lnTo>
                  <a:lnTo>
                    <a:pt x="13" y="2594"/>
                  </a:lnTo>
                  <a:close/>
                  <a:moveTo>
                    <a:pt x="5721" y="2608"/>
                  </a:moveTo>
                  <a:lnTo>
                    <a:pt x="5454" y="2620"/>
                  </a:lnTo>
                  <a:cubicBezTo>
                    <a:pt x="5467" y="2661"/>
                    <a:pt x="5467" y="2701"/>
                    <a:pt x="5467" y="2741"/>
                  </a:cubicBezTo>
                  <a:lnTo>
                    <a:pt x="5734" y="2741"/>
                  </a:lnTo>
                  <a:lnTo>
                    <a:pt x="5734" y="2727"/>
                  </a:lnTo>
                  <a:lnTo>
                    <a:pt x="5734" y="2715"/>
                  </a:lnTo>
                  <a:cubicBezTo>
                    <a:pt x="5734" y="2674"/>
                    <a:pt x="5734" y="2634"/>
                    <a:pt x="5721" y="2608"/>
                  </a:cubicBezTo>
                  <a:close/>
                  <a:moveTo>
                    <a:pt x="0" y="2861"/>
                  </a:moveTo>
                  <a:cubicBezTo>
                    <a:pt x="0" y="2902"/>
                    <a:pt x="0" y="2955"/>
                    <a:pt x="13" y="2995"/>
                  </a:cubicBezTo>
                  <a:lnTo>
                    <a:pt x="280" y="2982"/>
                  </a:lnTo>
                  <a:cubicBezTo>
                    <a:pt x="280" y="2941"/>
                    <a:pt x="268" y="2902"/>
                    <a:pt x="268" y="2861"/>
                  </a:cubicBezTo>
                  <a:close/>
                  <a:moveTo>
                    <a:pt x="5467" y="2875"/>
                  </a:moveTo>
                  <a:lnTo>
                    <a:pt x="5467" y="2995"/>
                  </a:lnTo>
                  <a:lnTo>
                    <a:pt x="5734" y="3009"/>
                  </a:lnTo>
                  <a:lnTo>
                    <a:pt x="5734" y="2995"/>
                  </a:lnTo>
                  <a:lnTo>
                    <a:pt x="5734" y="2875"/>
                  </a:lnTo>
                  <a:close/>
                  <a:moveTo>
                    <a:pt x="280" y="3102"/>
                  </a:moveTo>
                  <a:lnTo>
                    <a:pt x="13" y="3128"/>
                  </a:lnTo>
                  <a:cubicBezTo>
                    <a:pt x="27" y="3182"/>
                    <a:pt x="27" y="3223"/>
                    <a:pt x="27" y="3262"/>
                  </a:cubicBezTo>
                  <a:lnTo>
                    <a:pt x="294" y="3223"/>
                  </a:lnTo>
                  <a:cubicBezTo>
                    <a:pt x="294" y="3182"/>
                    <a:pt x="294" y="3142"/>
                    <a:pt x="280" y="3102"/>
                  </a:cubicBezTo>
                  <a:close/>
                  <a:moveTo>
                    <a:pt x="5454" y="3116"/>
                  </a:moveTo>
                  <a:lnTo>
                    <a:pt x="5454" y="3169"/>
                  </a:lnTo>
                  <a:cubicBezTo>
                    <a:pt x="5454" y="3196"/>
                    <a:pt x="5454" y="3209"/>
                    <a:pt x="5440" y="3235"/>
                  </a:cubicBezTo>
                  <a:lnTo>
                    <a:pt x="5707" y="3276"/>
                  </a:lnTo>
                  <a:lnTo>
                    <a:pt x="5707" y="3262"/>
                  </a:lnTo>
                  <a:cubicBezTo>
                    <a:pt x="5707" y="3249"/>
                    <a:pt x="5721" y="3223"/>
                    <a:pt x="5721" y="3209"/>
                  </a:cubicBezTo>
                  <a:lnTo>
                    <a:pt x="5721" y="3196"/>
                  </a:lnTo>
                  <a:lnTo>
                    <a:pt x="5721" y="3182"/>
                  </a:lnTo>
                  <a:lnTo>
                    <a:pt x="5721" y="3169"/>
                  </a:lnTo>
                  <a:lnTo>
                    <a:pt x="5721" y="3155"/>
                  </a:lnTo>
                  <a:lnTo>
                    <a:pt x="5721" y="3142"/>
                  </a:lnTo>
                  <a:lnTo>
                    <a:pt x="5454" y="3116"/>
                  </a:lnTo>
                  <a:close/>
                  <a:moveTo>
                    <a:pt x="321" y="3342"/>
                  </a:moveTo>
                  <a:lnTo>
                    <a:pt x="54" y="3396"/>
                  </a:lnTo>
                  <a:lnTo>
                    <a:pt x="54" y="3410"/>
                  </a:lnTo>
                  <a:cubicBezTo>
                    <a:pt x="67" y="3449"/>
                    <a:pt x="81" y="3490"/>
                    <a:pt x="81" y="3529"/>
                  </a:cubicBezTo>
                  <a:lnTo>
                    <a:pt x="348" y="3463"/>
                  </a:lnTo>
                  <a:cubicBezTo>
                    <a:pt x="334" y="3422"/>
                    <a:pt x="321" y="3383"/>
                    <a:pt x="321" y="3342"/>
                  </a:cubicBezTo>
                  <a:close/>
                  <a:moveTo>
                    <a:pt x="5427" y="3356"/>
                  </a:moveTo>
                  <a:cubicBezTo>
                    <a:pt x="5413" y="3396"/>
                    <a:pt x="5413" y="3436"/>
                    <a:pt x="5400" y="3476"/>
                  </a:cubicBezTo>
                  <a:lnTo>
                    <a:pt x="5654" y="3529"/>
                  </a:lnTo>
                  <a:cubicBezTo>
                    <a:pt x="5668" y="3503"/>
                    <a:pt x="5668" y="3476"/>
                    <a:pt x="5681" y="3449"/>
                  </a:cubicBezTo>
                  <a:cubicBezTo>
                    <a:pt x="5681" y="3436"/>
                    <a:pt x="5681" y="3422"/>
                    <a:pt x="5694" y="3410"/>
                  </a:cubicBezTo>
                  <a:lnTo>
                    <a:pt x="5427" y="3356"/>
                  </a:lnTo>
                  <a:close/>
                  <a:moveTo>
                    <a:pt x="375" y="3583"/>
                  </a:moveTo>
                  <a:lnTo>
                    <a:pt x="120" y="3663"/>
                  </a:lnTo>
                  <a:lnTo>
                    <a:pt x="120" y="3677"/>
                  </a:lnTo>
                  <a:cubicBezTo>
                    <a:pt x="134" y="3717"/>
                    <a:pt x="147" y="3743"/>
                    <a:pt x="161" y="3784"/>
                  </a:cubicBezTo>
                  <a:lnTo>
                    <a:pt x="414" y="3704"/>
                  </a:lnTo>
                  <a:lnTo>
                    <a:pt x="375" y="3583"/>
                  </a:lnTo>
                  <a:close/>
                  <a:moveTo>
                    <a:pt x="5374" y="3597"/>
                  </a:moveTo>
                  <a:cubicBezTo>
                    <a:pt x="5360" y="3623"/>
                    <a:pt x="5347" y="3663"/>
                    <a:pt x="5333" y="3704"/>
                  </a:cubicBezTo>
                  <a:lnTo>
                    <a:pt x="5587" y="3797"/>
                  </a:lnTo>
                  <a:lnTo>
                    <a:pt x="5587" y="3770"/>
                  </a:lnTo>
                  <a:cubicBezTo>
                    <a:pt x="5600" y="3730"/>
                    <a:pt x="5614" y="3704"/>
                    <a:pt x="5627" y="3663"/>
                  </a:cubicBezTo>
                  <a:lnTo>
                    <a:pt x="5374" y="3597"/>
                  </a:lnTo>
                  <a:close/>
                  <a:moveTo>
                    <a:pt x="455" y="3811"/>
                  </a:moveTo>
                  <a:lnTo>
                    <a:pt x="200" y="3918"/>
                  </a:lnTo>
                  <a:cubicBezTo>
                    <a:pt x="214" y="3944"/>
                    <a:pt x="227" y="3971"/>
                    <a:pt x="241" y="4011"/>
                  </a:cubicBezTo>
                  <a:cubicBezTo>
                    <a:pt x="254" y="4024"/>
                    <a:pt x="254" y="4024"/>
                    <a:pt x="254" y="4037"/>
                  </a:cubicBezTo>
                  <a:lnTo>
                    <a:pt x="494" y="3930"/>
                  </a:lnTo>
                  <a:lnTo>
                    <a:pt x="455" y="3811"/>
                  </a:lnTo>
                  <a:close/>
                  <a:moveTo>
                    <a:pt x="5293" y="3823"/>
                  </a:moveTo>
                  <a:cubicBezTo>
                    <a:pt x="5280" y="3864"/>
                    <a:pt x="5253" y="3891"/>
                    <a:pt x="5240" y="3930"/>
                  </a:cubicBezTo>
                  <a:lnTo>
                    <a:pt x="5481" y="4037"/>
                  </a:lnTo>
                  <a:cubicBezTo>
                    <a:pt x="5507" y="3998"/>
                    <a:pt x="5520" y="3957"/>
                    <a:pt x="5534" y="3918"/>
                  </a:cubicBezTo>
                  <a:lnTo>
                    <a:pt x="5293" y="3823"/>
                  </a:lnTo>
                  <a:close/>
                  <a:moveTo>
                    <a:pt x="548" y="4037"/>
                  </a:moveTo>
                  <a:lnTo>
                    <a:pt x="307" y="4158"/>
                  </a:lnTo>
                  <a:cubicBezTo>
                    <a:pt x="334" y="4185"/>
                    <a:pt x="348" y="4224"/>
                    <a:pt x="361" y="4251"/>
                  </a:cubicBezTo>
                  <a:cubicBezTo>
                    <a:pt x="375" y="4265"/>
                    <a:pt x="375" y="4265"/>
                    <a:pt x="375" y="4278"/>
                  </a:cubicBezTo>
                  <a:lnTo>
                    <a:pt x="615" y="4144"/>
                  </a:lnTo>
                  <a:cubicBezTo>
                    <a:pt x="588" y="4105"/>
                    <a:pt x="575" y="4078"/>
                    <a:pt x="548" y="4037"/>
                  </a:cubicBezTo>
                  <a:close/>
                  <a:moveTo>
                    <a:pt x="5186" y="4037"/>
                  </a:moveTo>
                  <a:cubicBezTo>
                    <a:pt x="5173" y="4078"/>
                    <a:pt x="5146" y="4118"/>
                    <a:pt x="5133" y="4144"/>
                  </a:cubicBezTo>
                  <a:lnTo>
                    <a:pt x="5360" y="4278"/>
                  </a:lnTo>
                  <a:cubicBezTo>
                    <a:pt x="5374" y="4265"/>
                    <a:pt x="5386" y="4238"/>
                    <a:pt x="5400" y="4224"/>
                  </a:cubicBezTo>
                  <a:lnTo>
                    <a:pt x="5400" y="4212"/>
                  </a:lnTo>
                  <a:cubicBezTo>
                    <a:pt x="5413" y="4198"/>
                    <a:pt x="5413" y="4185"/>
                    <a:pt x="5427" y="4158"/>
                  </a:cubicBezTo>
                  <a:lnTo>
                    <a:pt x="5186" y="4037"/>
                  </a:lnTo>
                  <a:close/>
                  <a:moveTo>
                    <a:pt x="669" y="4251"/>
                  </a:moveTo>
                  <a:lnTo>
                    <a:pt x="441" y="4385"/>
                  </a:lnTo>
                  <a:cubicBezTo>
                    <a:pt x="455" y="4399"/>
                    <a:pt x="455" y="4399"/>
                    <a:pt x="455" y="4412"/>
                  </a:cubicBezTo>
                  <a:lnTo>
                    <a:pt x="468" y="4412"/>
                  </a:lnTo>
                  <a:lnTo>
                    <a:pt x="468" y="4425"/>
                  </a:lnTo>
                  <a:lnTo>
                    <a:pt x="468" y="4438"/>
                  </a:lnTo>
                  <a:lnTo>
                    <a:pt x="481" y="4438"/>
                  </a:lnTo>
                  <a:lnTo>
                    <a:pt x="481" y="4452"/>
                  </a:lnTo>
                  <a:lnTo>
                    <a:pt x="494" y="4452"/>
                  </a:lnTo>
                  <a:lnTo>
                    <a:pt x="494" y="4465"/>
                  </a:lnTo>
                  <a:lnTo>
                    <a:pt x="494" y="4479"/>
                  </a:lnTo>
                  <a:lnTo>
                    <a:pt x="508" y="4479"/>
                  </a:lnTo>
                  <a:cubicBezTo>
                    <a:pt x="508" y="4492"/>
                    <a:pt x="521" y="4492"/>
                    <a:pt x="521" y="4506"/>
                  </a:cubicBezTo>
                  <a:lnTo>
                    <a:pt x="735" y="4345"/>
                  </a:lnTo>
                  <a:cubicBezTo>
                    <a:pt x="722" y="4319"/>
                    <a:pt x="695" y="4278"/>
                    <a:pt x="669" y="4251"/>
                  </a:cubicBezTo>
                  <a:close/>
                  <a:moveTo>
                    <a:pt x="5066" y="4251"/>
                  </a:moveTo>
                  <a:cubicBezTo>
                    <a:pt x="5053" y="4292"/>
                    <a:pt x="5026" y="4319"/>
                    <a:pt x="4999" y="4358"/>
                  </a:cubicBezTo>
                  <a:lnTo>
                    <a:pt x="5226" y="4506"/>
                  </a:lnTo>
                  <a:cubicBezTo>
                    <a:pt x="5240" y="4492"/>
                    <a:pt x="5253" y="4465"/>
                    <a:pt x="5267" y="4438"/>
                  </a:cubicBezTo>
                  <a:cubicBezTo>
                    <a:pt x="5280" y="4425"/>
                    <a:pt x="5280" y="4412"/>
                    <a:pt x="5293" y="4399"/>
                  </a:cubicBezTo>
                  <a:lnTo>
                    <a:pt x="5066" y="4251"/>
                  </a:lnTo>
                  <a:close/>
                  <a:moveTo>
                    <a:pt x="815" y="4452"/>
                  </a:moveTo>
                  <a:lnTo>
                    <a:pt x="601" y="4613"/>
                  </a:lnTo>
                  <a:lnTo>
                    <a:pt x="601" y="4625"/>
                  </a:lnTo>
                  <a:lnTo>
                    <a:pt x="615" y="4625"/>
                  </a:lnTo>
                  <a:lnTo>
                    <a:pt x="615" y="4639"/>
                  </a:lnTo>
                  <a:lnTo>
                    <a:pt x="628" y="4639"/>
                  </a:lnTo>
                  <a:cubicBezTo>
                    <a:pt x="642" y="4666"/>
                    <a:pt x="669" y="4693"/>
                    <a:pt x="681" y="4720"/>
                  </a:cubicBezTo>
                  <a:lnTo>
                    <a:pt x="895" y="4545"/>
                  </a:lnTo>
                  <a:cubicBezTo>
                    <a:pt x="869" y="4506"/>
                    <a:pt x="842" y="4479"/>
                    <a:pt x="815" y="4452"/>
                  </a:cubicBezTo>
                  <a:close/>
                  <a:moveTo>
                    <a:pt x="4932" y="4452"/>
                  </a:moveTo>
                  <a:cubicBezTo>
                    <a:pt x="4905" y="4479"/>
                    <a:pt x="4879" y="4519"/>
                    <a:pt x="4852" y="4545"/>
                  </a:cubicBezTo>
                  <a:lnTo>
                    <a:pt x="5053" y="4720"/>
                  </a:lnTo>
                  <a:cubicBezTo>
                    <a:pt x="5080" y="4693"/>
                    <a:pt x="5119" y="4652"/>
                    <a:pt x="5146" y="4613"/>
                  </a:cubicBezTo>
                  <a:lnTo>
                    <a:pt x="4932" y="4452"/>
                  </a:lnTo>
                  <a:close/>
                  <a:moveTo>
                    <a:pt x="976" y="4639"/>
                  </a:moveTo>
                  <a:lnTo>
                    <a:pt x="776" y="4813"/>
                  </a:lnTo>
                  <a:cubicBezTo>
                    <a:pt x="802" y="4853"/>
                    <a:pt x="829" y="4880"/>
                    <a:pt x="869" y="4920"/>
                  </a:cubicBezTo>
                  <a:lnTo>
                    <a:pt x="1056" y="4720"/>
                  </a:lnTo>
                  <a:lnTo>
                    <a:pt x="976" y="4639"/>
                  </a:lnTo>
                  <a:close/>
                  <a:moveTo>
                    <a:pt x="4772" y="4639"/>
                  </a:moveTo>
                  <a:cubicBezTo>
                    <a:pt x="4745" y="4666"/>
                    <a:pt x="4718" y="4693"/>
                    <a:pt x="4679" y="4720"/>
                  </a:cubicBezTo>
                  <a:lnTo>
                    <a:pt x="4879" y="4920"/>
                  </a:lnTo>
                  <a:lnTo>
                    <a:pt x="4879" y="4907"/>
                  </a:lnTo>
                  <a:lnTo>
                    <a:pt x="4892" y="4907"/>
                  </a:lnTo>
                  <a:lnTo>
                    <a:pt x="4892" y="4893"/>
                  </a:lnTo>
                  <a:lnTo>
                    <a:pt x="4905" y="4893"/>
                  </a:lnTo>
                  <a:lnTo>
                    <a:pt x="4905" y="4880"/>
                  </a:lnTo>
                  <a:lnTo>
                    <a:pt x="4919" y="4880"/>
                  </a:lnTo>
                  <a:lnTo>
                    <a:pt x="4919" y="4866"/>
                  </a:lnTo>
                  <a:lnTo>
                    <a:pt x="4932" y="4866"/>
                  </a:lnTo>
                  <a:lnTo>
                    <a:pt x="4973" y="4826"/>
                  </a:lnTo>
                  <a:lnTo>
                    <a:pt x="4772" y="4639"/>
                  </a:lnTo>
                  <a:close/>
                  <a:moveTo>
                    <a:pt x="1150" y="4800"/>
                  </a:moveTo>
                  <a:lnTo>
                    <a:pt x="963" y="5000"/>
                  </a:lnTo>
                  <a:lnTo>
                    <a:pt x="1016" y="5053"/>
                  </a:lnTo>
                  <a:lnTo>
                    <a:pt x="1029" y="5053"/>
                  </a:lnTo>
                  <a:lnTo>
                    <a:pt x="1029" y="5067"/>
                  </a:lnTo>
                  <a:lnTo>
                    <a:pt x="1043" y="5067"/>
                  </a:lnTo>
                  <a:lnTo>
                    <a:pt x="1043" y="5080"/>
                  </a:lnTo>
                  <a:lnTo>
                    <a:pt x="1056" y="5080"/>
                  </a:lnTo>
                  <a:lnTo>
                    <a:pt x="1070" y="5094"/>
                  </a:lnTo>
                  <a:lnTo>
                    <a:pt x="1243" y="4880"/>
                  </a:lnTo>
                  <a:cubicBezTo>
                    <a:pt x="1203" y="4853"/>
                    <a:pt x="1177" y="4826"/>
                    <a:pt x="1150" y="4800"/>
                  </a:cubicBezTo>
                  <a:close/>
                  <a:moveTo>
                    <a:pt x="4598" y="4813"/>
                  </a:moveTo>
                  <a:cubicBezTo>
                    <a:pt x="4572" y="4839"/>
                    <a:pt x="4531" y="4866"/>
                    <a:pt x="4504" y="4893"/>
                  </a:cubicBezTo>
                  <a:lnTo>
                    <a:pt x="4665" y="5094"/>
                  </a:lnTo>
                  <a:lnTo>
                    <a:pt x="4679" y="5094"/>
                  </a:lnTo>
                  <a:lnTo>
                    <a:pt x="4679" y="5080"/>
                  </a:lnTo>
                  <a:cubicBezTo>
                    <a:pt x="4705" y="5067"/>
                    <a:pt x="4718" y="5053"/>
                    <a:pt x="4732" y="5040"/>
                  </a:cubicBezTo>
                  <a:lnTo>
                    <a:pt x="4745" y="5040"/>
                  </a:lnTo>
                  <a:lnTo>
                    <a:pt x="4745" y="5026"/>
                  </a:lnTo>
                  <a:lnTo>
                    <a:pt x="4759" y="5026"/>
                  </a:lnTo>
                  <a:lnTo>
                    <a:pt x="4759" y="5014"/>
                  </a:lnTo>
                  <a:lnTo>
                    <a:pt x="4772" y="5014"/>
                  </a:lnTo>
                  <a:lnTo>
                    <a:pt x="4598" y="4813"/>
                  </a:lnTo>
                  <a:close/>
                  <a:moveTo>
                    <a:pt x="1337" y="4960"/>
                  </a:moveTo>
                  <a:lnTo>
                    <a:pt x="1177" y="5174"/>
                  </a:lnTo>
                  <a:cubicBezTo>
                    <a:pt x="1216" y="5201"/>
                    <a:pt x="1243" y="5227"/>
                    <a:pt x="1283" y="5254"/>
                  </a:cubicBezTo>
                  <a:lnTo>
                    <a:pt x="1430" y="5026"/>
                  </a:lnTo>
                  <a:cubicBezTo>
                    <a:pt x="1403" y="5000"/>
                    <a:pt x="1364" y="4987"/>
                    <a:pt x="1337" y="4960"/>
                  </a:cubicBezTo>
                  <a:close/>
                  <a:moveTo>
                    <a:pt x="4411" y="4960"/>
                  </a:moveTo>
                  <a:cubicBezTo>
                    <a:pt x="4371" y="4987"/>
                    <a:pt x="4344" y="5014"/>
                    <a:pt x="4304" y="5026"/>
                  </a:cubicBezTo>
                  <a:lnTo>
                    <a:pt x="4451" y="5254"/>
                  </a:lnTo>
                  <a:cubicBezTo>
                    <a:pt x="4478" y="5240"/>
                    <a:pt x="4491" y="5227"/>
                    <a:pt x="4504" y="5214"/>
                  </a:cubicBezTo>
                  <a:lnTo>
                    <a:pt x="4518" y="5214"/>
                  </a:lnTo>
                  <a:lnTo>
                    <a:pt x="4531" y="5201"/>
                  </a:lnTo>
                  <a:cubicBezTo>
                    <a:pt x="4545" y="5201"/>
                    <a:pt x="4558" y="5187"/>
                    <a:pt x="4572" y="5174"/>
                  </a:cubicBezTo>
                  <a:lnTo>
                    <a:pt x="4411" y="4960"/>
                  </a:lnTo>
                  <a:close/>
                  <a:moveTo>
                    <a:pt x="1537" y="5094"/>
                  </a:moveTo>
                  <a:lnTo>
                    <a:pt x="1403" y="5321"/>
                  </a:lnTo>
                  <a:cubicBezTo>
                    <a:pt x="1430" y="5347"/>
                    <a:pt x="1471" y="5374"/>
                    <a:pt x="1510" y="5388"/>
                  </a:cubicBezTo>
                  <a:lnTo>
                    <a:pt x="1644" y="5147"/>
                  </a:lnTo>
                  <a:cubicBezTo>
                    <a:pt x="1604" y="5133"/>
                    <a:pt x="1564" y="5107"/>
                    <a:pt x="1537" y="5094"/>
                  </a:cubicBezTo>
                  <a:close/>
                  <a:moveTo>
                    <a:pt x="4197" y="5094"/>
                  </a:moveTo>
                  <a:cubicBezTo>
                    <a:pt x="4171" y="5121"/>
                    <a:pt x="4130" y="5133"/>
                    <a:pt x="4103" y="5160"/>
                  </a:cubicBezTo>
                  <a:lnTo>
                    <a:pt x="4224" y="5388"/>
                  </a:lnTo>
                  <a:lnTo>
                    <a:pt x="4251" y="5388"/>
                  </a:lnTo>
                  <a:lnTo>
                    <a:pt x="4251" y="5374"/>
                  </a:lnTo>
                  <a:lnTo>
                    <a:pt x="4264" y="5374"/>
                  </a:lnTo>
                  <a:lnTo>
                    <a:pt x="4264" y="5361"/>
                  </a:lnTo>
                  <a:lnTo>
                    <a:pt x="4290" y="5361"/>
                  </a:lnTo>
                  <a:lnTo>
                    <a:pt x="4290" y="5347"/>
                  </a:lnTo>
                  <a:lnTo>
                    <a:pt x="4304" y="5347"/>
                  </a:lnTo>
                  <a:cubicBezTo>
                    <a:pt x="4317" y="5334"/>
                    <a:pt x="4331" y="5334"/>
                    <a:pt x="4344" y="5321"/>
                  </a:cubicBezTo>
                  <a:lnTo>
                    <a:pt x="4197" y="5094"/>
                  </a:lnTo>
                  <a:close/>
                  <a:moveTo>
                    <a:pt x="1751" y="5214"/>
                  </a:moveTo>
                  <a:lnTo>
                    <a:pt x="1631" y="5454"/>
                  </a:lnTo>
                  <a:lnTo>
                    <a:pt x="1644" y="5454"/>
                  </a:lnTo>
                  <a:cubicBezTo>
                    <a:pt x="1684" y="5468"/>
                    <a:pt x="1724" y="5495"/>
                    <a:pt x="1751" y="5508"/>
                  </a:cubicBezTo>
                  <a:lnTo>
                    <a:pt x="1858" y="5254"/>
                  </a:lnTo>
                  <a:cubicBezTo>
                    <a:pt x="1818" y="5240"/>
                    <a:pt x="1791" y="5227"/>
                    <a:pt x="1751" y="5214"/>
                  </a:cubicBezTo>
                  <a:close/>
                  <a:moveTo>
                    <a:pt x="3984" y="5214"/>
                  </a:moveTo>
                  <a:cubicBezTo>
                    <a:pt x="3957" y="5227"/>
                    <a:pt x="3916" y="5240"/>
                    <a:pt x="3877" y="5254"/>
                  </a:cubicBezTo>
                  <a:lnTo>
                    <a:pt x="3984" y="5508"/>
                  </a:lnTo>
                  <a:cubicBezTo>
                    <a:pt x="3984" y="5508"/>
                    <a:pt x="3996" y="5508"/>
                    <a:pt x="3996" y="5495"/>
                  </a:cubicBezTo>
                  <a:lnTo>
                    <a:pt x="4023" y="5495"/>
                  </a:lnTo>
                  <a:lnTo>
                    <a:pt x="4023" y="5481"/>
                  </a:lnTo>
                  <a:lnTo>
                    <a:pt x="4050" y="5481"/>
                  </a:lnTo>
                  <a:lnTo>
                    <a:pt x="4064" y="5468"/>
                  </a:lnTo>
                  <a:lnTo>
                    <a:pt x="4090" y="5468"/>
                  </a:lnTo>
                  <a:lnTo>
                    <a:pt x="4090" y="5454"/>
                  </a:lnTo>
                  <a:lnTo>
                    <a:pt x="4103" y="5454"/>
                  </a:lnTo>
                  <a:lnTo>
                    <a:pt x="3984" y="5214"/>
                  </a:lnTo>
                  <a:close/>
                  <a:moveTo>
                    <a:pt x="1979" y="5308"/>
                  </a:moveTo>
                  <a:lnTo>
                    <a:pt x="1884" y="5561"/>
                  </a:lnTo>
                  <a:lnTo>
                    <a:pt x="2005" y="5602"/>
                  </a:lnTo>
                  <a:lnTo>
                    <a:pt x="2085" y="5347"/>
                  </a:lnTo>
                  <a:cubicBezTo>
                    <a:pt x="2045" y="5334"/>
                    <a:pt x="2018" y="5321"/>
                    <a:pt x="1979" y="5308"/>
                  </a:cubicBezTo>
                  <a:close/>
                  <a:moveTo>
                    <a:pt x="3770" y="5308"/>
                  </a:moveTo>
                  <a:lnTo>
                    <a:pt x="3649" y="5347"/>
                  </a:lnTo>
                  <a:lnTo>
                    <a:pt x="3729" y="5602"/>
                  </a:lnTo>
                  <a:cubicBezTo>
                    <a:pt x="3770" y="5588"/>
                    <a:pt x="3796" y="5575"/>
                    <a:pt x="3836" y="5561"/>
                  </a:cubicBezTo>
                  <a:lnTo>
                    <a:pt x="3850" y="5561"/>
                  </a:lnTo>
                  <a:lnTo>
                    <a:pt x="3770" y="5308"/>
                  </a:lnTo>
                  <a:close/>
                  <a:moveTo>
                    <a:pt x="2205" y="5374"/>
                  </a:moveTo>
                  <a:lnTo>
                    <a:pt x="2139" y="5641"/>
                  </a:lnTo>
                  <a:lnTo>
                    <a:pt x="2152" y="5641"/>
                  </a:lnTo>
                  <a:cubicBezTo>
                    <a:pt x="2179" y="5641"/>
                    <a:pt x="2192" y="5655"/>
                    <a:pt x="2219" y="5655"/>
                  </a:cubicBezTo>
                  <a:lnTo>
                    <a:pt x="2232" y="5655"/>
                  </a:lnTo>
                  <a:cubicBezTo>
                    <a:pt x="2246" y="5655"/>
                    <a:pt x="2259" y="5668"/>
                    <a:pt x="2273" y="5668"/>
                  </a:cubicBezTo>
                  <a:lnTo>
                    <a:pt x="2326" y="5401"/>
                  </a:lnTo>
                  <a:cubicBezTo>
                    <a:pt x="2285" y="5401"/>
                    <a:pt x="2246" y="5388"/>
                    <a:pt x="2205" y="5374"/>
                  </a:cubicBezTo>
                  <a:close/>
                  <a:moveTo>
                    <a:pt x="3529" y="5374"/>
                  </a:moveTo>
                  <a:cubicBezTo>
                    <a:pt x="3488" y="5388"/>
                    <a:pt x="3449" y="5401"/>
                    <a:pt x="3408" y="5401"/>
                  </a:cubicBezTo>
                  <a:lnTo>
                    <a:pt x="3476" y="5668"/>
                  </a:lnTo>
                  <a:cubicBezTo>
                    <a:pt x="3488" y="5668"/>
                    <a:pt x="3502" y="5655"/>
                    <a:pt x="3515" y="5655"/>
                  </a:cubicBezTo>
                  <a:lnTo>
                    <a:pt x="3556" y="5655"/>
                  </a:lnTo>
                  <a:cubicBezTo>
                    <a:pt x="3556" y="5641"/>
                    <a:pt x="3569" y="5641"/>
                    <a:pt x="3569" y="5641"/>
                  </a:cubicBezTo>
                  <a:lnTo>
                    <a:pt x="3595" y="5641"/>
                  </a:lnTo>
                  <a:lnTo>
                    <a:pt x="3529" y="5374"/>
                  </a:lnTo>
                  <a:close/>
                  <a:moveTo>
                    <a:pt x="2446" y="5427"/>
                  </a:moveTo>
                  <a:lnTo>
                    <a:pt x="2406" y="5695"/>
                  </a:lnTo>
                  <a:lnTo>
                    <a:pt x="2419" y="5695"/>
                  </a:lnTo>
                  <a:cubicBezTo>
                    <a:pt x="2460" y="5695"/>
                    <a:pt x="2499" y="5709"/>
                    <a:pt x="2540" y="5709"/>
                  </a:cubicBezTo>
                  <a:lnTo>
                    <a:pt x="2567" y="5441"/>
                  </a:lnTo>
                  <a:cubicBezTo>
                    <a:pt x="2526" y="5441"/>
                    <a:pt x="2486" y="5427"/>
                    <a:pt x="2446" y="5427"/>
                  </a:cubicBezTo>
                  <a:close/>
                  <a:moveTo>
                    <a:pt x="3288" y="5427"/>
                  </a:moveTo>
                  <a:cubicBezTo>
                    <a:pt x="3248" y="5441"/>
                    <a:pt x="3208" y="5441"/>
                    <a:pt x="3168" y="5441"/>
                  </a:cubicBezTo>
                  <a:lnTo>
                    <a:pt x="3208" y="5709"/>
                  </a:lnTo>
                  <a:cubicBezTo>
                    <a:pt x="3235" y="5709"/>
                    <a:pt x="3275" y="5709"/>
                    <a:pt x="3315" y="5695"/>
                  </a:cubicBezTo>
                  <a:lnTo>
                    <a:pt x="3342" y="5695"/>
                  </a:lnTo>
                  <a:lnTo>
                    <a:pt x="3288" y="5427"/>
                  </a:lnTo>
                  <a:close/>
                  <a:moveTo>
                    <a:pt x="2686" y="5454"/>
                  </a:moveTo>
                  <a:lnTo>
                    <a:pt x="2674" y="5722"/>
                  </a:lnTo>
                  <a:lnTo>
                    <a:pt x="2754" y="5722"/>
                  </a:lnTo>
                  <a:lnTo>
                    <a:pt x="2754" y="5735"/>
                  </a:lnTo>
                  <a:lnTo>
                    <a:pt x="2807" y="5735"/>
                  </a:lnTo>
                  <a:lnTo>
                    <a:pt x="2807" y="5468"/>
                  </a:lnTo>
                  <a:cubicBezTo>
                    <a:pt x="2767" y="5454"/>
                    <a:pt x="2727" y="5454"/>
                    <a:pt x="2686" y="5454"/>
                  </a:cubicBezTo>
                  <a:close/>
                  <a:moveTo>
                    <a:pt x="3048" y="5454"/>
                  </a:moveTo>
                  <a:cubicBezTo>
                    <a:pt x="3007" y="5454"/>
                    <a:pt x="2968" y="5454"/>
                    <a:pt x="2927" y="5468"/>
                  </a:cubicBezTo>
                  <a:lnTo>
                    <a:pt x="2941" y="5735"/>
                  </a:lnTo>
                  <a:cubicBezTo>
                    <a:pt x="2980" y="5735"/>
                    <a:pt x="3021" y="5722"/>
                    <a:pt x="3075" y="5722"/>
                  </a:cubicBezTo>
                  <a:lnTo>
                    <a:pt x="3048" y="5454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29;p62"/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0;p62"/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1;p62"/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2;p62"/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33;p62"/>
            <p:cNvSpPr/>
            <p:nvPr/>
          </p:nvSpPr>
          <p:spPr>
            <a:xfrm>
              <a:off x="6585029" y="1567305"/>
              <a:ext cx="129227" cy="159943"/>
            </a:xfrm>
            <a:custGeom>
              <a:avLst/>
              <a:gdLst/>
              <a:ahLst/>
              <a:cxnLst/>
              <a:rect l="l" t="t" r="r" b="b"/>
              <a:pathLst>
                <a:path w="2701" h="3343" extrusionOk="0">
                  <a:moveTo>
                    <a:pt x="2447" y="1"/>
                  </a:moveTo>
                  <a:lnTo>
                    <a:pt x="2273" y="241"/>
                  </a:lnTo>
                  <a:cubicBezTo>
                    <a:pt x="2113" y="148"/>
                    <a:pt x="1966" y="108"/>
                    <a:pt x="1819" y="108"/>
                  </a:cubicBezTo>
                  <a:cubicBezTo>
                    <a:pt x="1765" y="108"/>
                    <a:pt x="1726" y="108"/>
                    <a:pt x="1685" y="121"/>
                  </a:cubicBezTo>
                  <a:cubicBezTo>
                    <a:pt x="1498" y="148"/>
                    <a:pt x="1325" y="268"/>
                    <a:pt x="1191" y="469"/>
                  </a:cubicBezTo>
                  <a:cubicBezTo>
                    <a:pt x="1097" y="615"/>
                    <a:pt x="1043" y="749"/>
                    <a:pt x="1030" y="883"/>
                  </a:cubicBezTo>
                  <a:cubicBezTo>
                    <a:pt x="1004" y="1016"/>
                    <a:pt x="1017" y="1150"/>
                    <a:pt x="1057" y="1311"/>
                  </a:cubicBezTo>
                  <a:lnTo>
                    <a:pt x="1204" y="1859"/>
                  </a:lnTo>
                  <a:cubicBezTo>
                    <a:pt x="1218" y="1925"/>
                    <a:pt x="1230" y="1993"/>
                    <a:pt x="1244" y="2046"/>
                  </a:cubicBezTo>
                  <a:cubicBezTo>
                    <a:pt x="1257" y="2100"/>
                    <a:pt x="1257" y="2153"/>
                    <a:pt x="1257" y="2207"/>
                  </a:cubicBezTo>
                  <a:cubicBezTo>
                    <a:pt x="1257" y="2273"/>
                    <a:pt x="1244" y="2326"/>
                    <a:pt x="1230" y="2380"/>
                  </a:cubicBezTo>
                  <a:cubicBezTo>
                    <a:pt x="1218" y="2433"/>
                    <a:pt x="1177" y="2487"/>
                    <a:pt x="1150" y="2540"/>
                  </a:cubicBezTo>
                  <a:cubicBezTo>
                    <a:pt x="1097" y="2620"/>
                    <a:pt x="1030" y="2674"/>
                    <a:pt x="963" y="2688"/>
                  </a:cubicBezTo>
                  <a:cubicBezTo>
                    <a:pt x="950" y="2701"/>
                    <a:pt x="936" y="2701"/>
                    <a:pt x="910" y="2701"/>
                  </a:cubicBezTo>
                  <a:cubicBezTo>
                    <a:pt x="856" y="2701"/>
                    <a:pt x="817" y="2688"/>
                    <a:pt x="763" y="2647"/>
                  </a:cubicBezTo>
                  <a:cubicBezTo>
                    <a:pt x="562" y="2514"/>
                    <a:pt x="589" y="2273"/>
                    <a:pt x="817" y="1913"/>
                  </a:cubicBezTo>
                  <a:lnTo>
                    <a:pt x="335" y="1712"/>
                  </a:lnTo>
                  <a:lnTo>
                    <a:pt x="335" y="1712"/>
                  </a:lnTo>
                  <a:cubicBezTo>
                    <a:pt x="1" y="2260"/>
                    <a:pt x="54" y="2674"/>
                    <a:pt x="469" y="2995"/>
                  </a:cubicBezTo>
                  <a:lnTo>
                    <a:pt x="295" y="3249"/>
                  </a:lnTo>
                  <a:lnTo>
                    <a:pt x="428" y="3342"/>
                  </a:lnTo>
                  <a:lnTo>
                    <a:pt x="616" y="3089"/>
                  </a:lnTo>
                  <a:cubicBezTo>
                    <a:pt x="736" y="3155"/>
                    <a:pt x="870" y="3182"/>
                    <a:pt x="990" y="3182"/>
                  </a:cubicBezTo>
                  <a:cubicBezTo>
                    <a:pt x="1057" y="3182"/>
                    <a:pt x="1111" y="3182"/>
                    <a:pt x="1177" y="3169"/>
                  </a:cubicBezTo>
                  <a:cubicBezTo>
                    <a:pt x="1351" y="3116"/>
                    <a:pt x="1512" y="3009"/>
                    <a:pt x="1631" y="2834"/>
                  </a:cubicBezTo>
                  <a:cubicBezTo>
                    <a:pt x="1685" y="2741"/>
                    <a:pt x="1726" y="2661"/>
                    <a:pt x="1765" y="2567"/>
                  </a:cubicBezTo>
                  <a:cubicBezTo>
                    <a:pt x="1792" y="2474"/>
                    <a:pt x="1819" y="2394"/>
                    <a:pt x="1819" y="2300"/>
                  </a:cubicBezTo>
                  <a:cubicBezTo>
                    <a:pt x="1819" y="2207"/>
                    <a:pt x="1819" y="2126"/>
                    <a:pt x="1806" y="2046"/>
                  </a:cubicBezTo>
                  <a:cubicBezTo>
                    <a:pt x="1792" y="1966"/>
                    <a:pt x="1779" y="1886"/>
                    <a:pt x="1765" y="1792"/>
                  </a:cubicBezTo>
                  <a:lnTo>
                    <a:pt x="1619" y="1257"/>
                  </a:lnTo>
                  <a:cubicBezTo>
                    <a:pt x="1592" y="1150"/>
                    <a:pt x="1578" y="1043"/>
                    <a:pt x="1592" y="977"/>
                  </a:cubicBezTo>
                  <a:cubicBezTo>
                    <a:pt x="1592" y="897"/>
                    <a:pt x="1619" y="817"/>
                    <a:pt x="1685" y="722"/>
                  </a:cubicBezTo>
                  <a:cubicBezTo>
                    <a:pt x="1726" y="656"/>
                    <a:pt x="1792" y="615"/>
                    <a:pt x="1859" y="589"/>
                  </a:cubicBezTo>
                  <a:lnTo>
                    <a:pt x="1913" y="589"/>
                  </a:lnTo>
                  <a:cubicBezTo>
                    <a:pt x="1966" y="589"/>
                    <a:pt x="2020" y="603"/>
                    <a:pt x="2073" y="629"/>
                  </a:cubicBezTo>
                  <a:cubicBezTo>
                    <a:pt x="2113" y="656"/>
                    <a:pt x="2139" y="696"/>
                    <a:pt x="2166" y="722"/>
                  </a:cubicBezTo>
                  <a:cubicBezTo>
                    <a:pt x="2193" y="763"/>
                    <a:pt x="2193" y="803"/>
                    <a:pt x="2193" y="843"/>
                  </a:cubicBezTo>
                  <a:cubicBezTo>
                    <a:pt x="2193" y="870"/>
                    <a:pt x="2193" y="923"/>
                    <a:pt x="2180" y="963"/>
                  </a:cubicBezTo>
                  <a:cubicBezTo>
                    <a:pt x="2166" y="1016"/>
                    <a:pt x="2139" y="1057"/>
                    <a:pt x="2113" y="1111"/>
                  </a:cubicBezTo>
                  <a:cubicBezTo>
                    <a:pt x="2100" y="1150"/>
                    <a:pt x="2073" y="1191"/>
                    <a:pt x="2032" y="1244"/>
                  </a:cubicBezTo>
                  <a:lnTo>
                    <a:pt x="2501" y="1458"/>
                  </a:lnTo>
                  <a:cubicBezTo>
                    <a:pt x="2567" y="1351"/>
                    <a:pt x="2608" y="1244"/>
                    <a:pt x="2647" y="1164"/>
                  </a:cubicBezTo>
                  <a:cubicBezTo>
                    <a:pt x="2674" y="1070"/>
                    <a:pt x="2688" y="977"/>
                    <a:pt x="2701" y="883"/>
                  </a:cubicBezTo>
                  <a:cubicBezTo>
                    <a:pt x="2701" y="776"/>
                    <a:pt x="2674" y="683"/>
                    <a:pt x="2634" y="589"/>
                  </a:cubicBezTo>
                  <a:cubicBezTo>
                    <a:pt x="2581" y="509"/>
                    <a:pt x="2514" y="416"/>
                    <a:pt x="2407" y="335"/>
                  </a:cubicBezTo>
                  <a:lnTo>
                    <a:pt x="2581" y="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34;p62"/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35;p62"/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36;p62"/>
            <p:cNvSpPr/>
            <p:nvPr/>
          </p:nvSpPr>
          <p:spPr>
            <a:xfrm>
              <a:off x="7631953" y="4171123"/>
              <a:ext cx="470690" cy="412225"/>
            </a:xfrm>
            <a:custGeom>
              <a:avLst/>
              <a:gdLst/>
              <a:ahLst/>
              <a:cxnLst/>
              <a:rect l="l" t="t" r="r" b="b"/>
              <a:pathLst>
                <a:path w="9838" h="8616" extrusionOk="0">
                  <a:moveTo>
                    <a:pt x="4913" y="1"/>
                  </a:moveTo>
                  <a:cubicBezTo>
                    <a:pt x="4217" y="1"/>
                    <a:pt x="3511" y="171"/>
                    <a:pt x="2861" y="528"/>
                  </a:cubicBezTo>
                  <a:cubicBezTo>
                    <a:pt x="775" y="1677"/>
                    <a:pt x="0" y="4297"/>
                    <a:pt x="1150" y="6382"/>
                  </a:cubicBezTo>
                  <a:cubicBezTo>
                    <a:pt x="1926" y="7808"/>
                    <a:pt x="3397" y="8615"/>
                    <a:pt x="4916" y="8615"/>
                  </a:cubicBezTo>
                  <a:cubicBezTo>
                    <a:pt x="5618" y="8615"/>
                    <a:pt x="6331" y="8443"/>
                    <a:pt x="6990" y="8079"/>
                  </a:cubicBezTo>
                  <a:cubicBezTo>
                    <a:pt x="9075" y="6944"/>
                    <a:pt x="9838" y="4324"/>
                    <a:pt x="8701" y="2239"/>
                  </a:cubicBezTo>
                  <a:cubicBezTo>
                    <a:pt x="7913" y="809"/>
                    <a:pt x="6433" y="1"/>
                    <a:pt x="49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37;p62"/>
            <p:cNvSpPr/>
            <p:nvPr/>
          </p:nvSpPr>
          <p:spPr>
            <a:xfrm>
              <a:off x="7661377" y="4171362"/>
              <a:ext cx="411890" cy="411890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4050" y="1"/>
                  </a:moveTo>
                  <a:cubicBezTo>
                    <a:pt x="4037" y="1"/>
                    <a:pt x="4010" y="15"/>
                    <a:pt x="3983" y="15"/>
                  </a:cubicBezTo>
                  <a:lnTo>
                    <a:pt x="4010" y="416"/>
                  </a:lnTo>
                  <a:cubicBezTo>
                    <a:pt x="4063" y="402"/>
                    <a:pt x="4130" y="402"/>
                    <a:pt x="4197" y="402"/>
                  </a:cubicBezTo>
                  <a:lnTo>
                    <a:pt x="4183" y="1"/>
                  </a:lnTo>
                  <a:close/>
                  <a:moveTo>
                    <a:pt x="4384" y="1"/>
                  </a:moveTo>
                  <a:lnTo>
                    <a:pt x="4370" y="402"/>
                  </a:lnTo>
                  <a:cubicBezTo>
                    <a:pt x="4438" y="402"/>
                    <a:pt x="4491" y="402"/>
                    <a:pt x="4557" y="416"/>
                  </a:cubicBezTo>
                  <a:lnTo>
                    <a:pt x="4584" y="1"/>
                  </a:lnTo>
                  <a:close/>
                  <a:moveTo>
                    <a:pt x="3782" y="28"/>
                  </a:moveTo>
                  <a:cubicBezTo>
                    <a:pt x="3729" y="42"/>
                    <a:pt x="3689" y="42"/>
                    <a:pt x="3649" y="54"/>
                  </a:cubicBezTo>
                  <a:lnTo>
                    <a:pt x="3582" y="54"/>
                  </a:lnTo>
                  <a:lnTo>
                    <a:pt x="3649" y="455"/>
                  </a:lnTo>
                  <a:cubicBezTo>
                    <a:pt x="3702" y="443"/>
                    <a:pt x="3769" y="443"/>
                    <a:pt x="3823" y="429"/>
                  </a:cubicBezTo>
                  <a:lnTo>
                    <a:pt x="3782" y="28"/>
                  </a:lnTo>
                  <a:close/>
                  <a:moveTo>
                    <a:pt x="4785" y="28"/>
                  </a:moveTo>
                  <a:lnTo>
                    <a:pt x="4732" y="429"/>
                  </a:lnTo>
                  <a:cubicBezTo>
                    <a:pt x="4798" y="429"/>
                    <a:pt x="4865" y="443"/>
                    <a:pt x="4919" y="455"/>
                  </a:cubicBezTo>
                  <a:lnTo>
                    <a:pt x="4985" y="54"/>
                  </a:lnTo>
                  <a:cubicBezTo>
                    <a:pt x="4958" y="54"/>
                    <a:pt x="4946" y="42"/>
                    <a:pt x="4932" y="42"/>
                  </a:cubicBezTo>
                  <a:lnTo>
                    <a:pt x="4892" y="42"/>
                  </a:lnTo>
                  <a:cubicBezTo>
                    <a:pt x="4852" y="28"/>
                    <a:pt x="4825" y="28"/>
                    <a:pt x="4785" y="28"/>
                  </a:cubicBezTo>
                  <a:close/>
                  <a:moveTo>
                    <a:pt x="5186" y="95"/>
                  </a:moveTo>
                  <a:lnTo>
                    <a:pt x="5092" y="482"/>
                  </a:lnTo>
                  <a:cubicBezTo>
                    <a:pt x="5159" y="496"/>
                    <a:pt x="5213" y="509"/>
                    <a:pt x="5279" y="523"/>
                  </a:cubicBezTo>
                  <a:lnTo>
                    <a:pt x="5373" y="135"/>
                  </a:lnTo>
                  <a:cubicBezTo>
                    <a:pt x="5306" y="122"/>
                    <a:pt x="5253" y="108"/>
                    <a:pt x="5186" y="95"/>
                  </a:cubicBezTo>
                  <a:close/>
                  <a:moveTo>
                    <a:pt x="3381" y="95"/>
                  </a:moveTo>
                  <a:cubicBezTo>
                    <a:pt x="3315" y="108"/>
                    <a:pt x="3248" y="135"/>
                    <a:pt x="3181" y="148"/>
                  </a:cubicBezTo>
                  <a:lnTo>
                    <a:pt x="3288" y="536"/>
                  </a:lnTo>
                  <a:cubicBezTo>
                    <a:pt x="3342" y="523"/>
                    <a:pt x="3408" y="509"/>
                    <a:pt x="3461" y="496"/>
                  </a:cubicBezTo>
                  <a:lnTo>
                    <a:pt x="3381" y="95"/>
                  </a:lnTo>
                  <a:close/>
                  <a:moveTo>
                    <a:pt x="5573" y="188"/>
                  </a:moveTo>
                  <a:lnTo>
                    <a:pt x="5454" y="576"/>
                  </a:lnTo>
                  <a:cubicBezTo>
                    <a:pt x="5507" y="589"/>
                    <a:pt x="5573" y="616"/>
                    <a:pt x="5627" y="630"/>
                  </a:cubicBezTo>
                  <a:lnTo>
                    <a:pt x="5760" y="255"/>
                  </a:lnTo>
                  <a:lnTo>
                    <a:pt x="5748" y="242"/>
                  </a:lnTo>
                  <a:lnTo>
                    <a:pt x="5734" y="242"/>
                  </a:lnTo>
                  <a:cubicBezTo>
                    <a:pt x="5680" y="229"/>
                    <a:pt x="5627" y="202"/>
                    <a:pt x="5573" y="188"/>
                  </a:cubicBezTo>
                  <a:close/>
                  <a:moveTo>
                    <a:pt x="2994" y="202"/>
                  </a:moveTo>
                  <a:cubicBezTo>
                    <a:pt x="2967" y="215"/>
                    <a:pt x="2941" y="215"/>
                    <a:pt x="2914" y="229"/>
                  </a:cubicBezTo>
                  <a:lnTo>
                    <a:pt x="2900" y="229"/>
                  </a:lnTo>
                  <a:lnTo>
                    <a:pt x="2900" y="242"/>
                  </a:lnTo>
                  <a:lnTo>
                    <a:pt x="2887" y="242"/>
                  </a:lnTo>
                  <a:cubicBezTo>
                    <a:pt x="2860" y="255"/>
                    <a:pt x="2834" y="255"/>
                    <a:pt x="2793" y="268"/>
                  </a:cubicBezTo>
                  <a:lnTo>
                    <a:pt x="2941" y="643"/>
                  </a:lnTo>
                  <a:cubicBezTo>
                    <a:pt x="2994" y="630"/>
                    <a:pt x="3060" y="603"/>
                    <a:pt x="3114" y="589"/>
                  </a:cubicBezTo>
                  <a:lnTo>
                    <a:pt x="2994" y="202"/>
                  </a:lnTo>
                  <a:close/>
                  <a:moveTo>
                    <a:pt x="5948" y="322"/>
                  </a:moveTo>
                  <a:lnTo>
                    <a:pt x="5801" y="696"/>
                  </a:lnTo>
                  <a:lnTo>
                    <a:pt x="5961" y="776"/>
                  </a:lnTo>
                  <a:lnTo>
                    <a:pt x="6135" y="402"/>
                  </a:lnTo>
                  <a:cubicBezTo>
                    <a:pt x="6108" y="389"/>
                    <a:pt x="6068" y="375"/>
                    <a:pt x="6042" y="362"/>
                  </a:cubicBezTo>
                  <a:lnTo>
                    <a:pt x="6028" y="362"/>
                  </a:lnTo>
                  <a:lnTo>
                    <a:pt x="6028" y="348"/>
                  </a:lnTo>
                  <a:lnTo>
                    <a:pt x="6001" y="348"/>
                  </a:lnTo>
                  <a:lnTo>
                    <a:pt x="5988" y="336"/>
                  </a:lnTo>
                  <a:cubicBezTo>
                    <a:pt x="5974" y="336"/>
                    <a:pt x="5961" y="336"/>
                    <a:pt x="5948" y="322"/>
                  </a:cubicBezTo>
                  <a:close/>
                  <a:moveTo>
                    <a:pt x="2606" y="348"/>
                  </a:moveTo>
                  <a:cubicBezTo>
                    <a:pt x="2593" y="362"/>
                    <a:pt x="2566" y="362"/>
                    <a:pt x="2540" y="375"/>
                  </a:cubicBezTo>
                  <a:lnTo>
                    <a:pt x="2526" y="375"/>
                  </a:lnTo>
                  <a:lnTo>
                    <a:pt x="2526" y="389"/>
                  </a:lnTo>
                  <a:lnTo>
                    <a:pt x="2499" y="389"/>
                  </a:lnTo>
                  <a:lnTo>
                    <a:pt x="2499" y="402"/>
                  </a:lnTo>
                  <a:lnTo>
                    <a:pt x="2472" y="402"/>
                  </a:lnTo>
                  <a:cubicBezTo>
                    <a:pt x="2459" y="416"/>
                    <a:pt x="2446" y="429"/>
                    <a:pt x="2433" y="429"/>
                  </a:cubicBezTo>
                  <a:lnTo>
                    <a:pt x="2606" y="790"/>
                  </a:lnTo>
                  <a:cubicBezTo>
                    <a:pt x="2659" y="763"/>
                    <a:pt x="2713" y="737"/>
                    <a:pt x="2766" y="723"/>
                  </a:cubicBezTo>
                  <a:lnTo>
                    <a:pt x="2606" y="348"/>
                  </a:lnTo>
                  <a:close/>
                  <a:moveTo>
                    <a:pt x="6322" y="496"/>
                  </a:moveTo>
                  <a:lnTo>
                    <a:pt x="6135" y="856"/>
                  </a:lnTo>
                  <a:cubicBezTo>
                    <a:pt x="6188" y="883"/>
                    <a:pt x="6242" y="910"/>
                    <a:pt x="6282" y="937"/>
                  </a:cubicBezTo>
                  <a:lnTo>
                    <a:pt x="6496" y="589"/>
                  </a:lnTo>
                  <a:cubicBezTo>
                    <a:pt x="6469" y="589"/>
                    <a:pt x="6455" y="576"/>
                    <a:pt x="6443" y="562"/>
                  </a:cubicBezTo>
                  <a:lnTo>
                    <a:pt x="6429" y="562"/>
                  </a:lnTo>
                  <a:lnTo>
                    <a:pt x="6429" y="549"/>
                  </a:lnTo>
                  <a:lnTo>
                    <a:pt x="6402" y="549"/>
                  </a:lnTo>
                  <a:lnTo>
                    <a:pt x="6402" y="536"/>
                  </a:lnTo>
                  <a:lnTo>
                    <a:pt x="6375" y="536"/>
                  </a:lnTo>
                  <a:lnTo>
                    <a:pt x="6375" y="523"/>
                  </a:lnTo>
                  <a:cubicBezTo>
                    <a:pt x="6349" y="509"/>
                    <a:pt x="6336" y="509"/>
                    <a:pt x="6322" y="496"/>
                  </a:cubicBezTo>
                  <a:close/>
                  <a:moveTo>
                    <a:pt x="2246" y="523"/>
                  </a:moveTo>
                  <a:lnTo>
                    <a:pt x="2232" y="536"/>
                  </a:lnTo>
                  <a:lnTo>
                    <a:pt x="2219" y="536"/>
                  </a:lnTo>
                  <a:lnTo>
                    <a:pt x="2219" y="549"/>
                  </a:lnTo>
                  <a:lnTo>
                    <a:pt x="2192" y="549"/>
                  </a:lnTo>
                  <a:lnTo>
                    <a:pt x="2192" y="562"/>
                  </a:lnTo>
                  <a:lnTo>
                    <a:pt x="2165" y="562"/>
                  </a:lnTo>
                  <a:lnTo>
                    <a:pt x="2165" y="576"/>
                  </a:lnTo>
                  <a:lnTo>
                    <a:pt x="2139" y="576"/>
                  </a:lnTo>
                  <a:lnTo>
                    <a:pt x="2139" y="589"/>
                  </a:lnTo>
                  <a:lnTo>
                    <a:pt x="2125" y="589"/>
                  </a:lnTo>
                  <a:cubicBezTo>
                    <a:pt x="2098" y="603"/>
                    <a:pt x="2085" y="616"/>
                    <a:pt x="2058" y="630"/>
                  </a:cubicBezTo>
                  <a:lnTo>
                    <a:pt x="2272" y="977"/>
                  </a:lnTo>
                  <a:cubicBezTo>
                    <a:pt x="2326" y="937"/>
                    <a:pt x="2379" y="910"/>
                    <a:pt x="2433" y="883"/>
                  </a:cubicBezTo>
                  <a:lnTo>
                    <a:pt x="2446" y="883"/>
                  </a:lnTo>
                  <a:lnTo>
                    <a:pt x="2246" y="523"/>
                  </a:lnTo>
                  <a:lnTo>
                    <a:pt x="2246" y="523"/>
                  </a:lnTo>
                  <a:close/>
                  <a:moveTo>
                    <a:pt x="6669" y="696"/>
                  </a:moveTo>
                  <a:lnTo>
                    <a:pt x="6443" y="1044"/>
                  </a:lnTo>
                  <a:cubicBezTo>
                    <a:pt x="6496" y="1070"/>
                    <a:pt x="6550" y="1111"/>
                    <a:pt x="6589" y="1138"/>
                  </a:cubicBezTo>
                  <a:lnTo>
                    <a:pt x="6830" y="817"/>
                  </a:lnTo>
                  <a:cubicBezTo>
                    <a:pt x="6817" y="803"/>
                    <a:pt x="6817" y="803"/>
                    <a:pt x="6803" y="803"/>
                  </a:cubicBezTo>
                  <a:lnTo>
                    <a:pt x="6803" y="790"/>
                  </a:lnTo>
                  <a:cubicBezTo>
                    <a:pt x="6763" y="763"/>
                    <a:pt x="6710" y="737"/>
                    <a:pt x="6669" y="710"/>
                  </a:cubicBezTo>
                  <a:lnTo>
                    <a:pt x="6669" y="696"/>
                  </a:lnTo>
                  <a:close/>
                  <a:moveTo>
                    <a:pt x="1898" y="737"/>
                  </a:moveTo>
                  <a:cubicBezTo>
                    <a:pt x="1845" y="776"/>
                    <a:pt x="1804" y="803"/>
                    <a:pt x="1750" y="830"/>
                  </a:cubicBezTo>
                  <a:lnTo>
                    <a:pt x="1750" y="844"/>
                  </a:lnTo>
                  <a:lnTo>
                    <a:pt x="1738" y="844"/>
                  </a:lnTo>
                  <a:cubicBezTo>
                    <a:pt x="1738" y="844"/>
                    <a:pt x="1738" y="856"/>
                    <a:pt x="1724" y="856"/>
                  </a:cubicBezTo>
                  <a:lnTo>
                    <a:pt x="1964" y="1177"/>
                  </a:lnTo>
                  <a:cubicBezTo>
                    <a:pt x="2018" y="1138"/>
                    <a:pt x="2071" y="1111"/>
                    <a:pt x="2125" y="1070"/>
                  </a:cubicBezTo>
                  <a:lnTo>
                    <a:pt x="1898" y="737"/>
                  </a:lnTo>
                  <a:close/>
                  <a:moveTo>
                    <a:pt x="6990" y="937"/>
                  </a:moveTo>
                  <a:lnTo>
                    <a:pt x="6737" y="1257"/>
                  </a:lnTo>
                  <a:cubicBezTo>
                    <a:pt x="6790" y="1284"/>
                    <a:pt x="6830" y="1325"/>
                    <a:pt x="6883" y="1364"/>
                  </a:cubicBezTo>
                  <a:lnTo>
                    <a:pt x="7151" y="1070"/>
                  </a:lnTo>
                  <a:cubicBezTo>
                    <a:pt x="7138" y="1057"/>
                    <a:pt x="7124" y="1057"/>
                    <a:pt x="7124" y="1044"/>
                  </a:cubicBezTo>
                  <a:lnTo>
                    <a:pt x="7111" y="1044"/>
                  </a:lnTo>
                  <a:lnTo>
                    <a:pt x="7111" y="1031"/>
                  </a:lnTo>
                  <a:lnTo>
                    <a:pt x="7097" y="1031"/>
                  </a:lnTo>
                  <a:lnTo>
                    <a:pt x="7097" y="1017"/>
                  </a:lnTo>
                  <a:lnTo>
                    <a:pt x="7084" y="1017"/>
                  </a:lnTo>
                  <a:cubicBezTo>
                    <a:pt x="7058" y="990"/>
                    <a:pt x="7031" y="963"/>
                    <a:pt x="6990" y="937"/>
                  </a:cubicBezTo>
                  <a:close/>
                  <a:moveTo>
                    <a:pt x="1577" y="977"/>
                  </a:moveTo>
                  <a:cubicBezTo>
                    <a:pt x="1563" y="990"/>
                    <a:pt x="1563" y="990"/>
                    <a:pt x="1551" y="990"/>
                  </a:cubicBezTo>
                  <a:lnTo>
                    <a:pt x="1551" y="1004"/>
                  </a:lnTo>
                  <a:lnTo>
                    <a:pt x="1537" y="1004"/>
                  </a:lnTo>
                  <a:cubicBezTo>
                    <a:pt x="1497" y="1044"/>
                    <a:pt x="1456" y="1070"/>
                    <a:pt x="1417" y="1111"/>
                  </a:cubicBezTo>
                  <a:lnTo>
                    <a:pt x="1684" y="1405"/>
                  </a:lnTo>
                  <a:cubicBezTo>
                    <a:pt x="1738" y="1364"/>
                    <a:pt x="1777" y="1325"/>
                    <a:pt x="1831" y="1298"/>
                  </a:cubicBezTo>
                  <a:lnTo>
                    <a:pt x="1577" y="977"/>
                  </a:lnTo>
                  <a:close/>
                  <a:moveTo>
                    <a:pt x="7298" y="1204"/>
                  </a:moveTo>
                  <a:lnTo>
                    <a:pt x="7017" y="1498"/>
                  </a:lnTo>
                  <a:lnTo>
                    <a:pt x="7138" y="1619"/>
                  </a:lnTo>
                  <a:lnTo>
                    <a:pt x="7432" y="1351"/>
                  </a:lnTo>
                  <a:cubicBezTo>
                    <a:pt x="7418" y="1325"/>
                    <a:pt x="7405" y="1311"/>
                    <a:pt x="7391" y="1298"/>
                  </a:cubicBezTo>
                  <a:lnTo>
                    <a:pt x="7378" y="1284"/>
                  </a:lnTo>
                  <a:lnTo>
                    <a:pt x="7364" y="1284"/>
                  </a:lnTo>
                  <a:lnTo>
                    <a:pt x="7364" y="1271"/>
                  </a:lnTo>
                  <a:lnTo>
                    <a:pt x="7352" y="1271"/>
                  </a:lnTo>
                  <a:lnTo>
                    <a:pt x="7352" y="1257"/>
                  </a:lnTo>
                  <a:lnTo>
                    <a:pt x="7338" y="1245"/>
                  </a:lnTo>
                  <a:lnTo>
                    <a:pt x="7325" y="1245"/>
                  </a:lnTo>
                  <a:lnTo>
                    <a:pt x="7325" y="1231"/>
                  </a:lnTo>
                  <a:lnTo>
                    <a:pt x="7298" y="1204"/>
                  </a:lnTo>
                  <a:close/>
                  <a:moveTo>
                    <a:pt x="1269" y="1245"/>
                  </a:moveTo>
                  <a:cubicBezTo>
                    <a:pt x="1243" y="1284"/>
                    <a:pt x="1216" y="1311"/>
                    <a:pt x="1189" y="1338"/>
                  </a:cubicBezTo>
                  <a:lnTo>
                    <a:pt x="1176" y="1338"/>
                  </a:lnTo>
                  <a:cubicBezTo>
                    <a:pt x="1162" y="1364"/>
                    <a:pt x="1150" y="1378"/>
                    <a:pt x="1136" y="1391"/>
                  </a:cubicBezTo>
                  <a:lnTo>
                    <a:pt x="1430" y="1672"/>
                  </a:lnTo>
                  <a:cubicBezTo>
                    <a:pt x="1470" y="1619"/>
                    <a:pt x="1510" y="1578"/>
                    <a:pt x="1551" y="1539"/>
                  </a:cubicBezTo>
                  <a:lnTo>
                    <a:pt x="1269" y="1245"/>
                  </a:lnTo>
                  <a:close/>
                  <a:moveTo>
                    <a:pt x="7565" y="1498"/>
                  </a:moveTo>
                  <a:lnTo>
                    <a:pt x="7271" y="1752"/>
                  </a:lnTo>
                  <a:cubicBezTo>
                    <a:pt x="7311" y="1806"/>
                    <a:pt x="7338" y="1846"/>
                    <a:pt x="7378" y="1899"/>
                  </a:cubicBezTo>
                  <a:lnTo>
                    <a:pt x="7699" y="1658"/>
                  </a:lnTo>
                  <a:lnTo>
                    <a:pt x="7699" y="1646"/>
                  </a:lnTo>
                  <a:lnTo>
                    <a:pt x="7685" y="1646"/>
                  </a:lnTo>
                  <a:lnTo>
                    <a:pt x="7685" y="1632"/>
                  </a:lnTo>
                  <a:cubicBezTo>
                    <a:pt x="7646" y="1592"/>
                    <a:pt x="7605" y="1539"/>
                    <a:pt x="7565" y="1498"/>
                  </a:cubicBezTo>
                  <a:close/>
                  <a:moveTo>
                    <a:pt x="1002" y="1551"/>
                  </a:moveTo>
                  <a:cubicBezTo>
                    <a:pt x="962" y="1605"/>
                    <a:pt x="909" y="1646"/>
                    <a:pt x="868" y="1699"/>
                  </a:cubicBezTo>
                  <a:lnTo>
                    <a:pt x="1189" y="1952"/>
                  </a:lnTo>
                  <a:cubicBezTo>
                    <a:pt x="1230" y="1899"/>
                    <a:pt x="1269" y="1846"/>
                    <a:pt x="1310" y="1806"/>
                  </a:cubicBezTo>
                  <a:lnTo>
                    <a:pt x="1002" y="1551"/>
                  </a:lnTo>
                  <a:close/>
                  <a:moveTo>
                    <a:pt x="7819" y="1819"/>
                  </a:moveTo>
                  <a:lnTo>
                    <a:pt x="7485" y="2047"/>
                  </a:lnTo>
                  <a:cubicBezTo>
                    <a:pt x="7525" y="2100"/>
                    <a:pt x="7565" y="2153"/>
                    <a:pt x="7592" y="2193"/>
                  </a:cubicBezTo>
                  <a:lnTo>
                    <a:pt x="7926" y="1979"/>
                  </a:lnTo>
                  <a:lnTo>
                    <a:pt x="7926" y="1966"/>
                  </a:lnTo>
                  <a:cubicBezTo>
                    <a:pt x="7886" y="1913"/>
                    <a:pt x="7859" y="1872"/>
                    <a:pt x="7819" y="1819"/>
                  </a:cubicBezTo>
                  <a:close/>
                  <a:moveTo>
                    <a:pt x="749" y="1872"/>
                  </a:moveTo>
                  <a:lnTo>
                    <a:pt x="749" y="1886"/>
                  </a:lnTo>
                  <a:cubicBezTo>
                    <a:pt x="735" y="1913"/>
                    <a:pt x="708" y="1940"/>
                    <a:pt x="695" y="1966"/>
                  </a:cubicBezTo>
                  <a:lnTo>
                    <a:pt x="681" y="1979"/>
                  </a:lnTo>
                  <a:lnTo>
                    <a:pt x="681" y="1993"/>
                  </a:lnTo>
                  <a:lnTo>
                    <a:pt x="668" y="1993"/>
                  </a:lnTo>
                  <a:lnTo>
                    <a:pt x="668" y="2006"/>
                  </a:lnTo>
                  <a:lnTo>
                    <a:pt x="668" y="2020"/>
                  </a:lnTo>
                  <a:lnTo>
                    <a:pt x="654" y="2020"/>
                  </a:lnTo>
                  <a:lnTo>
                    <a:pt x="654" y="2033"/>
                  </a:lnTo>
                  <a:lnTo>
                    <a:pt x="642" y="2033"/>
                  </a:lnTo>
                  <a:lnTo>
                    <a:pt x="989" y="2246"/>
                  </a:lnTo>
                  <a:cubicBezTo>
                    <a:pt x="1016" y="2193"/>
                    <a:pt x="1055" y="2153"/>
                    <a:pt x="1082" y="2100"/>
                  </a:cubicBezTo>
                  <a:lnTo>
                    <a:pt x="761" y="1872"/>
                  </a:lnTo>
                  <a:close/>
                  <a:moveTo>
                    <a:pt x="8033" y="2153"/>
                  </a:moveTo>
                  <a:lnTo>
                    <a:pt x="7685" y="2353"/>
                  </a:lnTo>
                  <a:lnTo>
                    <a:pt x="7726" y="2434"/>
                  </a:lnTo>
                  <a:cubicBezTo>
                    <a:pt x="7739" y="2460"/>
                    <a:pt x="7765" y="2487"/>
                    <a:pt x="7779" y="2514"/>
                  </a:cubicBezTo>
                  <a:lnTo>
                    <a:pt x="8140" y="2327"/>
                  </a:lnTo>
                  <a:lnTo>
                    <a:pt x="8127" y="2327"/>
                  </a:lnTo>
                  <a:lnTo>
                    <a:pt x="8127" y="2314"/>
                  </a:lnTo>
                  <a:cubicBezTo>
                    <a:pt x="8113" y="2300"/>
                    <a:pt x="8100" y="2273"/>
                    <a:pt x="8086" y="2260"/>
                  </a:cubicBezTo>
                  <a:lnTo>
                    <a:pt x="8086" y="2246"/>
                  </a:lnTo>
                  <a:lnTo>
                    <a:pt x="8086" y="2234"/>
                  </a:lnTo>
                  <a:lnTo>
                    <a:pt x="8073" y="2234"/>
                  </a:lnTo>
                  <a:lnTo>
                    <a:pt x="8073" y="2220"/>
                  </a:lnTo>
                  <a:lnTo>
                    <a:pt x="8073" y="2207"/>
                  </a:lnTo>
                  <a:lnTo>
                    <a:pt x="8059" y="2207"/>
                  </a:lnTo>
                  <a:lnTo>
                    <a:pt x="8059" y="2193"/>
                  </a:lnTo>
                  <a:lnTo>
                    <a:pt x="8059" y="2180"/>
                  </a:lnTo>
                  <a:lnTo>
                    <a:pt x="8047" y="2180"/>
                  </a:lnTo>
                  <a:lnTo>
                    <a:pt x="8047" y="2166"/>
                  </a:lnTo>
                  <a:lnTo>
                    <a:pt x="8033" y="2153"/>
                  </a:lnTo>
                  <a:close/>
                  <a:moveTo>
                    <a:pt x="548" y="2207"/>
                  </a:moveTo>
                  <a:cubicBezTo>
                    <a:pt x="535" y="2246"/>
                    <a:pt x="508" y="2273"/>
                    <a:pt x="494" y="2300"/>
                  </a:cubicBezTo>
                  <a:lnTo>
                    <a:pt x="494" y="2314"/>
                  </a:lnTo>
                  <a:lnTo>
                    <a:pt x="454" y="2394"/>
                  </a:lnTo>
                  <a:lnTo>
                    <a:pt x="815" y="2567"/>
                  </a:lnTo>
                  <a:lnTo>
                    <a:pt x="895" y="2407"/>
                  </a:lnTo>
                  <a:lnTo>
                    <a:pt x="548" y="2207"/>
                  </a:lnTo>
                  <a:close/>
                  <a:moveTo>
                    <a:pt x="8220" y="2514"/>
                  </a:moveTo>
                  <a:lnTo>
                    <a:pt x="7859" y="2674"/>
                  </a:lnTo>
                  <a:cubicBezTo>
                    <a:pt x="7886" y="2742"/>
                    <a:pt x="7899" y="2795"/>
                    <a:pt x="7926" y="2849"/>
                  </a:cubicBezTo>
                  <a:lnTo>
                    <a:pt x="8300" y="2701"/>
                  </a:lnTo>
                  <a:cubicBezTo>
                    <a:pt x="8287" y="2661"/>
                    <a:pt x="8273" y="2621"/>
                    <a:pt x="8247" y="2581"/>
                  </a:cubicBezTo>
                  <a:cubicBezTo>
                    <a:pt x="8247" y="2554"/>
                    <a:pt x="8234" y="2541"/>
                    <a:pt x="8220" y="2514"/>
                  </a:cubicBezTo>
                  <a:close/>
                  <a:moveTo>
                    <a:pt x="360" y="2567"/>
                  </a:moveTo>
                  <a:lnTo>
                    <a:pt x="360" y="2581"/>
                  </a:lnTo>
                  <a:lnTo>
                    <a:pt x="360" y="2594"/>
                  </a:lnTo>
                  <a:lnTo>
                    <a:pt x="348" y="2608"/>
                  </a:lnTo>
                  <a:lnTo>
                    <a:pt x="348" y="2621"/>
                  </a:lnTo>
                  <a:lnTo>
                    <a:pt x="348" y="2635"/>
                  </a:lnTo>
                  <a:lnTo>
                    <a:pt x="334" y="2635"/>
                  </a:lnTo>
                  <a:lnTo>
                    <a:pt x="334" y="2647"/>
                  </a:lnTo>
                  <a:cubicBezTo>
                    <a:pt x="321" y="2688"/>
                    <a:pt x="307" y="2728"/>
                    <a:pt x="294" y="2754"/>
                  </a:cubicBezTo>
                  <a:lnTo>
                    <a:pt x="668" y="2902"/>
                  </a:lnTo>
                  <a:cubicBezTo>
                    <a:pt x="681" y="2849"/>
                    <a:pt x="708" y="2795"/>
                    <a:pt x="735" y="2742"/>
                  </a:cubicBezTo>
                  <a:lnTo>
                    <a:pt x="360" y="2567"/>
                  </a:lnTo>
                  <a:close/>
                  <a:moveTo>
                    <a:pt x="8367" y="2888"/>
                  </a:moveTo>
                  <a:lnTo>
                    <a:pt x="7993" y="3022"/>
                  </a:lnTo>
                  <a:cubicBezTo>
                    <a:pt x="8006" y="3075"/>
                    <a:pt x="8033" y="3129"/>
                    <a:pt x="8047" y="3196"/>
                  </a:cubicBezTo>
                  <a:lnTo>
                    <a:pt x="8434" y="3075"/>
                  </a:lnTo>
                  <a:cubicBezTo>
                    <a:pt x="8434" y="3062"/>
                    <a:pt x="8434" y="3062"/>
                    <a:pt x="8421" y="3048"/>
                  </a:cubicBezTo>
                  <a:cubicBezTo>
                    <a:pt x="8407" y="2995"/>
                    <a:pt x="8394" y="2942"/>
                    <a:pt x="8367" y="2888"/>
                  </a:cubicBezTo>
                  <a:close/>
                  <a:moveTo>
                    <a:pt x="227" y="2955"/>
                  </a:moveTo>
                  <a:cubicBezTo>
                    <a:pt x="214" y="2955"/>
                    <a:pt x="214" y="2968"/>
                    <a:pt x="214" y="2982"/>
                  </a:cubicBezTo>
                  <a:lnTo>
                    <a:pt x="214" y="2995"/>
                  </a:lnTo>
                  <a:lnTo>
                    <a:pt x="200" y="2995"/>
                  </a:lnTo>
                  <a:cubicBezTo>
                    <a:pt x="200" y="3036"/>
                    <a:pt x="187" y="3075"/>
                    <a:pt x="173" y="3116"/>
                  </a:cubicBezTo>
                  <a:lnTo>
                    <a:pt x="173" y="3129"/>
                  </a:lnTo>
                  <a:lnTo>
                    <a:pt x="160" y="3129"/>
                  </a:lnTo>
                  <a:lnTo>
                    <a:pt x="160" y="3143"/>
                  </a:lnTo>
                  <a:lnTo>
                    <a:pt x="548" y="3250"/>
                  </a:lnTo>
                  <a:cubicBezTo>
                    <a:pt x="561" y="3196"/>
                    <a:pt x="588" y="3129"/>
                    <a:pt x="601" y="3075"/>
                  </a:cubicBezTo>
                  <a:lnTo>
                    <a:pt x="227" y="2955"/>
                  </a:lnTo>
                  <a:close/>
                  <a:moveTo>
                    <a:pt x="8487" y="3276"/>
                  </a:moveTo>
                  <a:lnTo>
                    <a:pt x="8100" y="3369"/>
                  </a:lnTo>
                  <a:cubicBezTo>
                    <a:pt x="8113" y="3423"/>
                    <a:pt x="8127" y="3490"/>
                    <a:pt x="8140" y="3544"/>
                  </a:cubicBezTo>
                  <a:lnTo>
                    <a:pt x="8528" y="3476"/>
                  </a:lnTo>
                  <a:lnTo>
                    <a:pt x="8487" y="3276"/>
                  </a:lnTo>
                  <a:close/>
                  <a:moveTo>
                    <a:pt x="107" y="3343"/>
                  </a:moveTo>
                  <a:cubicBezTo>
                    <a:pt x="107" y="3356"/>
                    <a:pt x="107" y="3383"/>
                    <a:pt x="93" y="3396"/>
                  </a:cubicBezTo>
                  <a:lnTo>
                    <a:pt x="93" y="3410"/>
                  </a:lnTo>
                  <a:lnTo>
                    <a:pt x="93" y="3423"/>
                  </a:lnTo>
                  <a:lnTo>
                    <a:pt x="93" y="3437"/>
                  </a:lnTo>
                  <a:lnTo>
                    <a:pt x="93" y="3449"/>
                  </a:lnTo>
                  <a:lnTo>
                    <a:pt x="93" y="3463"/>
                  </a:lnTo>
                  <a:lnTo>
                    <a:pt x="80" y="3463"/>
                  </a:lnTo>
                  <a:lnTo>
                    <a:pt x="80" y="3476"/>
                  </a:lnTo>
                  <a:lnTo>
                    <a:pt x="80" y="3490"/>
                  </a:lnTo>
                  <a:lnTo>
                    <a:pt x="80" y="3503"/>
                  </a:lnTo>
                  <a:cubicBezTo>
                    <a:pt x="80" y="3517"/>
                    <a:pt x="80" y="3530"/>
                    <a:pt x="66" y="3544"/>
                  </a:cubicBezTo>
                  <a:lnTo>
                    <a:pt x="467" y="3610"/>
                  </a:lnTo>
                  <a:cubicBezTo>
                    <a:pt x="481" y="3544"/>
                    <a:pt x="494" y="3490"/>
                    <a:pt x="508" y="3423"/>
                  </a:cubicBezTo>
                  <a:lnTo>
                    <a:pt x="107" y="3343"/>
                  </a:lnTo>
                  <a:close/>
                  <a:moveTo>
                    <a:pt x="8567" y="3663"/>
                  </a:moveTo>
                  <a:lnTo>
                    <a:pt x="8166" y="3731"/>
                  </a:lnTo>
                  <a:cubicBezTo>
                    <a:pt x="8180" y="3784"/>
                    <a:pt x="8180" y="3850"/>
                    <a:pt x="8193" y="3904"/>
                  </a:cubicBezTo>
                  <a:lnTo>
                    <a:pt x="8594" y="3864"/>
                  </a:lnTo>
                  <a:cubicBezTo>
                    <a:pt x="8581" y="3838"/>
                    <a:pt x="8581" y="3797"/>
                    <a:pt x="8581" y="3770"/>
                  </a:cubicBezTo>
                  <a:lnTo>
                    <a:pt x="8581" y="3757"/>
                  </a:lnTo>
                  <a:cubicBezTo>
                    <a:pt x="8567" y="3731"/>
                    <a:pt x="8567" y="3690"/>
                    <a:pt x="8567" y="3663"/>
                  </a:cubicBezTo>
                  <a:close/>
                  <a:moveTo>
                    <a:pt x="40" y="3731"/>
                  </a:moveTo>
                  <a:cubicBezTo>
                    <a:pt x="27" y="3797"/>
                    <a:pt x="27" y="3864"/>
                    <a:pt x="13" y="3931"/>
                  </a:cubicBezTo>
                  <a:lnTo>
                    <a:pt x="428" y="3971"/>
                  </a:lnTo>
                  <a:cubicBezTo>
                    <a:pt x="428" y="3918"/>
                    <a:pt x="428" y="3850"/>
                    <a:pt x="441" y="3784"/>
                  </a:cubicBezTo>
                  <a:lnTo>
                    <a:pt x="40" y="3731"/>
                  </a:lnTo>
                  <a:close/>
                  <a:moveTo>
                    <a:pt x="8608" y="4064"/>
                  </a:moveTo>
                  <a:lnTo>
                    <a:pt x="8207" y="4091"/>
                  </a:lnTo>
                  <a:lnTo>
                    <a:pt x="8207" y="4278"/>
                  </a:lnTo>
                  <a:lnTo>
                    <a:pt x="8608" y="4278"/>
                  </a:lnTo>
                  <a:lnTo>
                    <a:pt x="8608" y="4158"/>
                  </a:lnTo>
                  <a:lnTo>
                    <a:pt x="8608" y="4145"/>
                  </a:lnTo>
                  <a:lnTo>
                    <a:pt x="8608" y="4064"/>
                  </a:lnTo>
                  <a:close/>
                  <a:moveTo>
                    <a:pt x="0" y="4132"/>
                  </a:moveTo>
                  <a:lnTo>
                    <a:pt x="0" y="4145"/>
                  </a:lnTo>
                  <a:lnTo>
                    <a:pt x="0" y="4158"/>
                  </a:lnTo>
                  <a:lnTo>
                    <a:pt x="0" y="4171"/>
                  </a:lnTo>
                  <a:lnTo>
                    <a:pt x="0" y="4185"/>
                  </a:lnTo>
                  <a:lnTo>
                    <a:pt x="0" y="4198"/>
                  </a:lnTo>
                  <a:lnTo>
                    <a:pt x="0" y="4212"/>
                  </a:lnTo>
                  <a:lnTo>
                    <a:pt x="0" y="4225"/>
                  </a:lnTo>
                  <a:lnTo>
                    <a:pt x="0" y="4346"/>
                  </a:lnTo>
                  <a:lnTo>
                    <a:pt x="401" y="4332"/>
                  </a:lnTo>
                  <a:cubicBezTo>
                    <a:pt x="401" y="4278"/>
                    <a:pt x="401" y="4212"/>
                    <a:pt x="414" y="4158"/>
                  </a:cubicBezTo>
                  <a:lnTo>
                    <a:pt x="0" y="4132"/>
                  </a:lnTo>
                  <a:close/>
                  <a:moveTo>
                    <a:pt x="8207" y="4452"/>
                  </a:moveTo>
                  <a:cubicBezTo>
                    <a:pt x="8207" y="4519"/>
                    <a:pt x="8193" y="4586"/>
                    <a:pt x="8193" y="4640"/>
                  </a:cubicBezTo>
                  <a:lnTo>
                    <a:pt x="8594" y="4679"/>
                  </a:lnTo>
                  <a:cubicBezTo>
                    <a:pt x="8608" y="4613"/>
                    <a:pt x="8608" y="4546"/>
                    <a:pt x="8608" y="4479"/>
                  </a:cubicBezTo>
                  <a:lnTo>
                    <a:pt x="8207" y="4452"/>
                  </a:lnTo>
                  <a:close/>
                  <a:moveTo>
                    <a:pt x="414" y="4519"/>
                  </a:moveTo>
                  <a:lnTo>
                    <a:pt x="13" y="4546"/>
                  </a:lnTo>
                  <a:lnTo>
                    <a:pt x="13" y="4652"/>
                  </a:lnTo>
                  <a:lnTo>
                    <a:pt x="13" y="4666"/>
                  </a:lnTo>
                  <a:cubicBezTo>
                    <a:pt x="27" y="4693"/>
                    <a:pt x="27" y="4720"/>
                    <a:pt x="27" y="4747"/>
                  </a:cubicBezTo>
                  <a:lnTo>
                    <a:pt x="428" y="4706"/>
                  </a:lnTo>
                  <a:cubicBezTo>
                    <a:pt x="414" y="4640"/>
                    <a:pt x="414" y="4586"/>
                    <a:pt x="414" y="4519"/>
                  </a:cubicBezTo>
                  <a:close/>
                  <a:moveTo>
                    <a:pt x="8180" y="4827"/>
                  </a:moveTo>
                  <a:cubicBezTo>
                    <a:pt x="8166" y="4880"/>
                    <a:pt x="8154" y="4947"/>
                    <a:pt x="8140" y="5000"/>
                  </a:cubicBezTo>
                  <a:lnTo>
                    <a:pt x="8541" y="5080"/>
                  </a:lnTo>
                  <a:lnTo>
                    <a:pt x="8541" y="5053"/>
                  </a:lnTo>
                  <a:lnTo>
                    <a:pt x="8541" y="5041"/>
                  </a:lnTo>
                  <a:lnTo>
                    <a:pt x="8555" y="5041"/>
                  </a:lnTo>
                  <a:lnTo>
                    <a:pt x="8555" y="5027"/>
                  </a:lnTo>
                  <a:lnTo>
                    <a:pt x="8555" y="5014"/>
                  </a:lnTo>
                  <a:lnTo>
                    <a:pt x="8555" y="5000"/>
                  </a:lnTo>
                  <a:lnTo>
                    <a:pt x="8555" y="4987"/>
                  </a:lnTo>
                  <a:lnTo>
                    <a:pt x="8555" y="4973"/>
                  </a:lnTo>
                  <a:lnTo>
                    <a:pt x="8555" y="4960"/>
                  </a:lnTo>
                  <a:lnTo>
                    <a:pt x="8567" y="4960"/>
                  </a:lnTo>
                  <a:lnTo>
                    <a:pt x="8567" y="4880"/>
                  </a:lnTo>
                  <a:lnTo>
                    <a:pt x="8180" y="4827"/>
                  </a:lnTo>
                  <a:close/>
                  <a:moveTo>
                    <a:pt x="454" y="4880"/>
                  </a:moveTo>
                  <a:lnTo>
                    <a:pt x="53" y="4947"/>
                  </a:lnTo>
                  <a:cubicBezTo>
                    <a:pt x="53" y="4960"/>
                    <a:pt x="53" y="4987"/>
                    <a:pt x="66" y="5014"/>
                  </a:cubicBezTo>
                  <a:lnTo>
                    <a:pt x="66" y="5027"/>
                  </a:lnTo>
                  <a:cubicBezTo>
                    <a:pt x="66" y="5067"/>
                    <a:pt x="80" y="5107"/>
                    <a:pt x="80" y="5148"/>
                  </a:cubicBezTo>
                  <a:lnTo>
                    <a:pt x="481" y="5067"/>
                  </a:lnTo>
                  <a:cubicBezTo>
                    <a:pt x="467" y="5000"/>
                    <a:pt x="454" y="4947"/>
                    <a:pt x="454" y="4880"/>
                  </a:cubicBezTo>
                  <a:close/>
                  <a:moveTo>
                    <a:pt x="8113" y="5187"/>
                  </a:moveTo>
                  <a:cubicBezTo>
                    <a:pt x="8100" y="5241"/>
                    <a:pt x="8073" y="5294"/>
                    <a:pt x="8059" y="5361"/>
                  </a:cubicBezTo>
                  <a:lnTo>
                    <a:pt x="8448" y="5468"/>
                  </a:lnTo>
                  <a:lnTo>
                    <a:pt x="8448" y="5454"/>
                  </a:lnTo>
                  <a:lnTo>
                    <a:pt x="8460" y="5454"/>
                  </a:lnTo>
                  <a:lnTo>
                    <a:pt x="8460" y="5442"/>
                  </a:lnTo>
                  <a:cubicBezTo>
                    <a:pt x="8460" y="5415"/>
                    <a:pt x="8474" y="5388"/>
                    <a:pt x="8487" y="5348"/>
                  </a:cubicBezTo>
                  <a:lnTo>
                    <a:pt x="8487" y="5335"/>
                  </a:lnTo>
                  <a:lnTo>
                    <a:pt x="8487" y="5321"/>
                  </a:lnTo>
                  <a:lnTo>
                    <a:pt x="8487" y="5308"/>
                  </a:lnTo>
                  <a:lnTo>
                    <a:pt x="8501" y="5294"/>
                  </a:lnTo>
                  <a:lnTo>
                    <a:pt x="8501" y="5281"/>
                  </a:lnTo>
                  <a:lnTo>
                    <a:pt x="8501" y="5267"/>
                  </a:lnTo>
                  <a:lnTo>
                    <a:pt x="8113" y="5187"/>
                  </a:lnTo>
                  <a:close/>
                  <a:moveTo>
                    <a:pt x="521" y="5241"/>
                  </a:moveTo>
                  <a:lnTo>
                    <a:pt x="134" y="5335"/>
                  </a:lnTo>
                  <a:cubicBezTo>
                    <a:pt x="134" y="5361"/>
                    <a:pt x="134" y="5374"/>
                    <a:pt x="147" y="5388"/>
                  </a:cubicBezTo>
                  <a:lnTo>
                    <a:pt x="147" y="5401"/>
                  </a:lnTo>
                  <a:cubicBezTo>
                    <a:pt x="160" y="5442"/>
                    <a:pt x="173" y="5481"/>
                    <a:pt x="187" y="5535"/>
                  </a:cubicBezTo>
                  <a:lnTo>
                    <a:pt x="574" y="5415"/>
                  </a:lnTo>
                  <a:cubicBezTo>
                    <a:pt x="548" y="5361"/>
                    <a:pt x="535" y="5294"/>
                    <a:pt x="521" y="5241"/>
                  </a:cubicBezTo>
                  <a:close/>
                  <a:moveTo>
                    <a:pt x="8006" y="5535"/>
                  </a:moveTo>
                  <a:cubicBezTo>
                    <a:pt x="7993" y="5588"/>
                    <a:pt x="7966" y="5655"/>
                    <a:pt x="7953" y="5709"/>
                  </a:cubicBezTo>
                  <a:lnTo>
                    <a:pt x="8327" y="5855"/>
                  </a:lnTo>
                  <a:cubicBezTo>
                    <a:pt x="8341" y="5816"/>
                    <a:pt x="8354" y="5789"/>
                    <a:pt x="8354" y="5749"/>
                  </a:cubicBezTo>
                  <a:lnTo>
                    <a:pt x="8367" y="5749"/>
                  </a:lnTo>
                  <a:lnTo>
                    <a:pt x="8367" y="5736"/>
                  </a:lnTo>
                  <a:cubicBezTo>
                    <a:pt x="8380" y="5709"/>
                    <a:pt x="8380" y="5682"/>
                    <a:pt x="8394" y="5655"/>
                  </a:cubicBezTo>
                  <a:lnTo>
                    <a:pt x="8006" y="5535"/>
                  </a:lnTo>
                  <a:close/>
                  <a:moveTo>
                    <a:pt x="628" y="5588"/>
                  </a:moveTo>
                  <a:lnTo>
                    <a:pt x="241" y="5722"/>
                  </a:lnTo>
                  <a:cubicBezTo>
                    <a:pt x="253" y="5736"/>
                    <a:pt x="253" y="5749"/>
                    <a:pt x="253" y="5762"/>
                  </a:cubicBezTo>
                  <a:lnTo>
                    <a:pt x="253" y="5775"/>
                  </a:lnTo>
                  <a:lnTo>
                    <a:pt x="267" y="5775"/>
                  </a:lnTo>
                  <a:cubicBezTo>
                    <a:pt x="280" y="5816"/>
                    <a:pt x="294" y="5869"/>
                    <a:pt x="321" y="5909"/>
                  </a:cubicBezTo>
                  <a:lnTo>
                    <a:pt x="695" y="5762"/>
                  </a:lnTo>
                  <a:cubicBezTo>
                    <a:pt x="668" y="5709"/>
                    <a:pt x="642" y="5642"/>
                    <a:pt x="628" y="5588"/>
                  </a:cubicBezTo>
                  <a:close/>
                  <a:moveTo>
                    <a:pt x="7872" y="5869"/>
                  </a:moveTo>
                  <a:cubicBezTo>
                    <a:pt x="7859" y="5936"/>
                    <a:pt x="7833" y="5989"/>
                    <a:pt x="7806" y="6043"/>
                  </a:cubicBezTo>
                  <a:lnTo>
                    <a:pt x="8166" y="6217"/>
                  </a:lnTo>
                  <a:lnTo>
                    <a:pt x="8166" y="6203"/>
                  </a:lnTo>
                  <a:lnTo>
                    <a:pt x="8180" y="6190"/>
                  </a:lnTo>
                  <a:lnTo>
                    <a:pt x="8180" y="6176"/>
                  </a:lnTo>
                  <a:lnTo>
                    <a:pt x="8180" y="6163"/>
                  </a:lnTo>
                  <a:lnTo>
                    <a:pt x="8193" y="6163"/>
                  </a:lnTo>
                  <a:lnTo>
                    <a:pt x="8193" y="6150"/>
                  </a:lnTo>
                  <a:lnTo>
                    <a:pt x="8193" y="6137"/>
                  </a:lnTo>
                  <a:lnTo>
                    <a:pt x="8207" y="6137"/>
                  </a:lnTo>
                  <a:lnTo>
                    <a:pt x="8207" y="6123"/>
                  </a:lnTo>
                  <a:lnTo>
                    <a:pt x="8207" y="6110"/>
                  </a:lnTo>
                  <a:lnTo>
                    <a:pt x="8220" y="6110"/>
                  </a:lnTo>
                  <a:lnTo>
                    <a:pt x="8220" y="6096"/>
                  </a:lnTo>
                  <a:lnTo>
                    <a:pt x="8220" y="6083"/>
                  </a:lnTo>
                  <a:cubicBezTo>
                    <a:pt x="8234" y="6069"/>
                    <a:pt x="8234" y="6056"/>
                    <a:pt x="8247" y="6043"/>
                  </a:cubicBezTo>
                  <a:lnTo>
                    <a:pt x="7872" y="5869"/>
                  </a:lnTo>
                  <a:close/>
                  <a:moveTo>
                    <a:pt x="761" y="5936"/>
                  </a:moveTo>
                  <a:lnTo>
                    <a:pt x="401" y="6096"/>
                  </a:lnTo>
                  <a:cubicBezTo>
                    <a:pt x="414" y="6123"/>
                    <a:pt x="414" y="6150"/>
                    <a:pt x="428" y="6176"/>
                  </a:cubicBezTo>
                  <a:lnTo>
                    <a:pt x="441" y="6176"/>
                  </a:lnTo>
                  <a:lnTo>
                    <a:pt x="441" y="6190"/>
                  </a:lnTo>
                  <a:cubicBezTo>
                    <a:pt x="454" y="6217"/>
                    <a:pt x="467" y="6256"/>
                    <a:pt x="481" y="6283"/>
                  </a:cubicBezTo>
                  <a:lnTo>
                    <a:pt x="842" y="6096"/>
                  </a:lnTo>
                  <a:lnTo>
                    <a:pt x="761" y="5936"/>
                  </a:lnTo>
                  <a:close/>
                  <a:moveTo>
                    <a:pt x="7712" y="6203"/>
                  </a:moveTo>
                  <a:cubicBezTo>
                    <a:pt x="7685" y="6256"/>
                    <a:pt x="7658" y="6310"/>
                    <a:pt x="7619" y="6363"/>
                  </a:cubicBezTo>
                  <a:lnTo>
                    <a:pt x="7966" y="6577"/>
                  </a:lnTo>
                  <a:cubicBezTo>
                    <a:pt x="7966" y="6564"/>
                    <a:pt x="7979" y="6551"/>
                    <a:pt x="7979" y="6551"/>
                  </a:cubicBezTo>
                  <a:lnTo>
                    <a:pt x="7979" y="6538"/>
                  </a:lnTo>
                  <a:lnTo>
                    <a:pt x="7993" y="6538"/>
                  </a:lnTo>
                  <a:lnTo>
                    <a:pt x="7993" y="6524"/>
                  </a:lnTo>
                  <a:lnTo>
                    <a:pt x="8006" y="6511"/>
                  </a:lnTo>
                  <a:lnTo>
                    <a:pt x="8006" y="6497"/>
                  </a:lnTo>
                  <a:lnTo>
                    <a:pt x="8020" y="6497"/>
                  </a:lnTo>
                  <a:lnTo>
                    <a:pt x="8020" y="6484"/>
                  </a:lnTo>
                  <a:lnTo>
                    <a:pt x="8020" y="6470"/>
                  </a:lnTo>
                  <a:lnTo>
                    <a:pt x="8033" y="6470"/>
                  </a:lnTo>
                  <a:lnTo>
                    <a:pt x="8033" y="6457"/>
                  </a:lnTo>
                  <a:lnTo>
                    <a:pt x="8033" y="6444"/>
                  </a:lnTo>
                  <a:lnTo>
                    <a:pt x="8047" y="6444"/>
                  </a:lnTo>
                  <a:lnTo>
                    <a:pt x="8047" y="6431"/>
                  </a:lnTo>
                  <a:lnTo>
                    <a:pt x="8059" y="6417"/>
                  </a:lnTo>
                  <a:lnTo>
                    <a:pt x="8059" y="6404"/>
                  </a:lnTo>
                  <a:lnTo>
                    <a:pt x="8073" y="6404"/>
                  </a:lnTo>
                  <a:lnTo>
                    <a:pt x="7712" y="6203"/>
                  </a:lnTo>
                  <a:close/>
                  <a:moveTo>
                    <a:pt x="936" y="6256"/>
                  </a:moveTo>
                  <a:lnTo>
                    <a:pt x="588" y="6457"/>
                  </a:lnTo>
                  <a:cubicBezTo>
                    <a:pt x="615" y="6511"/>
                    <a:pt x="654" y="6577"/>
                    <a:pt x="681" y="6631"/>
                  </a:cubicBezTo>
                  <a:lnTo>
                    <a:pt x="1029" y="6417"/>
                  </a:lnTo>
                  <a:cubicBezTo>
                    <a:pt x="989" y="6363"/>
                    <a:pt x="962" y="6310"/>
                    <a:pt x="936" y="6256"/>
                  </a:cubicBezTo>
                  <a:close/>
                  <a:moveTo>
                    <a:pt x="7525" y="6511"/>
                  </a:moveTo>
                  <a:cubicBezTo>
                    <a:pt x="7485" y="6564"/>
                    <a:pt x="7459" y="6618"/>
                    <a:pt x="7418" y="6657"/>
                  </a:cubicBezTo>
                  <a:lnTo>
                    <a:pt x="7739" y="6898"/>
                  </a:lnTo>
                  <a:cubicBezTo>
                    <a:pt x="7765" y="6858"/>
                    <a:pt x="7806" y="6818"/>
                    <a:pt x="7833" y="6764"/>
                  </a:cubicBezTo>
                  <a:lnTo>
                    <a:pt x="7846" y="6764"/>
                  </a:lnTo>
                  <a:lnTo>
                    <a:pt x="7846" y="6752"/>
                  </a:lnTo>
                  <a:lnTo>
                    <a:pt x="7859" y="6738"/>
                  </a:lnTo>
                  <a:lnTo>
                    <a:pt x="7525" y="6511"/>
                  </a:lnTo>
                  <a:close/>
                  <a:moveTo>
                    <a:pt x="1123" y="6564"/>
                  </a:moveTo>
                  <a:lnTo>
                    <a:pt x="802" y="6791"/>
                  </a:lnTo>
                  <a:cubicBezTo>
                    <a:pt x="842" y="6845"/>
                    <a:pt x="882" y="6912"/>
                    <a:pt x="922" y="6965"/>
                  </a:cubicBezTo>
                  <a:lnTo>
                    <a:pt x="1243" y="6711"/>
                  </a:lnTo>
                  <a:cubicBezTo>
                    <a:pt x="1203" y="6657"/>
                    <a:pt x="1162" y="6618"/>
                    <a:pt x="1123" y="6564"/>
                  </a:cubicBezTo>
                  <a:close/>
                  <a:moveTo>
                    <a:pt x="7298" y="6805"/>
                  </a:moveTo>
                  <a:cubicBezTo>
                    <a:pt x="7257" y="6845"/>
                    <a:pt x="7218" y="6898"/>
                    <a:pt x="7177" y="6939"/>
                  </a:cubicBezTo>
                  <a:lnTo>
                    <a:pt x="7485" y="7219"/>
                  </a:lnTo>
                  <a:cubicBezTo>
                    <a:pt x="7498" y="7192"/>
                    <a:pt x="7512" y="7179"/>
                    <a:pt x="7539" y="7153"/>
                  </a:cubicBezTo>
                  <a:lnTo>
                    <a:pt x="7539" y="7139"/>
                  </a:lnTo>
                  <a:lnTo>
                    <a:pt x="7552" y="7139"/>
                  </a:lnTo>
                  <a:lnTo>
                    <a:pt x="7552" y="7126"/>
                  </a:lnTo>
                  <a:lnTo>
                    <a:pt x="7565" y="7126"/>
                  </a:lnTo>
                  <a:lnTo>
                    <a:pt x="7565" y="7112"/>
                  </a:lnTo>
                  <a:cubicBezTo>
                    <a:pt x="7565" y="7112"/>
                    <a:pt x="7578" y="7112"/>
                    <a:pt x="7578" y="7099"/>
                  </a:cubicBezTo>
                  <a:lnTo>
                    <a:pt x="7592" y="7099"/>
                  </a:lnTo>
                  <a:lnTo>
                    <a:pt x="7592" y="7085"/>
                  </a:lnTo>
                  <a:cubicBezTo>
                    <a:pt x="7592" y="7085"/>
                    <a:pt x="7605" y="7072"/>
                    <a:pt x="7605" y="7058"/>
                  </a:cubicBezTo>
                  <a:lnTo>
                    <a:pt x="7298" y="6805"/>
                  </a:lnTo>
                  <a:close/>
                  <a:moveTo>
                    <a:pt x="1349" y="6845"/>
                  </a:moveTo>
                  <a:lnTo>
                    <a:pt x="1043" y="7112"/>
                  </a:lnTo>
                  <a:cubicBezTo>
                    <a:pt x="1096" y="7165"/>
                    <a:pt x="1136" y="7219"/>
                    <a:pt x="1176" y="7259"/>
                  </a:cubicBezTo>
                  <a:lnTo>
                    <a:pt x="1470" y="6992"/>
                  </a:lnTo>
                  <a:cubicBezTo>
                    <a:pt x="1430" y="6939"/>
                    <a:pt x="1390" y="6898"/>
                    <a:pt x="1349" y="6845"/>
                  </a:cubicBezTo>
                  <a:close/>
                  <a:moveTo>
                    <a:pt x="7058" y="7072"/>
                  </a:moveTo>
                  <a:cubicBezTo>
                    <a:pt x="7017" y="7112"/>
                    <a:pt x="6963" y="7153"/>
                    <a:pt x="6924" y="7192"/>
                  </a:cubicBezTo>
                  <a:lnTo>
                    <a:pt x="7191" y="7500"/>
                  </a:lnTo>
                  <a:cubicBezTo>
                    <a:pt x="7231" y="7459"/>
                    <a:pt x="7271" y="7433"/>
                    <a:pt x="7311" y="7393"/>
                  </a:cubicBezTo>
                  <a:lnTo>
                    <a:pt x="7311" y="7379"/>
                  </a:lnTo>
                  <a:cubicBezTo>
                    <a:pt x="7325" y="7379"/>
                    <a:pt x="7325" y="7366"/>
                    <a:pt x="7338" y="7366"/>
                  </a:cubicBezTo>
                  <a:lnTo>
                    <a:pt x="7058" y="7072"/>
                  </a:lnTo>
                  <a:close/>
                  <a:moveTo>
                    <a:pt x="1604" y="7112"/>
                  </a:moveTo>
                  <a:lnTo>
                    <a:pt x="1323" y="7406"/>
                  </a:lnTo>
                  <a:cubicBezTo>
                    <a:pt x="1337" y="7406"/>
                    <a:pt x="1337" y="7420"/>
                    <a:pt x="1337" y="7420"/>
                  </a:cubicBezTo>
                  <a:lnTo>
                    <a:pt x="1349" y="7420"/>
                  </a:lnTo>
                  <a:lnTo>
                    <a:pt x="1470" y="7540"/>
                  </a:lnTo>
                  <a:lnTo>
                    <a:pt x="1738" y="7246"/>
                  </a:lnTo>
                  <a:lnTo>
                    <a:pt x="1604" y="7112"/>
                  </a:lnTo>
                  <a:close/>
                  <a:moveTo>
                    <a:pt x="6790" y="7313"/>
                  </a:moveTo>
                  <a:cubicBezTo>
                    <a:pt x="6737" y="7352"/>
                    <a:pt x="6683" y="7393"/>
                    <a:pt x="6643" y="7433"/>
                  </a:cubicBezTo>
                  <a:lnTo>
                    <a:pt x="6883" y="7753"/>
                  </a:lnTo>
                  <a:lnTo>
                    <a:pt x="7044" y="7634"/>
                  </a:lnTo>
                  <a:lnTo>
                    <a:pt x="6790" y="7313"/>
                  </a:lnTo>
                  <a:close/>
                  <a:moveTo>
                    <a:pt x="1884" y="7352"/>
                  </a:moveTo>
                  <a:lnTo>
                    <a:pt x="1631" y="7673"/>
                  </a:lnTo>
                  <a:cubicBezTo>
                    <a:pt x="1631" y="7673"/>
                    <a:pt x="1644" y="7673"/>
                    <a:pt x="1644" y="7687"/>
                  </a:cubicBezTo>
                  <a:cubicBezTo>
                    <a:pt x="1697" y="7727"/>
                    <a:pt x="1738" y="7767"/>
                    <a:pt x="1791" y="7794"/>
                  </a:cubicBezTo>
                  <a:lnTo>
                    <a:pt x="2032" y="7473"/>
                  </a:lnTo>
                  <a:cubicBezTo>
                    <a:pt x="1978" y="7433"/>
                    <a:pt x="1925" y="7393"/>
                    <a:pt x="1884" y="7352"/>
                  </a:cubicBezTo>
                  <a:close/>
                  <a:moveTo>
                    <a:pt x="6496" y="7540"/>
                  </a:moveTo>
                  <a:cubicBezTo>
                    <a:pt x="6443" y="7566"/>
                    <a:pt x="6389" y="7607"/>
                    <a:pt x="6336" y="7634"/>
                  </a:cubicBezTo>
                  <a:lnTo>
                    <a:pt x="6550" y="7981"/>
                  </a:lnTo>
                  <a:cubicBezTo>
                    <a:pt x="6576" y="7955"/>
                    <a:pt x="6616" y="7941"/>
                    <a:pt x="6643" y="7914"/>
                  </a:cubicBezTo>
                  <a:lnTo>
                    <a:pt x="6657" y="7914"/>
                  </a:lnTo>
                  <a:cubicBezTo>
                    <a:pt x="6683" y="7901"/>
                    <a:pt x="6696" y="7887"/>
                    <a:pt x="6710" y="7874"/>
                  </a:cubicBezTo>
                  <a:lnTo>
                    <a:pt x="6496" y="7540"/>
                  </a:lnTo>
                  <a:close/>
                  <a:moveTo>
                    <a:pt x="2178" y="7566"/>
                  </a:moveTo>
                  <a:lnTo>
                    <a:pt x="1952" y="7914"/>
                  </a:lnTo>
                  <a:cubicBezTo>
                    <a:pt x="2005" y="7941"/>
                    <a:pt x="2045" y="7967"/>
                    <a:pt x="2085" y="7994"/>
                  </a:cubicBezTo>
                  <a:lnTo>
                    <a:pt x="2098" y="7994"/>
                  </a:lnTo>
                  <a:cubicBezTo>
                    <a:pt x="2112" y="8008"/>
                    <a:pt x="2112" y="8008"/>
                    <a:pt x="2125" y="8008"/>
                  </a:cubicBezTo>
                  <a:lnTo>
                    <a:pt x="2326" y="7660"/>
                  </a:lnTo>
                  <a:cubicBezTo>
                    <a:pt x="2272" y="7634"/>
                    <a:pt x="2232" y="7607"/>
                    <a:pt x="2178" y="7566"/>
                  </a:cubicBezTo>
                  <a:close/>
                  <a:moveTo>
                    <a:pt x="6175" y="7727"/>
                  </a:moveTo>
                  <a:lnTo>
                    <a:pt x="6015" y="7807"/>
                  </a:lnTo>
                  <a:lnTo>
                    <a:pt x="6188" y="8168"/>
                  </a:lnTo>
                  <a:lnTo>
                    <a:pt x="6215" y="8168"/>
                  </a:lnTo>
                  <a:cubicBezTo>
                    <a:pt x="6268" y="8142"/>
                    <a:pt x="6322" y="8115"/>
                    <a:pt x="6375" y="8074"/>
                  </a:cubicBezTo>
                  <a:lnTo>
                    <a:pt x="6175" y="7727"/>
                  </a:lnTo>
                  <a:close/>
                  <a:moveTo>
                    <a:pt x="2486" y="7753"/>
                  </a:moveTo>
                  <a:lnTo>
                    <a:pt x="2299" y="8115"/>
                  </a:lnTo>
                  <a:cubicBezTo>
                    <a:pt x="2353" y="8142"/>
                    <a:pt x="2392" y="8154"/>
                    <a:pt x="2446" y="8181"/>
                  </a:cubicBezTo>
                  <a:lnTo>
                    <a:pt x="2459" y="8181"/>
                  </a:lnTo>
                  <a:cubicBezTo>
                    <a:pt x="2459" y="8195"/>
                    <a:pt x="2472" y="8195"/>
                    <a:pt x="2486" y="8208"/>
                  </a:cubicBezTo>
                  <a:lnTo>
                    <a:pt x="2659" y="7834"/>
                  </a:lnTo>
                  <a:cubicBezTo>
                    <a:pt x="2606" y="7807"/>
                    <a:pt x="2540" y="7780"/>
                    <a:pt x="2486" y="7753"/>
                  </a:cubicBezTo>
                  <a:close/>
                  <a:moveTo>
                    <a:pt x="5855" y="7887"/>
                  </a:moveTo>
                  <a:cubicBezTo>
                    <a:pt x="5787" y="7914"/>
                    <a:pt x="5734" y="7928"/>
                    <a:pt x="5680" y="7955"/>
                  </a:cubicBezTo>
                  <a:lnTo>
                    <a:pt x="5828" y="8329"/>
                  </a:lnTo>
                  <a:lnTo>
                    <a:pt x="5841" y="8329"/>
                  </a:lnTo>
                  <a:cubicBezTo>
                    <a:pt x="5881" y="8315"/>
                    <a:pt x="5908" y="8302"/>
                    <a:pt x="5948" y="8288"/>
                  </a:cubicBezTo>
                  <a:lnTo>
                    <a:pt x="5948" y="8275"/>
                  </a:lnTo>
                  <a:cubicBezTo>
                    <a:pt x="5974" y="8275"/>
                    <a:pt x="5988" y="8261"/>
                    <a:pt x="6015" y="8261"/>
                  </a:cubicBezTo>
                  <a:lnTo>
                    <a:pt x="5855" y="7887"/>
                  </a:lnTo>
                  <a:close/>
                  <a:moveTo>
                    <a:pt x="2820" y="7914"/>
                  </a:moveTo>
                  <a:lnTo>
                    <a:pt x="2673" y="8288"/>
                  </a:lnTo>
                  <a:lnTo>
                    <a:pt x="2700" y="8288"/>
                  </a:lnTo>
                  <a:lnTo>
                    <a:pt x="2700" y="8302"/>
                  </a:lnTo>
                  <a:lnTo>
                    <a:pt x="2727" y="8302"/>
                  </a:lnTo>
                  <a:lnTo>
                    <a:pt x="2740" y="8315"/>
                  </a:lnTo>
                  <a:lnTo>
                    <a:pt x="2766" y="8315"/>
                  </a:lnTo>
                  <a:lnTo>
                    <a:pt x="2766" y="8329"/>
                  </a:lnTo>
                  <a:lnTo>
                    <a:pt x="2807" y="8329"/>
                  </a:lnTo>
                  <a:lnTo>
                    <a:pt x="2807" y="8342"/>
                  </a:lnTo>
                  <a:lnTo>
                    <a:pt x="2820" y="8342"/>
                  </a:lnTo>
                  <a:cubicBezTo>
                    <a:pt x="2834" y="8342"/>
                    <a:pt x="2847" y="8356"/>
                    <a:pt x="2860" y="8356"/>
                  </a:cubicBezTo>
                  <a:lnTo>
                    <a:pt x="2994" y="7981"/>
                  </a:lnTo>
                  <a:cubicBezTo>
                    <a:pt x="2941" y="7955"/>
                    <a:pt x="2873" y="7928"/>
                    <a:pt x="2820" y="7914"/>
                  </a:cubicBezTo>
                  <a:close/>
                  <a:moveTo>
                    <a:pt x="5507" y="8021"/>
                  </a:moveTo>
                  <a:cubicBezTo>
                    <a:pt x="5454" y="8035"/>
                    <a:pt x="5386" y="8048"/>
                    <a:pt x="5333" y="8061"/>
                  </a:cubicBezTo>
                  <a:lnTo>
                    <a:pt x="5440" y="8462"/>
                  </a:lnTo>
                  <a:cubicBezTo>
                    <a:pt x="5507" y="8436"/>
                    <a:pt x="5560" y="8422"/>
                    <a:pt x="5627" y="8395"/>
                  </a:cubicBezTo>
                  <a:lnTo>
                    <a:pt x="5507" y="8021"/>
                  </a:lnTo>
                  <a:close/>
                  <a:moveTo>
                    <a:pt x="3167" y="8035"/>
                  </a:moveTo>
                  <a:lnTo>
                    <a:pt x="3048" y="8422"/>
                  </a:lnTo>
                  <a:lnTo>
                    <a:pt x="3074" y="8422"/>
                  </a:lnTo>
                  <a:cubicBezTo>
                    <a:pt x="3087" y="8422"/>
                    <a:pt x="3087" y="8436"/>
                    <a:pt x="3087" y="8436"/>
                  </a:cubicBezTo>
                  <a:lnTo>
                    <a:pt x="3101" y="8436"/>
                  </a:lnTo>
                  <a:cubicBezTo>
                    <a:pt x="3155" y="8449"/>
                    <a:pt x="3194" y="8462"/>
                    <a:pt x="3248" y="8475"/>
                  </a:cubicBezTo>
                  <a:lnTo>
                    <a:pt x="3342" y="8088"/>
                  </a:lnTo>
                  <a:cubicBezTo>
                    <a:pt x="3288" y="8061"/>
                    <a:pt x="3221" y="8048"/>
                    <a:pt x="3167" y="8035"/>
                  </a:cubicBezTo>
                  <a:close/>
                  <a:moveTo>
                    <a:pt x="5159" y="8115"/>
                  </a:moveTo>
                  <a:cubicBezTo>
                    <a:pt x="5092" y="8128"/>
                    <a:pt x="5039" y="8142"/>
                    <a:pt x="4972" y="8142"/>
                  </a:cubicBezTo>
                  <a:lnTo>
                    <a:pt x="5039" y="8543"/>
                  </a:lnTo>
                  <a:lnTo>
                    <a:pt x="5065" y="8543"/>
                  </a:lnTo>
                  <a:cubicBezTo>
                    <a:pt x="5133" y="8529"/>
                    <a:pt x="5186" y="8516"/>
                    <a:pt x="5240" y="8502"/>
                  </a:cubicBezTo>
                  <a:lnTo>
                    <a:pt x="5159" y="8115"/>
                  </a:lnTo>
                  <a:close/>
                  <a:moveTo>
                    <a:pt x="3515" y="8128"/>
                  </a:moveTo>
                  <a:lnTo>
                    <a:pt x="3435" y="8516"/>
                  </a:lnTo>
                  <a:lnTo>
                    <a:pt x="3636" y="8555"/>
                  </a:lnTo>
                  <a:lnTo>
                    <a:pt x="3702" y="8154"/>
                  </a:lnTo>
                  <a:cubicBezTo>
                    <a:pt x="3636" y="8142"/>
                    <a:pt x="3582" y="8142"/>
                    <a:pt x="3515" y="8128"/>
                  </a:cubicBezTo>
                  <a:close/>
                  <a:moveTo>
                    <a:pt x="3876" y="8181"/>
                  </a:moveTo>
                  <a:lnTo>
                    <a:pt x="3836" y="8582"/>
                  </a:lnTo>
                  <a:cubicBezTo>
                    <a:pt x="3876" y="8582"/>
                    <a:pt x="3916" y="8582"/>
                    <a:pt x="3956" y="8596"/>
                  </a:cubicBezTo>
                  <a:lnTo>
                    <a:pt x="4037" y="8596"/>
                  </a:lnTo>
                  <a:lnTo>
                    <a:pt x="4063" y="8195"/>
                  </a:lnTo>
                  <a:cubicBezTo>
                    <a:pt x="4010" y="8195"/>
                    <a:pt x="3943" y="8181"/>
                    <a:pt x="3876" y="8181"/>
                  </a:cubicBezTo>
                  <a:close/>
                  <a:moveTo>
                    <a:pt x="4798" y="8168"/>
                  </a:moveTo>
                  <a:cubicBezTo>
                    <a:pt x="4732" y="8181"/>
                    <a:pt x="4678" y="8181"/>
                    <a:pt x="4611" y="8195"/>
                  </a:cubicBezTo>
                  <a:lnTo>
                    <a:pt x="4638" y="8596"/>
                  </a:lnTo>
                  <a:cubicBezTo>
                    <a:pt x="4705" y="8596"/>
                    <a:pt x="4771" y="8582"/>
                    <a:pt x="4839" y="8569"/>
                  </a:cubicBezTo>
                  <a:lnTo>
                    <a:pt x="4798" y="8168"/>
                  </a:lnTo>
                  <a:close/>
                  <a:moveTo>
                    <a:pt x="4251" y="8208"/>
                  </a:moveTo>
                  <a:lnTo>
                    <a:pt x="4237" y="8609"/>
                  </a:lnTo>
                  <a:lnTo>
                    <a:pt x="4438" y="8609"/>
                  </a:lnTo>
                  <a:lnTo>
                    <a:pt x="4424" y="8208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38;p62"/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39;p62"/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0;p62"/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441;p62"/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442;p62"/>
            <p:cNvSpPr/>
            <p:nvPr/>
          </p:nvSpPr>
          <p:spPr>
            <a:xfrm>
              <a:off x="7804622" y="4237291"/>
              <a:ext cx="124108" cy="280127"/>
            </a:xfrm>
            <a:custGeom>
              <a:avLst/>
              <a:gdLst/>
              <a:ahLst/>
              <a:cxnLst/>
              <a:rect l="l" t="t" r="r" b="b"/>
              <a:pathLst>
                <a:path w="2594" h="5855" extrusionOk="0">
                  <a:moveTo>
                    <a:pt x="1123" y="0"/>
                  </a:moveTo>
                  <a:lnTo>
                    <a:pt x="1136" y="441"/>
                  </a:lnTo>
                  <a:cubicBezTo>
                    <a:pt x="775" y="468"/>
                    <a:pt x="494" y="588"/>
                    <a:pt x="294" y="802"/>
                  </a:cubicBezTo>
                  <a:cubicBezTo>
                    <a:pt x="93" y="1016"/>
                    <a:pt x="0" y="1296"/>
                    <a:pt x="0" y="1658"/>
                  </a:cubicBezTo>
                  <a:cubicBezTo>
                    <a:pt x="13" y="1911"/>
                    <a:pt x="66" y="2139"/>
                    <a:pt x="161" y="2312"/>
                  </a:cubicBezTo>
                  <a:cubicBezTo>
                    <a:pt x="254" y="2486"/>
                    <a:pt x="387" y="2647"/>
                    <a:pt x="574" y="2807"/>
                  </a:cubicBezTo>
                  <a:lnTo>
                    <a:pt x="1216" y="3355"/>
                  </a:lnTo>
                  <a:cubicBezTo>
                    <a:pt x="1310" y="3422"/>
                    <a:pt x="1390" y="3488"/>
                    <a:pt x="1444" y="3542"/>
                  </a:cubicBezTo>
                  <a:cubicBezTo>
                    <a:pt x="1497" y="3595"/>
                    <a:pt x="1537" y="3663"/>
                    <a:pt x="1590" y="3729"/>
                  </a:cubicBezTo>
                  <a:cubicBezTo>
                    <a:pt x="1644" y="3809"/>
                    <a:pt x="1684" y="3876"/>
                    <a:pt x="1711" y="3970"/>
                  </a:cubicBezTo>
                  <a:cubicBezTo>
                    <a:pt x="1738" y="4050"/>
                    <a:pt x="1751" y="4144"/>
                    <a:pt x="1751" y="4237"/>
                  </a:cubicBezTo>
                  <a:cubicBezTo>
                    <a:pt x="1751" y="4384"/>
                    <a:pt x="1724" y="4491"/>
                    <a:pt x="1658" y="4572"/>
                  </a:cubicBezTo>
                  <a:cubicBezTo>
                    <a:pt x="1604" y="4652"/>
                    <a:pt x="1497" y="4705"/>
                    <a:pt x="1363" y="4705"/>
                  </a:cubicBezTo>
                  <a:cubicBezTo>
                    <a:pt x="1016" y="4705"/>
                    <a:pt x="829" y="4384"/>
                    <a:pt x="802" y="3756"/>
                  </a:cubicBezTo>
                  <a:lnTo>
                    <a:pt x="40" y="3930"/>
                  </a:lnTo>
                  <a:cubicBezTo>
                    <a:pt x="93" y="4878"/>
                    <a:pt x="521" y="5360"/>
                    <a:pt x="1323" y="5374"/>
                  </a:cubicBezTo>
                  <a:lnTo>
                    <a:pt x="1337" y="5855"/>
                  </a:lnTo>
                  <a:lnTo>
                    <a:pt x="1577" y="5841"/>
                  </a:lnTo>
                  <a:lnTo>
                    <a:pt x="1563" y="5360"/>
                  </a:lnTo>
                  <a:cubicBezTo>
                    <a:pt x="1884" y="5320"/>
                    <a:pt x="2139" y="5199"/>
                    <a:pt x="2326" y="4973"/>
                  </a:cubicBezTo>
                  <a:cubicBezTo>
                    <a:pt x="2513" y="4759"/>
                    <a:pt x="2593" y="4491"/>
                    <a:pt x="2593" y="4171"/>
                  </a:cubicBezTo>
                  <a:cubicBezTo>
                    <a:pt x="2593" y="4023"/>
                    <a:pt x="2566" y="3876"/>
                    <a:pt x="2526" y="3729"/>
                  </a:cubicBezTo>
                  <a:cubicBezTo>
                    <a:pt x="2486" y="3595"/>
                    <a:pt x="2433" y="3475"/>
                    <a:pt x="2365" y="3355"/>
                  </a:cubicBezTo>
                  <a:cubicBezTo>
                    <a:pt x="2285" y="3248"/>
                    <a:pt x="2205" y="3141"/>
                    <a:pt x="2125" y="3061"/>
                  </a:cubicBezTo>
                  <a:cubicBezTo>
                    <a:pt x="2045" y="2968"/>
                    <a:pt x="1952" y="2873"/>
                    <a:pt x="1845" y="2793"/>
                  </a:cubicBezTo>
                  <a:lnTo>
                    <a:pt x="1216" y="2246"/>
                  </a:lnTo>
                  <a:cubicBezTo>
                    <a:pt x="1082" y="2139"/>
                    <a:pt x="989" y="2032"/>
                    <a:pt x="922" y="1938"/>
                  </a:cubicBezTo>
                  <a:cubicBezTo>
                    <a:pt x="856" y="1831"/>
                    <a:pt x="829" y="1711"/>
                    <a:pt x="829" y="1551"/>
                  </a:cubicBezTo>
                  <a:cubicBezTo>
                    <a:pt x="815" y="1417"/>
                    <a:pt x="856" y="1323"/>
                    <a:pt x="922" y="1243"/>
                  </a:cubicBezTo>
                  <a:cubicBezTo>
                    <a:pt x="989" y="1163"/>
                    <a:pt x="1082" y="1109"/>
                    <a:pt x="1216" y="1109"/>
                  </a:cubicBezTo>
                  <a:cubicBezTo>
                    <a:pt x="1230" y="1096"/>
                    <a:pt x="1257" y="1096"/>
                    <a:pt x="1269" y="1096"/>
                  </a:cubicBezTo>
                  <a:cubicBezTo>
                    <a:pt x="1323" y="1096"/>
                    <a:pt x="1376" y="1109"/>
                    <a:pt x="1417" y="1136"/>
                  </a:cubicBezTo>
                  <a:cubicBezTo>
                    <a:pt x="1470" y="1163"/>
                    <a:pt x="1524" y="1189"/>
                    <a:pt x="1551" y="1243"/>
                  </a:cubicBezTo>
                  <a:cubicBezTo>
                    <a:pt x="1590" y="1283"/>
                    <a:pt x="1617" y="1337"/>
                    <a:pt x="1644" y="1417"/>
                  </a:cubicBezTo>
                  <a:cubicBezTo>
                    <a:pt x="1658" y="1483"/>
                    <a:pt x="1684" y="1564"/>
                    <a:pt x="1684" y="1631"/>
                  </a:cubicBezTo>
                  <a:cubicBezTo>
                    <a:pt x="1697" y="1697"/>
                    <a:pt x="1711" y="1791"/>
                    <a:pt x="1711" y="1884"/>
                  </a:cubicBezTo>
                  <a:lnTo>
                    <a:pt x="2460" y="1724"/>
                  </a:lnTo>
                  <a:cubicBezTo>
                    <a:pt x="2446" y="1537"/>
                    <a:pt x="2419" y="1376"/>
                    <a:pt x="2379" y="1243"/>
                  </a:cubicBezTo>
                  <a:cubicBezTo>
                    <a:pt x="2339" y="1109"/>
                    <a:pt x="2272" y="975"/>
                    <a:pt x="2192" y="856"/>
                  </a:cubicBezTo>
                  <a:cubicBezTo>
                    <a:pt x="2112" y="735"/>
                    <a:pt x="2005" y="628"/>
                    <a:pt x="1871" y="562"/>
                  </a:cubicBezTo>
                  <a:cubicBezTo>
                    <a:pt x="1738" y="494"/>
                    <a:pt x="1577" y="455"/>
                    <a:pt x="1376" y="44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443;p62"/>
            <p:cNvSpPr/>
            <p:nvPr/>
          </p:nvSpPr>
          <p:spPr>
            <a:xfrm>
              <a:off x="5084161" y="3279309"/>
              <a:ext cx="739287" cy="340889"/>
            </a:xfrm>
            <a:custGeom>
              <a:avLst/>
              <a:gdLst/>
              <a:ahLst/>
              <a:cxnLst/>
              <a:rect l="l" t="t" r="r" b="b"/>
              <a:pathLst>
                <a:path w="15452" h="7125" extrusionOk="0">
                  <a:moveTo>
                    <a:pt x="6576" y="0"/>
                  </a:moveTo>
                  <a:cubicBezTo>
                    <a:pt x="3743" y="0"/>
                    <a:pt x="5213" y="5841"/>
                    <a:pt x="5213" y="5841"/>
                  </a:cubicBezTo>
                  <a:cubicBezTo>
                    <a:pt x="5213" y="5841"/>
                    <a:pt x="4384" y="3381"/>
                    <a:pt x="2834" y="3381"/>
                  </a:cubicBezTo>
                  <a:cubicBezTo>
                    <a:pt x="1283" y="3381"/>
                    <a:pt x="2647" y="6482"/>
                    <a:pt x="2647" y="6482"/>
                  </a:cubicBezTo>
                  <a:lnTo>
                    <a:pt x="0" y="7124"/>
                  </a:lnTo>
                  <a:lnTo>
                    <a:pt x="15452" y="7124"/>
                  </a:lnTo>
                  <a:cubicBezTo>
                    <a:pt x="15452" y="7124"/>
                    <a:pt x="14386" y="6382"/>
                    <a:pt x="13026" y="6382"/>
                  </a:cubicBezTo>
                  <a:cubicBezTo>
                    <a:pt x="12948" y="6382"/>
                    <a:pt x="12870" y="6384"/>
                    <a:pt x="12791" y="6389"/>
                  </a:cubicBezTo>
                  <a:cubicBezTo>
                    <a:pt x="12791" y="6389"/>
                    <a:pt x="13506" y="3286"/>
                    <a:pt x="11863" y="3286"/>
                  </a:cubicBezTo>
                  <a:cubicBezTo>
                    <a:pt x="11839" y="3286"/>
                    <a:pt x="11815" y="3287"/>
                    <a:pt x="11789" y="3288"/>
                  </a:cubicBezTo>
                  <a:cubicBezTo>
                    <a:pt x="10052" y="3381"/>
                    <a:pt x="8769" y="5935"/>
                    <a:pt x="8769" y="5935"/>
                  </a:cubicBezTo>
                  <a:cubicBezTo>
                    <a:pt x="8769" y="5935"/>
                    <a:pt x="9410" y="0"/>
                    <a:pt x="657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444;p62"/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445;p62"/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446;p62"/>
            <p:cNvSpPr/>
            <p:nvPr/>
          </p:nvSpPr>
          <p:spPr>
            <a:xfrm>
              <a:off x="5219703" y="1529604"/>
              <a:ext cx="562838" cy="259698"/>
            </a:xfrm>
            <a:custGeom>
              <a:avLst/>
              <a:gdLst/>
              <a:ahLst/>
              <a:cxnLst/>
              <a:rect l="l" t="t" r="r" b="b"/>
              <a:pathLst>
                <a:path w="11764" h="5428" extrusionOk="0">
                  <a:moveTo>
                    <a:pt x="5013" y="1"/>
                  </a:moveTo>
                  <a:cubicBezTo>
                    <a:pt x="2861" y="1"/>
                    <a:pt x="3970" y="4451"/>
                    <a:pt x="3970" y="4451"/>
                  </a:cubicBezTo>
                  <a:cubicBezTo>
                    <a:pt x="3970" y="4451"/>
                    <a:pt x="3342" y="2580"/>
                    <a:pt x="2152" y="2580"/>
                  </a:cubicBezTo>
                  <a:cubicBezTo>
                    <a:pt x="976" y="2580"/>
                    <a:pt x="2019" y="4946"/>
                    <a:pt x="2019" y="4946"/>
                  </a:cubicBezTo>
                  <a:lnTo>
                    <a:pt x="1" y="5427"/>
                  </a:lnTo>
                  <a:lnTo>
                    <a:pt x="11763" y="5427"/>
                  </a:lnTo>
                  <a:cubicBezTo>
                    <a:pt x="11763" y="5427"/>
                    <a:pt x="10960" y="4872"/>
                    <a:pt x="9942" y="4872"/>
                  </a:cubicBezTo>
                  <a:cubicBezTo>
                    <a:pt x="9877" y="4872"/>
                    <a:pt x="9811" y="4874"/>
                    <a:pt x="9744" y="4879"/>
                  </a:cubicBezTo>
                  <a:cubicBezTo>
                    <a:pt x="9744" y="4879"/>
                    <a:pt x="10288" y="2512"/>
                    <a:pt x="9046" y="2512"/>
                  </a:cubicBezTo>
                  <a:cubicBezTo>
                    <a:pt x="9025" y="2512"/>
                    <a:pt x="9004" y="2512"/>
                    <a:pt x="8983" y="2513"/>
                  </a:cubicBezTo>
                  <a:cubicBezTo>
                    <a:pt x="7659" y="2580"/>
                    <a:pt x="6684" y="4531"/>
                    <a:pt x="6684" y="4531"/>
                  </a:cubicBezTo>
                  <a:cubicBezTo>
                    <a:pt x="6684" y="4531"/>
                    <a:pt x="7165" y="1"/>
                    <a:pt x="501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447;p62"/>
            <p:cNvSpPr/>
            <p:nvPr/>
          </p:nvSpPr>
          <p:spPr>
            <a:xfrm>
              <a:off x="7958680" y="3753827"/>
              <a:ext cx="810335" cy="374093"/>
            </a:xfrm>
            <a:custGeom>
              <a:avLst/>
              <a:gdLst/>
              <a:ahLst/>
              <a:cxnLst/>
              <a:rect l="l" t="t" r="r" b="b"/>
              <a:pathLst>
                <a:path w="16937" h="7819" extrusionOk="0">
                  <a:moveTo>
                    <a:pt x="7219" y="0"/>
                  </a:moveTo>
                  <a:cubicBezTo>
                    <a:pt x="4118" y="0"/>
                    <a:pt x="5722" y="6416"/>
                    <a:pt x="5722" y="6416"/>
                  </a:cubicBezTo>
                  <a:cubicBezTo>
                    <a:pt x="5722" y="6416"/>
                    <a:pt x="4813" y="3702"/>
                    <a:pt x="3116" y="3702"/>
                  </a:cubicBezTo>
                  <a:cubicBezTo>
                    <a:pt x="1405" y="3702"/>
                    <a:pt x="2915" y="7111"/>
                    <a:pt x="2915" y="7111"/>
                  </a:cubicBezTo>
                  <a:lnTo>
                    <a:pt x="1" y="7819"/>
                  </a:lnTo>
                  <a:lnTo>
                    <a:pt x="16937" y="7819"/>
                  </a:lnTo>
                  <a:cubicBezTo>
                    <a:pt x="16937" y="7819"/>
                    <a:pt x="15780" y="7008"/>
                    <a:pt x="14300" y="7008"/>
                  </a:cubicBezTo>
                  <a:cubicBezTo>
                    <a:pt x="14213" y="7008"/>
                    <a:pt x="14125" y="7011"/>
                    <a:pt x="14036" y="7017"/>
                  </a:cubicBezTo>
                  <a:cubicBezTo>
                    <a:pt x="14036" y="7017"/>
                    <a:pt x="14814" y="3607"/>
                    <a:pt x="13023" y="3607"/>
                  </a:cubicBezTo>
                  <a:cubicBezTo>
                    <a:pt x="12996" y="3607"/>
                    <a:pt x="12968" y="3607"/>
                    <a:pt x="12940" y="3609"/>
                  </a:cubicBezTo>
                  <a:cubicBezTo>
                    <a:pt x="11029" y="3702"/>
                    <a:pt x="9625" y="6509"/>
                    <a:pt x="9625" y="6509"/>
                  </a:cubicBezTo>
                  <a:cubicBezTo>
                    <a:pt x="9625" y="6509"/>
                    <a:pt x="10334" y="0"/>
                    <a:pt x="72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448;p62"/>
            <p:cNvSpPr/>
            <p:nvPr/>
          </p:nvSpPr>
          <p:spPr>
            <a:xfrm>
              <a:off x="4880680" y="2485887"/>
              <a:ext cx="271180" cy="271180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34" y="0"/>
                  </a:moveTo>
                  <a:cubicBezTo>
                    <a:pt x="1271" y="0"/>
                    <a:pt x="0" y="1270"/>
                    <a:pt x="0" y="2834"/>
                  </a:cubicBezTo>
                  <a:cubicBezTo>
                    <a:pt x="0" y="4397"/>
                    <a:pt x="1271" y="5668"/>
                    <a:pt x="2834" y="5668"/>
                  </a:cubicBezTo>
                  <a:cubicBezTo>
                    <a:pt x="4398" y="5668"/>
                    <a:pt x="5668" y="4397"/>
                    <a:pt x="5668" y="2834"/>
                  </a:cubicBezTo>
                  <a:cubicBezTo>
                    <a:pt x="5668" y="1270"/>
                    <a:pt x="4398" y="0"/>
                    <a:pt x="28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449;p62"/>
            <p:cNvSpPr/>
            <p:nvPr/>
          </p:nvSpPr>
          <p:spPr>
            <a:xfrm>
              <a:off x="6040181" y="1652994"/>
              <a:ext cx="149082" cy="149082"/>
            </a:xfrm>
            <a:custGeom>
              <a:avLst/>
              <a:gdLst/>
              <a:ahLst/>
              <a:cxnLst/>
              <a:rect l="l" t="t" r="r" b="b"/>
              <a:pathLst>
                <a:path w="3116" h="3116" extrusionOk="0">
                  <a:moveTo>
                    <a:pt x="1565" y="1"/>
                  </a:moveTo>
                  <a:cubicBezTo>
                    <a:pt x="696" y="1"/>
                    <a:pt x="0" y="696"/>
                    <a:pt x="0" y="1551"/>
                  </a:cubicBezTo>
                  <a:cubicBezTo>
                    <a:pt x="0" y="2421"/>
                    <a:pt x="696" y="3116"/>
                    <a:pt x="1565" y="3116"/>
                  </a:cubicBezTo>
                  <a:cubicBezTo>
                    <a:pt x="2420" y="3116"/>
                    <a:pt x="3115" y="2421"/>
                    <a:pt x="3115" y="1551"/>
                  </a:cubicBezTo>
                  <a:cubicBezTo>
                    <a:pt x="3115" y="696"/>
                    <a:pt x="2420" y="1"/>
                    <a:pt x="156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450;p62"/>
            <p:cNvSpPr/>
            <p:nvPr/>
          </p:nvSpPr>
          <p:spPr>
            <a:xfrm>
              <a:off x="6528143" y="4446370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451;p62"/>
            <p:cNvSpPr/>
            <p:nvPr/>
          </p:nvSpPr>
          <p:spPr>
            <a:xfrm>
              <a:off x="7708025" y="2432613"/>
              <a:ext cx="257784" cy="257736"/>
            </a:xfrm>
            <a:custGeom>
              <a:avLst/>
              <a:gdLst/>
              <a:ahLst/>
              <a:cxnLst/>
              <a:rect l="l" t="t" r="r" b="b"/>
              <a:pathLst>
                <a:path w="5388" h="5387" extrusionOk="0">
                  <a:moveTo>
                    <a:pt x="2700" y="0"/>
                  </a:moveTo>
                  <a:cubicBezTo>
                    <a:pt x="1203" y="0"/>
                    <a:pt x="0" y="1203"/>
                    <a:pt x="0" y="2686"/>
                  </a:cubicBezTo>
                  <a:cubicBezTo>
                    <a:pt x="0" y="4183"/>
                    <a:pt x="1203" y="5386"/>
                    <a:pt x="2700" y="5386"/>
                  </a:cubicBezTo>
                  <a:cubicBezTo>
                    <a:pt x="4184" y="5386"/>
                    <a:pt x="5387" y="4183"/>
                    <a:pt x="5387" y="2686"/>
                  </a:cubicBezTo>
                  <a:cubicBezTo>
                    <a:pt x="5387" y="1203"/>
                    <a:pt x="4184" y="0"/>
                    <a:pt x="27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452;p62"/>
            <p:cNvSpPr/>
            <p:nvPr/>
          </p:nvSpPr>
          <p:spPr>
            <a:xfrm>
              <a:off x="5748571" y="2852732"/>
              <a:ext cx="257784" cy="257784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88" y="0"/>
                  </a:moveTo>
                  <a:cubicBezTo>
                    <a:pt x="1203" y="0"/>
                    <a:pt x="0" y="1203"/>
                    <a:pt x="0" y="2700"/>
                  </a:cubicBezTo>
                  <a:cubicBezTo>
                    <a:pt x="0" y="4184"/>
                    <a:pt x="1203" y="5387"/>
                    <a:pt x="2688" y="5387"/>
                  </a:cubicBezTo>
                  <a:cubicBezTo>
                    <a:pt x="4185" y="5387"/>
                    <a:pt x="5388" y="4184"/>
                    <a:pt x="5388" y="2700"/>
                  </a:cubicBezTo>
                  <a:cubicBezTo>
                    <a:pt x="5388" y="1203"/>
                    <a:pt x="4185" y="0"/>
                    <a:pt x="268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453;p62"/>
            <p:cNvSpPr/>
            <p:nvPr/>
          </p:nvSpPr>
          <p:spPr>
            <a:xfrm>
              <a:off x="7897966" y="1198332"/>
              <a:ext cx="406770" cy="406770"/>
            </a:xfrm>
            <a:custGeom>
              <a:avLst/>
              <a:gdLst/>
              <a:ahLst/>
              <a:cxnLst/>
              <a:rect l="l" t="t" r="r" b="b"/>
              <a:pathLst>
                <a:path w="8502" h="8502" extrusionOk="0">
                  <a:moveTo>
                    <a:pt x="4251" y="1"/>
                  </a:moveTo>
                  <a:cubicBezTo>
                    <a:pt x="1899" y="1"/>
                    <a:pt x="1" y="1912"/>
                    <a:pt x="1" y="4251"/>
                  </a:cubicBezTo>
                  <a:cubicBezTo>
                    <a:pt x="1" y="6604"/>
                    <a:pt x="1899" y="8502"/>
                    <a:pt x="4251" y="8502"/>
                  </a:cubicBezTo>
                  <a:cubicBezTo>
                    <a:pt x="6604" y="8502"/>
                    <a:pt x="8502" y="6604"/>
                    <a:pt x="8502" y="4251"/>
                  </a:cubicBezTo>
                  <a:cubicBezTo>
                    <a:pt x="8502" y="1912"/>
                    <a:pt x="6604" y="1"/>
                    <a:pt x="425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7" name="Google Shape;2454;p62"/>
            <p:cNvGrpSpPr/>
            <p:nvPr/>
          </p:nvGrpSpPr>
          <p:grpSpPr>
            <a:xfrm>
              <a:off x="6297760" y="1840815"/>
              <a:ext cx="1539308" cy="2678457"/>
              <a:chOff x="6558189" y="2293913"/>
              <a:chExt cx="1278920" cy="2225371"/>
            </a:xfrm>
          </p:grpSpPr>
          <p:sp>
            <p:nvSpPr>
              <p:cNvPr id="2968" name="Google Shape;2455;p62"/>
              <p:cNvSpPr/>
              <p:nvPr/>
            </p:nvSpPr>
            <p:spPr>
              <a:xfrm>
                <a:off x="7362065" y="2865506"/>
                <a:ext cx="3875" cy="2009"/>
              </a:xfrm>
              <a:custGeom>
                <a:avLst/>
                <a:gdLst/>
                <a:ahLst/>
                <a:cxnLst/>
                <a:rect l="l" t="t" r="r" b="b"/>
                <a:pathLst>
                  <a:path w="81" h="42" extrusionOk="0">
                    <a:moveTo>
                      <a:pt x="1" y="1"/>
                    </a:moveTo>
                    <a:lnTo>
                      <a:pt x="1" y="14"/>
                    </a:lnTo>
                    <a:cubicBezTo>
                      <a:pt x="19" y="14"/>
                      <a:pt x="34" y="17"/>
                      <a:pt x="47" y="22"/>
                    </a:cubicBezTo>
                    <a:lnTo>
                      <a:pt x="47" y="22"/>
                    </a:lnTo>
                    <a:cubicBezTo>
                      <a:pt x="21" y="8"/>
                      <a:pt x="1" y="1"/>
                      <a:pt x="1" y="1"/>
                    </a:cubicBezTo>
                    <a:close/>
                    <a:moveTo>
                      <a:pt x="47" y="22"/>
                    </a:moveTo>
                    <a:cubicBezTo>
                      <a:pt x="58" y="27"/>
                      <a:pt x="69" y="34"/>
                      <a:pt x="81" y="41"/>
                    </a:cubicBezTo>
                    <a:cubicBezTo>
                      <a:pt x="73" y="34"/>
                      <a:pt x="62" y="27"/>
                      <a:pt x="47" y="22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456;p62"/>
              <p:cNvSpPr/>
              <p:nvPr/>
            </p:nvSpPr>
            <p:spPr>
              <a:xfrm>
                <a:off x="7702906" y="3915588"/>
                <a:ext cx="134203" cy="202859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40" extrusionOk="0">
                    <a:moveTo>
                      <a:pt x="41" y="0"/>
                    </a:moveTo>
                    <a:lnTo>
                      <a:pt x="0" y="1711"/>
                    </a:lnTo>
                    <a:cubicBezTo>
                      <a:pt x="0" y="1711"/>
                      <a:pt x="1939" y="4158"/>
                      <a:pt x="2393" y="4238"/>
                    </a:cubicBezTo>
                    <a:cubicBezTo>
                      <a:pt x="2398" y="4239"/>
                      <a:pt x="2403" y="4240"/>
                      <a:pt x="2407" y="4240"/>
                    </a:cubicBezTo>
                    <a:cubicBezTo>
                      <a:pt x="2805" y="4240"/>
                      <a:pt x="1471" y="94"/>
                      <a:pt x="1471" y="94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457;p62"/>
              <p:cNvSpPr/>
              <p:nvPr/>
            </p:nvSpPr>
            <p:spPr>
              <a:xfrm>
                <a:off x="6957878" y="4343457"/>
                <a:ext cx="159943" cy="175827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675" extrusionOk="0">
                    <a:moveTo>
                      <a:pt x="2928" y="0"/>
                    </a:moveTo>
                    <a:lnTo>
                      <a:pt x="1418" y="307"/>
                    </a:lnTo>
                    <a:cubicBezTo>
                      <a:pt x="1418" y="307"/>
                      <a:pt x="1" y="3354"/>
                      <a:pt x="1" y="3649"/>
                    </a:cubicBezTo>
                    <a:cubicBezTo>
                      <a:pt x="1" y="3666"/>
                      <a:pt x="12" y="3674"/>
                      <a:pt x="32" y="3674"/>
                    </a:cubicBezTo>
                    <a:cubicBezTo>
                      <a:pt x="370" y="3674"/>
                      <a:pt x="3343" y="1403"/>
                      <a:pt x="3343" y="1403"/>
                    </a:cubicBez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458;p62"/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1455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459;p62"/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460;p62"/>
              <p:cNvSpPr/>
              <p:nvPr/>
            </p:nvSpPr>
            <p:spPr>
              <a:xfrm>
                <a:off x="7452203" y="3390547"/>
                <a:ext cx="136212" cy="13879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901" extrusionOk="0">
                    <a:moveTo>
                      <a:pt x="1271" y="1"/>
                    </a:moveTo>
                    <a:cubicBezTo>
                      <a:pt x="1271" y="1"/>
                      <a:pt x="389" y="268"/>
                      <a:pt x="241" y="522"/>
                    </a:cubicBezTo>
                    <a:cubicBezTo>
                      <a:pt x="198" y="608"/>
                      <a:pt x="272" y="637"/>
                      <a:pt x="392" y="637"/>
                    </a:cubicBezTo>
                    <a:cubicBezTo>
                      <a:pt x="643" y="637"/>
                      <a:pt x="1097" y="509"/>
                      <a:pt x="1097" y="509"/>
                    </a:cubicBezTo>
                    <a:lnTo>
                      <a:pt x="1097" y="509"/>
                    </a:lnTo>
                    <a:cubicBezTo>
                      <a:pt x="1097" y="509"/>
                      <a:pt x="1" y="1832"/>
                      <a:pt x="95" y="2166"/>
                    </a:cubicBezTo>
                    <a:cubicBezTo>
                      <a:pt x="103" y="2204"/>
                      <a:pt x="124" y="2220"/>
                      <a:pt x="155" y="2220"/>
                    </a:cubicBezTo>
                    <a:cubicBezTo>
                      <a:pt x="409" y="2220"/>
                      <a:pt x="1324" y="1071"/>
                      <a:pt x="1324" y="1070"/>
                    </a:cubicBezTo>
                    <a:lnTo>
                      <a:pt x="1324" y="1070"/>
                    </a:lnTo>
                    <a:cubicBezTo>
                      <a:pt x="1324" y="1071"/>
                      <a:pt x="683" y="2687"/>
                      <a:pt x="963" y="2888"/>
                    </a:cubicBezTo>
                    <a:cubicBezTo>
                      <a:pt x="976" y="2896"/>
                      <a:pt x="990" y="2900"/>
                      <a:pt x="1004" y="2900"/>
                    </a:cubicBezTo>
                    <a:cubicBezTo>
                      <a:pt x="1306" y="2900"/>
                      <a:pt x="1818" y="1057"/>
                      <a:pt x="1818" y="1056"/>
                    </a:cubicBezTo>
                    <a:lnTo>
                      <a:pt x="1818" y="1056"/>
                    </a:lnTo>
                    <a:cubicBezTo>
                      <a:pt x="1818" y="1057"/>
                      <a:pt x="1685" y="2634"/>
                      <a:pt x="1872" y="2781"/>
                    </a:cubicBezTo>
                    <a:cubicBezTo>
                      <a:pt x="1879" y="2786"/>
                      <a:pt x="1885" y="2788"/>
                      <a:pt x="1892" y="2788"/>
                    </a:cubicBezTo>
                    <a:cubicBezTo>
                      <a:pt x="2085" y="2788"/>
                      <a:pt x="2260" y="949"/>
                      <a:pt x="2260" y="949"/>
                    </a:cubicBezTo>
                    <a:cubicBezTo>
                      <a:pt x="2260" y="949"/>
                      <a:pt x="2460" y="2300"/>
                      <a:pt x="2661" y="2366"/>
                    </a:cubicBezTo>
                    <a:cubicBezTo>
                      <a:pt x="2664" y="2367"/>
                      <a:pt x="2667" y="2368"/>
                      <a:pt x="2670" y="2368"/>
                    </a:cubicBezTo>
                    <a:cubicBezTo>
                      <a:pt x="2847" y="2368"/>
                      <a:pt x="2407" y="308"/>
                      <a:pt x="2407" y="308"/>
                    </a:cubicBez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461;p62"/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462;p62"/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463;p62"/>
              <p:cNvSpPr/>
              <p:nvPr/>
            </p:nvSpPr>
            <p:spPr>
              <a:xfrm>
                <a:off x="6558189" y="2293913"/>
                <a:ext cx="127935" cy="136786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859" extrusionOk="0">
                    <a:moveTo>
                      <a:pt x="1655" y="0"/>
                    </a:moveTo>
                    <a:cubicBezTo>
                      <a:pt x="1646" y="0"/>
                      <a:pt x="1638" y="4"/>
                      <a:pt x="1631" y="12"/>
                    </a:cubicBezTo>
                    <a:cubicBezTo>
                      <a:pt x="1471" y="199"/>
                      <a:pt x="1939" y="1709"/>
                      <a:pt x="1939" y="1709"/>
                    </a:cubicBezTo>
                    <a:cubicBezTo>
                      <a:pt x="1939" y="1709"/>
                      <a:pt x="1083" y="81"/>
                      <a:pt x="777" y="81"/>
                    </a:cubicBezTo>
                    <a:cubicBezTo>
                      <a:pt x="756" y="81"/>
                      <a:pt x="737" y="89"/>
                      <a:pt x="722" y="105"/>
                    </a:cubicBezTo>
                    <a:cubicBezTo>
                      <a:pt x="482" y="345"/>
                      <a:pt x="1458" y="1803"/>
                      <a:pt x="1458" y="1803"/>
                    </a:cubicBezTo>
                    <a:cubicBezTo>
                      <a:pt x="1458" y="1803"/>
                      <a:pt x="365" y="922"/>
                      <a:pt x="81" y="922"/>
                    </a:cubicBezTo>
                    <a:cubicBezTo>
                      <a:pt x="39" y="922"/>
                      <a:pt x="14" y="942"/>
                      <a:pt x="14" y="987"/>
                    </a:cubicBezTo>
                    <a:cubicBezTo>
                      <a:pt x="0" y="1335"/>
                      <a:pt x="1351" y="2404"/>
                      <a:pt x="1351" y="2404"/>
                    </a:cubicBezTo>
                    <a:cubicBezTo>
                      <a:pt x="1351" y="2404"/>
                      <a:pt x="1211" y="2395"/>
                      <a:pt x="1043" y="2395"/>
                    </a:cubicBezTo>
                    <a:cubicBezTo>
                      <a:pt x="757" y="2395"/>
                      <a:pt x="390" y="2421"/>
                      <a:pt x="508" y="2564"/>
                    </a:cubicBezTo>
                    <a:cubicBezTo>
                      <a:pt x="709" y="2792"/>
                      <a:pt x="1631" y="2858"/>
                      <a:pt x="1631" y="2858"/>
                    </a:cubicBezTo>
                    <a:lnTo>
                      <a:pt x="2674" y="2311"/>
                    </a:lnTo>
                    <a:cubicBezTo>
                      <a:pt x="2674" y="2311"/>
                      <a:pt x="2661" y="248"/>
                      <a:pt x="2500" y="248"/>
                    </a:cubicBezTo>
                    <a:cubicBezTo>
                      <a:pt x="2496" y="248"/>
                      <a:pt x="2491" y="249"/>
                      <a:pt x="2486" y="252"/>
                    </a:cubicBezTo>
                    <a:cubicBezTo>
                      <a:pt x="2299" y="359"/>
                      <a:pt x="2380" y="1709"/>
                      <a:pt x="2380" y="1709"/>
                    </a:cubicBezTo>
                    <a:cubicBezTo>
                      <a:pt x="2380" y="1709"/>
                      <a:pt x="1843" y="0"/>
                      <a:pt x="165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464;p62"/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465;p62"/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466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467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468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469;p62"/>
              <p:cNvSpPr/>
              <p:nvPr/>
            </p:nvSpPr>
            <p:spPr>
              <a:xfrm>
                <a:off x="7035242" y="2774698"/>
                <a:ext cx="161856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2421" extrusionOk="0">
                    <a:moveTo>
                      <a:pt x="1043" y="1"/>
                    </a:moveTo>
                    <a:lnTo>
                      <a:pt x="1" y="54"/>
                    </a:lnTo>
                    <a:cubicBezTo>
                      <a:pt x="1" y="54"/>
                      <a:pt x="523" y="1524"/>
                      <a:pt x="1351" y="2420"/>
                    </a:cubicBezTo>
                    <a:cubicBezTo>
                      <a:pt x="1351" y="2420"/>
                      <a:pt x="2674" y="1364"/>
                      <a:pt x="3383" y="255"/>
                    </a:cubicBezTo>
                    <a:lnTo>
                      <a:pt x="2661" y="68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470;p62"/>
              <p:cNvSpPr/>
              <p:nvPr/>
            </p:nvSpPr>
            <p:spPr>
              <a:xfrm>
                <a:off x="7083230" y="2655758"/>
                <a:ext cx="97267" cy="182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814" extrusionOk="0">
                    <a:moveTo>
                      <a:pt x="120" y="0"/>
                    </a:moveTo>
                    <a:cubicBezTo>
                      <a:pt x="120" y="0"/>
                      <a:pt x="1" y="2941"/>
                      <a:pt x="40" y="3262"/>
                    </a:cubicBezTo>
                    <a:cubicBezTo>
                      <a:pt x="94" y="3570"/>
                      <a:pt x="388" y="3770"/>
                      <a:pt x="749" y="3810"/>
                    </a:cubicBezTo>
                    <a:lnTo>
                      <a:pt x="776" y="3810"/>
                    </a:lnTo>
                    <a:cubicBezTo>
                      <a:pt x="804" y="3812"/>
                      <a:pt x="831" y="3813"/>
                      <a:pt x="859" y="3813"/>
                    </a:cubicBezTo>
                    <a:cubicBezTo>
                      <a:pt x="1186" y="3813"/>
                      <a:pt x="1478" y="3666"/>
                      <a:pt x="1564" y="3383"/>
                    </a:cubicBezTo>
                    <a:cubicBezTo>
                      <a:pt x="1658" y="3075"/>
                      <a:pt x="2032" y="161"/>
                      <a:pt x="2032" y="161"/>
                    </a:cubicBezTo>
                    <a:lnTo>
                      <a:pt x="1083" y="81"/>
                    </a:lnTo>
                    <a:lnTo>
                      <a:pt x="1056" y="8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471;p62"/>
              <p:cNvSpPr/>
              <p:nvPr/>
            </p:nvSpPr>
            <p:spPr>
              <a:xfrm>
                <a:off x="7085143" y="2655758"/>
                <a:ext cx="95353" cy="11214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344" extrusionOk="0">
                    <a:moveTo>
                      <a:pt x="80" y="0"/>
                    </a:moveTo>
                    <a:cubicBezTo>
                      <a:pt x="80" y="0"/>
                      <a:pt x="27" y="1257"/>
                      <a:pt x="0" y="2206"/>
                    </a:cubicBezTo>
                    <a:cubicBezTo>
                      <a:pt x="375" y="2273"/>
                      <a:pt x="669" y="2313"/>
                      <a:pt x="776" y="2326"/>
                    </a:cubicBezTo>
                    <a:cubicBezTo>
                      <a:pt x="862" y="2326"/>
                      <a:pt x="1114" y="2344"/>
                      <a:pt x="1446" y="2344"/>
                    </a:cubicBezTo>
                    <a:cubicBezTo>
                      <a:pt x="1526" y="2344"/>
                      <a:pt x="1610" y="2343"/>
                      <a:pt x="1698" y="2340"/>
                    </a:cubicBezTo>
                    <a:cubicBezTo>
                      <a:pt x="1832" y="1390"/>
                      <a:pt x="1992" y="161"/>
                      <a:pt x="1992" y="161"/>
                    </a:cubicBezTo>
                    <a:lnTo>
                      <a:pt x="1043" y="81"/>
                    </a:lnTo>
                    <a:lnTo>
                      <a:pt x="1016" y="8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472;p62"/>
              <p:cNvSpPr/>
              <p:nvPr/>
            </p:nvSpPr>
            <p:spPr>
              <a:xfrm>
                <a:off x="7250110" y="2581408"/>
                <a:ext cx="113295" cy="10463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87" extrusionOk="0">
                    <a:moveTo>
                      <a:pt x="1195" y="0"/>
                    </a:moveTo>
                    <a:cubicBezTo>
                      <a:pt x="680" y="0"/>
                      <a:pt x="215" y="364"/>
                      <a:pt x="108" y="886"/>
                    </a:cubicBezTo>
                    <a:cubicBezTo>
                      <a:pt x="1" y="1474"/>
                      <a:pt x="389" y="2049"/>
                      <a:pt x="977" y="2169"/>
                    </a:cubicBezTo>
                    <a:cubicBezTo>
                      <a:pt x="1043" y="2181"/>
                      <a:pt x="1109" y="2187"/>
                      <a:pt x="1173" y="2187"/>
                    </a:cubicBezTo>
                    <a:cubicBezTo>
                      <a:pt x="1688" y="2187"/>
                      <a:pt x="2153" y="1823"/>
                      <a:pt x="2260" y="1301"/>
                    </a:cubicBezTo>
                    <a:cubicBezTo>
                      <a:pt x="2367" y="713"/>
                      <a:pt x="1979" y="138"/>
                      <a:pt x="1391" y="18"/>
                    </a:cubicBezTo>
                    <a:cubicBezTo>
                      <a:pt x="1325" y="6"/>
                      <a:pt x="1259" y="0"/>
                      <a:pt x="119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473;p62"/>
              <p:cNvSpPr/>
              <p:nvPr/>
            </p:nvSpPr>
            <p:spPr>
              <a:xfrm>
                <a:off x="7270587" y="2626955"/>
                <a:ext cx="42916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38" extrusionOk="0">
                    <a:moveTo>
                      <a:pt x="648" y="0"/>
                    </a:moveTo>
                    <a:cubicBezTo>
                      <a:pt x="287" y="0"/>
                      <a:pt x="1" y="322"/>
                      <a:pt x="1" y="322"/>
                    </a:cubicBezTo>
                    <a:cubicBezTo>
                      <a:pt x="232" y="554"/>
                      <a:pt x="404" y="638"/>
                      <a:pt x="532" y="638"/>
                    </a:cubicBezTo>
                    <a:cubicBezTo>
                      <a:pt x="869" y="638"/>
                      <a:pt x="897" y="55"/>
                      <a:pt x="897" y="55"/>
                    </a:cubicBezTo>
                    <a:cubicBezTo>
                      <a:pt x="812" y="16"/>
                      <a:pt x="728" y="0"/>
                      <a:pt x="648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474;p62"/>
              <p:cNvSpPr/>
              <p:nvPr/>
            </p:nvSpPr>
            <p:spPr>
              <a:xfrm>
                <a:off x="7270587" y="2623893"/>
                <a:ext cx="56312" cy="18516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87" extrusionOk="0">
                    <a:moveTo>
                      <a:pt x="660" y="0"/>
                    </a:moveTo>
                    <a:cubicBezTo>
                      <a:pt x="290" y="0"/>
                      <a:pt x="1" y="386"/>
                      <a:pt x="1" y="386"/>
                    </a:cubicBezTo>
                    <a:cubicBezTo>
                      <a:pt x="264" y="189"/>
                      <a:pt x="497" y="127"/>
                      <a:pt x="684" y="127"/>
                    </a:cubicBezTo>
                    <a:cubicBezTo>
                      <a:pt x="991" y="127"/>
                      <a:pt x="1177" y="292"/>
                      <a:pt x="1177" y="292"/>
                    </a:cubicBezTo>
                    <a:cubicBezTo>
                      <a:pt x="1001" y="75"/>
                      <a:pt x="823" y="0"/>
                      <a:pt x="66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475;p62"/>
              <p:cNvSpPr/>
              <p:nvPr/>
            </p:nvSpPr>
            <p:spPr>
              <a:xfrm>
                <a:off x="6911182" y="2520407"/>
                <a:ext cx="113869" cy="104922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193" extrusionOk="0">
                    <a:moveTo>
                      <a:pt x="1176" y="1"/>
                    </a:moveTo>
                    <a:cubicBezTo>
                      <a:pt x="669" y="1"/>
                      <a:pt x="214" y="363"/>
                      <a:pt x="108" y="892"/>
                    </a:cubicBezTo>
                    <a:cubicBezTo>
                      <a:pt x="1" y="1480"/>
                      <a:pt x="389" y="2054"/>
                      <a:pt x="977" y="2175"/>
                    </a:cubicBezTo>
                    <a:cubicBezTo>
                      <a:pt x="1044" y="2187"/>
                      <a:pt x="1111" y="2193"/>
                      <a:pt x="1177" y="2193"/>
                    </a:cubicBezTo>
                    <a:cubicBezTo>
                      <a:pt x="1701" y="2193"/>
                      <a:pt x="2165" y="1828"/>
                      <a:pt x="2260" y="1306"/>
                    </a:cubicBezTo>
                    <a:cubicBezTo>
                      <a:pt x="2380" y="717"/>
                      <a:pt x="1993" y="143"/>
                      <a:pt x="1391" y="22"/>
                    </a:cubicBezTo>
                    <a:cubicBezTo>
                      <a:pt x="1319" y="8"/>
                      <a:pt x="1247" y="1"/>
                      <a:pt x="1176" y="1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476;p62"/>
              <p:cNvSpPr/>
              <p:nvPr/>
            </p:nvSpPr>
            <p:spPr>
              <a:xfrm>
                <a:off x="6951419" y="2566194"/>
                <a:ext cx="46792" cy="3392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09" extrusionOk="0">
                    <a:moveTo>
                      <a:pt x="259" y="1"/>
                    </a:moveTo>
                    <a:cubicBezTo>
                      <a:pt x="254" y="1"/>
                      <a:pt x="248" y="1"/>
                      <a:pt x="243" y="1"/>
                    </a:cubicBezTo>
                    <a:cubicBezTo>
                      <a:pt x="243" y="1"/>
                      <a:pt x="1" y="709"/>
                      <a:pt x="514" y="709"/>
                    </a:cubicBezTo>
                    <a:cubicBezTo>
                      <a:pt x="628" y="709"/>
                      <a:pt x="779" y="674"/>
                      <a:pt x="977" y="589"/>
                    </a:cubicBezTo>
                    <a:cubicBezTo>
                      <a:pt x="977" y="589"/>
                      <a:pt x="768" y="1"/>
                      <a:pt x="25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477;p62"/>
              <p:cNvSpPr/>
              <p:nvPr/>
            </p:nvSpPr>
            <p:spPr>
              <a:xfrm>
                <a:off x="6947687" y="2563323"/>
                <a:ext cx="50523" cy="310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650" extrusionOk="0">
                    <a:moveTo>
                      <a:pt x="389" y="0"/>
                    </a:moveTo>
                    <a:cubicBezTo>
                      <a:pt x="277" y="0"/>
                      <a:pt x="148" y="33"/>
                      <a:pt x="0" y="115"/>
                    </a:cubicBezTo>
                    <a:cubicBezTo>
                      <a:pt x="0" y="115"/>
                      <a:pt x="76" y="90"/>
                      <a:pt x="195" y="90"/>
                    </a:cubicBezTo>
                    <a:cubicBezTo>
                      <a:pt x="412" y="90"/>
                      <a:pt x="770" y="174"/>
                      <a:pt x="1055" y="649"/>
                    </a:cubicBezTo>
                    <a:cubicBezTo>
                      <a:pt x="1055" y="649"/>
                      <a:pt x="887" y="0"/>
                      <a:pt x="389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478;p62"/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FFD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479;p62"/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480;p62"/>
              <p:cNvSpPr/>
              <p:nvPr/>
            </p:nvSpPr>
            <p:spPr>
              <a:xfrm>
                <a:off x="7049978" y="2551027"/>
                <a:ext cx="29472" cy="693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5" extrusionOk="0">
                    <a:moveTo>
                      <a:pt x="355" y="1"/>
                    </a:moveTo>
                    <a:cubicBezTo>
                      <a:pt x="261" y="1"/>
                      <a:pt x="143" y="36"/>
                      <a:pt x="1" y="145"/>
                    </a:cubicBezTo>
                    <a:cubicBezTo>
                      <a:pt x="1" y="145"/>
                      <a:pt x="155" y="35"/>
                      <a:pt x="348" y="35"/>
                    </a:cubicBezTo>
                    <a:cubicBezTo>
                      <a:pt x="433" y="35"/>
                      <a:pt x="525" y="57"/>
                      <a:pt x="616" y="118"/>
                    </a:cubicBezTo>
                    <a:cubicBezTo>
                      <a:pt x="616" y="118"/>
                      <a:pt x="526" y="1"/>
                      <a:pt x="355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481;p62"/>
              <p:cNvSpPr/>
              <p:nvPr/>
            </p:nvSpPr>
            <p:spPr>
              <a:xfrm>
                <a:off x="7029501" y="2507824"/>
                <a:ext cx="64829" cy="3693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772" extrusionOk="0">
                    <a:moveTo>
                      <a:pt x="704" y="0"/>
                    </a:moveTo>
                    <a:cubicBezTo>
                      <a:pt x="675" y="0"/>
                      <a:pt x="645" y="2"/>
                      <a:pt x="616" y="5"/>
                    </a:cubicBezTo>
                    <a:cubicBezTo>
                      <a:pt x="254" y="45"/>
                      <a:pt x="1" y="326"/>
                      <a:pt x="28" y="633"/>
                    </a:cubicBezTo>
                    <a:cubicBezTo>
                      <a:pt x="41" y="736"/>
                      <a:pt x="80" y="772"/>
                      <a:pt x="139" y="772"/>
                    </a:cubicBezTo>
                    <a:cubicBezTo>
                      <a:pt x="256" y="772"/>
                      <a:pt x="451" y="633"/>
                      <a:pt x="682" y="606"/>
                    </a:cubicBezTo>
                    <a:cubicBezTo>
                      <a:pt x="717" y="602"/>
                      <a:pt x="752" y="601"/>
                      <a:pt x="787" y="601"/>
                    </a:cubicBezTo>
                    <a:cubicBezTo>
                      <a:pt x="871" y="601"/>
                      <a:pt x="954" y="610"/>
                      <a:pt x="1030" y="620"/>
                    </a:cubicBezTo>
                    <a:cubicBezTo>
                      <a:pt x="1104" y="630"/>
                      <a:pt x="1169" y="642"/>
                      <a:pt x="1220" y="642"/>
                    </a:cubicBezTo>
                    <a:cubicBezTo>
                      <a:pt x="1307" y="642"/>
                      <a:pt x="1354" y="608"/>
                      <a:pt x="1338" y="473"/>
                    </a:cubicBezTo>
                    <a:cubicBezTo>
                      <a:pt x="1300" y="203"/>
                      <a:pt x="1027" y="0"/>
                      <a:pt x="70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482;p62"/>
              <p:cNvSpPr/>
              <p:nvPr/>
            </p:nvSpPr>
            <p:spPr>
              <a:xfrm>
                <a:off x="7037825" y="2540645"/>
                <a:ext cx="10286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81" extrusionOk="0">
                    <a:moveTo>
                      <a:pt x="214" y="0"/>
                    </a:moveTo>
                    <a:lnTo>
                      <a:pt x="214" y="0"/>
                    </a:lnTo>
                    <a:cubicBezTo>
                      <a:pt x="134" y="27"/>
                      <a:pt x="68" y="54"/>
                      <a:pt x="0" y="81"/>
                    </a:cubicBezTo>
                    <a:cubicBezTo>
                      <a:pt x="54" y="68"/>
                      <a:pt x="134" y="41"/>
                      <a:pt x="214" y="0"/>
                    </a:cubicBezTo>
                    <a:close/>
                  </a:path>
                </a:pathLst>
              </a:custGeom>
              <a:solidFill>
                <a:srgbClr val="FFC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483;p62"/>
              <p:cNvSpPr/>
              <p:nvPr/>
            </p:nvSpPr>
            <p:spPr>
              <a:xfrm>
                <a:off x="7177865" y="2579542"/>
                <a:ext cx="25644" cy="15549"/>
              </a:xfrm>
              <a:custGeom>
                <a:avLst/>
                <a:gdLst/>
                <a:ahLst/>
                <a:cxnLst/>
                <a:rect l="l" t="t" r="r" b="b"/>
                <a:pathLst>
                  <a:path w="536" h="325" extrusionOk="0">
                    <a:moveTo>
                      <a:pt x="80" y="0"/>
                    </a:moveTo>
                    <a:cubicBezTo>
                      <a:pt x="55" y="0"/>
                      <a:pt x="29" y="1"/>
                      <a:pt x="1" y="3"/>
                    </a:cubicBezTo>
                    <a:cubicBezTo>
                      <a:pt x="1" y="3"/>
                      <a:pt x="3" y="3"/>
                      <a:pt x="8" y="3"/>
                    </a:cubicBezTo>
                    <a:cubicBezTo>
                      <a:pt x="61" y="3"/>
                      <a:pt x="412" y="15"/>
                      <a:pt x="536" y="324"/>
                    </a:cubicBezTo>
                    <a:cubicBezTo>
                      <a:pt x="536" y="324"/>
                      <a:pt x="523" y="0"/>
                      <a:pt x="8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484;p62"/>
              <p:cNvSpPr/>
              <p:nvPr/>
            </p:nvSpPr>
            <p:spPr>
              <a:xfrm>
                <a:off x="7167004" y="2539257"/>
                <a:ext cx="69087" cy="4693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81" extrusionOk="0">
                    <a:moveTo>
                      <a:pt x="635" y="1"/>
                    </a:moveTo>
                    <a:cubicBezTo>
                      <a:pt x="423" y="1"/>
                      <a:pt x="230" y="95"/>
                      <a:pt x="134" y="270"/>
                    </a:cubicBezTo>
                    <a:cubicBezTo>
                      <a:pt x="0" y="551"/>
                      <a:pt x="374" y="457"/>
                      <a:pt x="695" y="618"/>
                    </a:cubicBezTo>
                    <a:cubicBezTo>
                      <a:pt x="934" y="747"/>
                      <a:pt x="1077" y="980"/>
                      <a:pt x="1195" y="980"/>
                    </a:cubicBezTo>
                    <a:cubicBezTo>
                      <a:pt x="1235" y="980"/>
                      <a:pt x="1273" y="953"/>
                      <a:pt x="1310" y="885"/>
                    </a:cubicBezTo>
                    <a:cubicBezTo>
                      <a:pt x="1444" y="605"/>
                      <a:pt x="1297" y="257"/>
                      <a:pt x="976" y="83"/>
                    </a:cubicBezTo>
                    <a:cubicBezTo>
                      <a:pt x="865" y="27"/>
                      <a:pt x="748" y="1"/>
                      <a:pt x="635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485;p62"/>
              <p:cNvSpPr/>
              <p:nvPr/>
            </p:nvSpPr>
            <p:spPr>
              <a:xfrm>
                <a:off x="7234178" y="2631214"/>
                <a:ext cx="34543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50" extrusionOk="0">
                    <a:moveTo>
                      <a:pt x="343" y="0"/>
                    </a:moveTo>
                    <a:cubicBezTo>
                      <a:pt x="185" y="0"/>
                      <a:pt x="50" y="78"/>
                      <a:pt x="27" y="206"/>
                    </a:cubicBezTo>
                    <a:cubicBezTo>
                      <a:pt x="0" y="353"/>
                      <a:pt x="120" y="501"/>
                      <a:pt x="307" y="540"/>
                    </a:cubicBezTo>
                    <a:cubicBezTo>
                      <a:pt x="337" y="547"/>
                      <a:pt x="366" y="550"/>
                      <a:pt x="395" y="550"/>
                    </a:cubicBezTo>
                    <a:cubicBezTo>
                      <a:pt x="546" y="550"/>
                      <a:pt x="673" y="463"/>
                      <a:pt x="695" y="340"/>
                    </a:cubicBezTo>
                    <a:cubicBezTo>
                      <a:pt x="722" y="193"/>
                      <a:pt x="601" y="46"/>
                      <a:pt x="414" y="5"/>
                    </a:cubicBezTo>
                    <a:cubicBezTo>
                      <a:pt x="390" y="2"/>
                      <a:pt x="366" y="0"/>
                      <a:pt x="343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486;p62"/>
              <p:cNvSpPr/>
              <p:nvPr/>
            </p:nvSpPr>
            <p:spPr>
              <a:xfrm>
                <a:off x="6998833" y="2590307"/>
                <a:ext cx="34591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50" extrusionOk="0">
                    <a:moveTo>
                      <a:pt x="341" y="0"/>
                    </a:moveTo>
                    <a:cubicBezTo>
                      <a:pt x="189" y="0"/>
                      <a:pt x="51" y="88"/>
                      <a:pt x="27" y="206"/>
                    </a:cubicBezTo>
                    <a:cubicBezTo>
                      <a:pt x="0" y="353"/>
                      <a:pt x="120" y="500"/>
                      <a:pt x="307" y="540"/>
                    </a:cubicBezTo>
                    <a:cubicBezTo>
                      <a:pt x="337" y="546"/>
                      <a:pt x="366" y="549"/>
                      <a:pt x="394" y="549"/>
                    </a:cubicBezTo>
                    <a:cubicBezTo>
                      <a:pt x="542" y="549"/>
                      <a:pt x="661" y="463"/>
                      <a:pt x="695" y="340"/>
                    </a:cubicBezTo>
                    <a:cubicBezTo>
                      <a:pt x="722" y="192"/>
                      <a:pt x="588" y="46"/>
                      <a:pt x="401" y="5"/>
                    </a:cubicBezTo>
                    <a:cubicBezTo>
                      <a:pt x="381" y="2"/>
                      <a:pt x="361" y="0"/>
                      <a:pt x="341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2487;p62"/>
              <p:cNvSpPr/>
              <p:nvPr/>
            </p:nvSpPr>
            <p:spPr>
              <a:xfrm>
                <a:off x="7089641" y="2603464"/>
                <a:ext cx="53107" cy="3602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53" extrusionOk="0">
                    <a:moveTo>
                      <a:pt x="291" y="0"/>
                    </a:moveTo>
                    <a:cubicBezTo>
                      <a:pt x="213" y="0"/>
                      <a:pt x="150" y="18"/>
                      <a:pt x="120" y="65"/>
                    </a:cubicBezTo>
                    <a:cubicBezTo>
                      <a:pt x="0" y="252"/>
                      <a:pt x="441" y="680"/>
                      <a:pt x="762" y="746"/>
                    </a:cubicBezTo>
                    <a:cubicBezTo>
                      <a:pt x="762" y="746"/>
                      <a:pt x="796" y="752"/>
                      <a:pt x="846" y="752"/>
                    </a:cubicBezTo>
                    <a:cubicBezTo>
                      <a:pt x="921" y="752"/>
                      <a:pt x="1029" y="738"/>
                      <a:pt x="1109" y="666"/>
                    </a:cubicBezTo>
                    <a:lnTo>
                      <a:pt x="883" y="158"/>
                    </a:lnTo>
                    <a:cubicBezTo>
                      <a:pt x="883" y="158"/>
                      <a:pt x="522" y="0"/>
                      <a:pt x="291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2488;p62"/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27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2489;p62"/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2490;p62"/>
              <p:cNvSpPr/>
              <p:nvPr/>
            </p:nvSpPr>
            <p:spPr>
              <a:xfrm>
                <a:off x="6986632" y="2368310"/>
                <a:ext cx="325579" cy="254243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5314" extrusionOk="0">
                    <a:moveTo>
                      <a:pt x="3089" y="0"/>
                    </a:moveTo>
                    <a:cubicBezTo>
                      <a:pt x="2945" y="0"/>
                      <a:pt x="2808" y="7"/>
                      <a:pt x="2674" y="20"/>
                    </a:cubicBezTo>
                    <a:cubicBezTo>
                      <a:pt x="1886" y="234"/>
                      <a:pt x="1124" y="890"/>
                      <a:pt x="1124" y="890"/>
                    </a:cubicBezTo>
                    <a:cubicBezTo>
                      <a:pt x="1124" y="890"/>
                      <a:pt x="1244" y="715"/>
                      <a:pt x="1338" y="555"/>
                    </a:cubicBezTo>
                    <a:lnTo>
                      <a:pt x="1338" y="555"/>
                    </a:lnTo>
                    <a:cubicBezTo>
                      <a:pt x="710" y="1036"/>
                      <a:pt x="241" y="1651"/>
                      <a:pt x="1" y="2426"/>
                    </a:cubicBezTo>
                    <a:cubicBezTo>
                      <a:pt x="427" y="3160"/>
                      <a:pt x="1937" y="3335"/>
                      <a:pt x="3282" y="3335"/>
                    </a:cubicBezTo>
                    <a:cubicBezTo>
                      <a:pt x="4511" y="3335"/>
                      <a:pt x="5602" y="3189"/>
                      <a:pt x="5602" y="3189"/>
                    </a:cubicBezTo>
                    <a:cubicBezTo>
                      <a:pt x="5655" y="4538"/>
                      <a:pt x="6431" y="5313"/>
                      <a:pt x="6431" y="5313"/>
                    </a:cubicBezTo>
                    <a:lnTo>
                      <a:pt x="6550" y="4698"/>
                    </a:lnTo>
                    <a:cubicBezTo>
                      <a:pt x="6738" y="3563"/>
                      <a:pt x="6805" y="2226"/>
                      <a:pt x="6083" y="1277"/>
                    </a:cubicBezTo>
                    <a:cubicBezTo>
                      <a:pt x="5003" y="421"/>
                      <a:pt x="3401" y="336"/>
                      <a:pt x="2803" y="336"/>
                    </a:cubicBezTo>
                    <a:cubicBezTo>
                      <a:pt x="2654" y="336"/>
                      <a:pt x="2567" y="341"/>
                      <a:pt x="2567" y="341"/>
                    </a:cubicBezTo>
                    <a:cubicBezTo>
                      <a:pt x="2567" y="341"/>
                      <a:pt x="3704" y="154"/>
                      <a:pt x="3544" y="20"/>
                    </a:cubicBezTo>
                    <a:cubicBezTo>
                      <a:pt x="3383" y="7"/>
                      <a:pt x="3233" y="0"/>
                      <a:pt x="3089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2491;p62"/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3A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2492;p62"/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2493;p62"/>
              <p:cNvSpPr/>
              <p:nvPr/>
            </p:nvSpPr>
            <p:spPr>
              <a:xfrm>
                <a:off x="6991130" y="3010713"/>
                <a:ext cx="213672" cy="2176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55" extrusionOk="0">
                    <a:moveTo>
                      <a:pt x="1" y="0"/>
                    </a:moveTo>
                    <a:lnTo>
                      <a:pt x="4465" y="455"/>
                    </a:lnTo>
                    <a:cubicBezTo>
                      <a:pt x="3289" y="20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2494;p62"/>
              <p:cNvSpPr/>
              <p:nvPr/>
            </p:nvSpPr>
            <p:spPr>
              <a:xfrm>
                <a:off x="7060838" y="2586623"/>
                <a:ext cx="14114" cy="180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8" extrusionOk="0">
                    <a:moveTo>
                      <a:pt x="144" y="0"/>
                    </a:moveTo>
                    <a:cubicBezTo>
                      <a:pt x="71" y="0"/>
                      <a:pt x="13" y="77"/>
                      <a:pt x="0" y="176"/>
                    </a:cubicBezTo>
                    <a:cubicBezTo>
                      <a:pt x="0" y="283"/>
                      <a:pt x="54" y="376"/>
                      <a:pt x="121" y="376"/>
                    </a:cubicBezTo>
                    <a:cubicBezTo>
                      <a:pt x="127" y="377"/>
                      <a:pt x="133" y="378"/>
                      <a:pt x="139" y="378"/>
                    </a:cubicBezTo>
                    <a:cubicBezTo>
                      <a:pt x="211" y="378"/>
                      <a:pt x="269" y="302"/>
                      <a:pt x="282" y="203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0"/>
                      <a:pt x="144" y="0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2495;p62"/>
              <p:cNvSpPr/>
              <p:nvPr/>
            </p:nvSpPr>
            <p:spPr>
              <a:xfrm>
                <a:off x="7170832" y="2602603"/>
                <a:ext cx="14114" cy="1803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7" extrusionOk="0">
                    <a:moveTo>
                      <a:pt x="143" y="1"/>
                    </a:moveTo>
                    <a:cubicBezTo>
                      <a:pt x="71" y="1"/>
                      <a:pt x="13" y="77"/>
                      <a:pt x="0" y="176"/>
                    </a:cubicBezTo>
                    <a:cubicBezTo>
                      <a:pt x="0" y="283"/>
                      <a:pt x="54" y="377"/>
                      <a:pt x="121" y="377"/>
                    </a:cubicBezTo>
                    <a:cubicBezTo>
                      <a:pt x="201" y="377"/>
                      <a:pt x="268" y="309"/>
                      <a:pt x="282" y="202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2496;p62"/>
              <p:cNvSpPr/>
              <p:nvPr/>
            </p:nvSpPr>
            <p:spPr>
              <a:xfrm>
                <a:off x="7130547" y="2655566"/>
                <a:ext cx="44830" cy="36696"/>
              </a:xfrm>
              <a:custGeom>
                <a:avLst/>
                <a:gdLst/>
                <a:ahLst/>
                <a:cxnLst/>
                <a:rect l="l" t="t" r="r" b="b"/>
                <a:pathLst>
                  <a:path w="937" h="767" extrusionOk="0">
                    <a:moveTo>
                      <a:pt x="444" y="1"/>
                    </a:moveTo>
                    <a:cubicBezTo>
                      <a:pt x="152" y="1"/>
                      <a:pt x="1" y="767"/>
                      <a:pt x="1" y="767"/>
                    </a:cubicBezTo>
                    <a:cubicBezTo>
                      <a:pt x="301" y="642"/>
                      <a:pt x="553" y="614"/>
                      <a:pt x="719" y="614"/>
                    </a:cubicBezTo>
                    <a:cubicBezTo>
                      <a:pt x="857" y="614"/>
                      <a:pt x="936" y="633"/>
                      <a:pt x="936" y="633"/>
                    </a:cubicBezTo>
                    <a:cubicBezTo>
                      <a:pt x="743" y="162"/>
                      <a:pt x="579" y="1"/>
                      <a:pt x="44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2497;p62"/>
              <p:cNvSpPr/>
              <p:nvPr/>
            </p:nvSpPr>
            <p:spPr>
              <a:xfrm>
                <a:off x="7072991" y="2630831"/>
                <a:ext cx="113247" cy="39089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817" extrusionOk="0">
                    <a:moveTo>
                      <a:pt x="682" y="1"/>
                    </a:moveTo>
                    <a:cubicBezTo>
                      <a:pt x="682" y="1"/>
                      <a:pt x="1" y="441"/>
                      <a:pt x="94" y="602"/>
                    </a:cubicBezTo>
                    <a:cubicBezTo>
                      <a:pt x="119" y="657"/>
                      <a:pt x="164" y="676"/>
                      <a:pt x="212" y="676"/>
                    </a:cubicBezTo>
                    <a:cubicBezTo>
                      <a:pt x="317" y="676"/>
                      <a:pt x="441" y="589"/>
                      <a:pt x="441" y="589"/>
                    </a:cubicBezTo>
                    <a:cubicBezTo>
                      <a:pt x="441" y="589"/>
                      <a:pt x="589" y="815"/>
                      <a:pt x="669" y="815"/>
                    </a:cubicBezTo>
                    <a:cubicBezTo>
                      <a:pt x="672" y="816"/>
                      <a:pt x="675" y="816"/>
                      <a:pt x="677" y="816"/>
                    </a:cubicBezTo>
                    <a:cubicBezTo>
                      <a:pt x="754" y="816"/>
                      <a:pt x="816" y="628"/>
                      <a:pt x="816" y="628"/>
                    </a:cubicBezTo>
                    <a:cubicBezTo>
                      <a:pt x="816" y="628"/>
                      <a:pt x="976" y="789"/>
                      <a:pt x="1124" y="803"/>
                    </a:cubicBezTo>
                    <a:cubicBezTo>
                      <a:pt x="1128" y="803"/>
                      <a:pt x="1133" y="803"/>
                      <a:pt x="1137" y="803"/>
                    </a:cubicBezTo>
                    <a:cubicBezTo>
                      <a:pt x="1289" y="803"/>
                      <a:pt x="1377" y="602"/>
                      <a:pt x="1377" y="602"/>
                    </a:cubicBezTo>
                    <a:cubicBezTo>
                      <a:pt x="1377" y="602"/>
                      <a:pt x="1493" y="683"/>
                      <a:pt x="1617" y="683"/>
                    </a:cubicBezTo>
                    <a:cubicBezTo>
                      <a:pt x="1626" y="683"/>
                      <a:pt x="1635" y="683"/>
                      <a:pt x="1644" y="682"/>
                    </a:cubicBezTo>
                    <a:cubicBezTo>
                      <a:pt x="1792" y="682"/>
                      <a:pt x="1832" y="495"/>
                      <a:pt x="1832" y="495"/>
                    </a:cubicBezTo>
                    <a:cubicBezTo>
                      <a:pt x="1832" y="495"/>
                      <a:pt x="2039" y="579"/>
                      <a:pt x="2180" y="579"/>
                    </a:cubicBezTo>
                    <a:cubicBezTo>
                      <a:pt x="2225" y="579"/>
                      <a:pt x="2264" y="571"/>
                      <a:pt x="2286" y="548"/>
                    </a:cubicBezTo>
                    <a:cubicBezTo>
                      <a:pt x="2366" y="441"/>
                      <a:pt x="1979" y="174"/>
                      <a:pt x="1431" y="108"/>
                    </a:cubicBezTo>
                    <a:cubicBezTo>
                      <a:pt x="1431" y="108"/>
                      <a:pt x="1344" y="194"/>
                      <a:pt x="1173" y="194"/>
                    </a:cubicBezTo>
                    <a:cubicBezTo>
                      <a:pt x="1052" y="194"/>
                      <a:pt x="888" y="150"/>
                      <a:pt x="68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2498;p62"/>
              <p:cNvSpPr/>
              <p:nvPr/>
            </p:nvSpPr>
            <p:spPr>
              <a:xfrm>
                <a:off x="7142700" y="2698578"/>
                <a:ext cx="18611" cy="325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8" extrusionOk="0">
                    <a:moveTo>
                      <a:pt x="134" y="1"/>
                    </a:moveTo>
                    <a:cubicBezTo>
                      <a:pt x="57" y="1"/>
                      <a:pt x="0" y="14"/>
                      <a:pt x="0" y="14"/>
                    </a:cubicBezTo>
                    <a:lnTo>
                      <a:pt x="388" y="68"/>
                    </a:lnTo>
                    <a:cubicBezTo>
                      <a:pt x="308" y="14"/>
                      <a:pt x="211" y="1"/>
                      <a:pt x="13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2499;p62"/>
              <p:cNvSpPr/>
              <p:nvPr/>
            </p:nvSpPr>
            <p:spPr>
              <a:xfrm>
                <a:off x="7090932" y="2600498"/>
                <a:ext cx="51815" cy="4071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51" extrusionOk="0">
                    <a:moveTo>
                      <a:pt x="240" y="1"/>
                    </a:moveTo>
                    <a:cubicBezTo>
                      <a:pt x="219" y="1"/>
                      <a:pt x="197" y="2"/>
                      <a:pt x="173" y="6"/>
                    </a:cubicBezTo>
                    <a:cubicBezTo>
                      <a:pt x="134" y="20"/>
                      <a:pt x="80" y="33"/>
                      <a:pt x="54" y="73"/>
                    </a:cubicBezTo>
                    <a:cubicBezTo>
                      <a:pt x="13" y="113"/>
                      <a:pt x="0" y="166"/>
                      <a:pt x="0" y="220"/>
                    </a:cubicBezTo>
                    <a:cubicBezTo>
                      <a:pt x="13" y="300"/>
                      <a:pt x="54" y="380"/>
                      <a:pt x="93" y="434"/>
                    </a:cubicBezTo>
                    <a:cubicBezTo>
                      <a:pt x="187" y="554"/>
                      <a:pt x="294" y="647"/>
                      <a:pt x="401" y="728"/>
                    </a:cubicBezTo>
                    <a:cubicBezTo>
                      <a:pt x="521" y="795"/>
                      <a:pt x="642" y="848"/>
                      <a:pt x="749" y="848"/>
                    </a:cubicBezTo>
                    <a:cubicBezTo>
                      <a:pt x="765" y="850"/>
                      <a:pt x="780" y="851"/>
                      <a:pt x="795" y="851"/>
                    </a:cubicBezTo>
                    <a:cubicBezTo>
                      <a:pt x="889" y="851"/>
                      <a:pt x="956" y="818"/>
                      <a:pt x="1002" y="795"/>
                    </a:cubicBezTo>
                    <a:cubicBezTo>
                      <a:pt x="1029" y="781"/>
                      <a:pt x="1056" y="754"/>
                      <a:pt x="1069" y="742"/>
                    </a:cubicBezTo>
                    <a:lnTo>
                      <a:pt x="1082" y="728"/>
                    </a:lnTo>
                    <a:lnTo>
                      <a:pt x="1082" y="728"/>
                    </a:lnTo>
                    <a:cubicBezTo>
                      <a:pt x="1082" y="728"/>
                      <a:pt x="1055" y="754"/>
                      <a:pt x="1002" y="768"/>
                    </a:cubicBezTo>
                    <a:cubicBezTo>
                      <a:pt x="975" y="782"/>
                      <a:pt x="939" y="788"/>
                      <a:pt x="897" y="788"/>
                    </a:cubicBezTo>
                    <a:cubicBezTo>
                      <a:pt x="855" y="788"/>
                      <a:pt x="809" y="782"/>
                      <a:pt x="761" y="768"/>
                    </a:cubicBezTo>
                    <a:cubicBezTo>
                      <a:pt x="681" y="754"/>
                      <a:pt x="574" y="701"/>
                      <a:pt x="481" y="621"/>
                    </a:cubicBezTo>
                    <a:cubicBezTo>
                      <a:pt x="374" y="554"/>
                      <a:pt x="280" y="460"/>
                      <a:pt x="214" y="353"/>
                    </a:cubicBezTo>
                    <a:cubicBezTo>
                      <a:pt x="173" y="314"/>
                      <a:pt x="147" y="246"/>
                      <a:pt x="147" y="207"/>
                    </a:cubicBezTo>
                    <a:cubicBezTo>
                      <a:pt x="147" y="166"/>
                      <a:pt x="147" y="140"/>
                      <a:pt x="200" y="127"/>
                    </a:cubicBezTo>
                    <a:lnTo>
                      <a:pt x="360" y="127"/>
                    </a:lnTo>
                    <a:cubicBezTo>
                      <a:pt x="414" y="127"/>
                      <a:pt x="467" y="140"/>
                      <a:pt x="521" y="153"/>
                    </a:cubicBezTo>
                    <a:cubicBezTo>
                      <a:pt x="615" y="166"/>
                      <a:pt x="708" y="180"/>
                      <a:pt x="761" y="207"/>
                    </a:cubicBezTo>
                    <a:cubicBezTo>
                      <a:pt x="815" y="220"/>
                      <a:pt x="856" y="220"/>
                      <a:pt x="856" y="220"/>
                    </a:cubicBezTo>
                    <a:lnTo>
                      <a:pt x="775" y="180"/>
                    </a:lnTo>
                    <a:cubicBezTo>
                      <a:pt x="722" y="153"/>
                      <a:pt x="642" y="100"/>
                      <a:pt x="548" y="73"/>
                    </a:cubicBezTo>
                    <a:cubicBezTo>
                      <a:pt x="494" y="46"/>
                      <a:pt x="441" y="33"/>
                      <a:pt x="374" y="20"/>
                    </a:cubicBezTo>
                    <a:cubicBezTo>
                      <a:pt x="336" y="10"/>
                      <a:pt x="292" y="1"/>
                      <a:pt x="240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2500;p62"/>
              <p:cNvSpPr/>
              <p:nvPr/>
            </p:nvSpPr>
            <p:spPr>
              <a:xfrm>
                <a:off x="7104329" y="2792592"/>
                <a:ext cx="103630" cy="148412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3102" extrusionOk="0">
                    <a:moveTo>
                      <a:pt x="2166" y="1"/>
                    </a:moveTo>
                    <a:lnTo>
                      <a:pt x="2126" y="202"/>
                    </a:lnTo>
                    <a:lnTo>
                      <a:pt x="2085" y="402"/>
                    </a:lnTo>
                    <a:cubicBezTo>
                      <a:pt x="2046" y="535"/>
                      <a:pt x="2019" y="669"/>
                      <a:pt x="1979" y="803"/>
                    </a:cubicBezTo>
                    <a:cubicBezTo>
                      <a:pt x="1939" y="936"/>
                      <a:pt x="1885" y="1070"/>
                      <a:pt x="1845" y="1191"/>
                    </a:cubicBezTo>
                    <a:cubicBezTo>
                      <a:pt x="1791" y="1325"/>
                      <a:pt x="1752" y="1458"/>
                      <a:pt x="1684" y="1578"/>
                    </a:cubicBezTo>
                    <a:cubicBezTo>
                      <a:pt x="1631" y="1699"/>
                      <a:pt x="1565" y="1833"/>
                      <a:pt x="1511" y="1952"/>
                    </a:cubicBezTo>
                    <a:lnTo>
                      <a:pt x="1310" y="2314"/>
                    </a:lnTo>
                    <a:cubicBezTo>
                      <a:pt x="1174" y="2525"/>
                      <a:pt x="1036" y="2748"/>
                      <a:pt x="878" y="2950"/>
                    </a:cubicBezTo>
                    <a:lnTo>
                      <a:pt x="878" y="2950"/>
                    </a:lnTo>
                    <a:lnTo>
                      <a:pt x="469" y="2661"/>
                    </a:lnTo>
                    <a:cubicBezTo>
                      <a:pt x="308" y="2554"/>
                      <a:pt x="161" y="2447"/>
                      <a:pt x="0" y="2340"/>
                    </a:cubicBezTo>
                    <a:lnTo>
                      <a:pt x="0" y="2340"/>
                    </a:lnTo>
                    <a:cubicBezTo>
                      <a:pt x="134" y="2474"/>
                      <a:pt x="282" y="2594"/>
                      <a:pt x="415" y="2715"/>
                    </a:cubicBezTo>
                    <a:lnTo>
                      <a:pt x="856" y="3075"/>
                    </a:lnTo>
                    <a:lnTo>
                      <a:pt x="896" y="3102"/>
                    </a:lnTo>
                    <a:lnTo>
                      <a:pt x="923" y="3062"/>
                    </a:lnTo>
                    <a:cubicBezTo>
                      <a:pt x="1030" y="2955"/>
                      <a:pt x="1110" y="2848"/>
                      <a:pt x="1190" y="2728"/>
                    </a:cubicBezTo>
                    <a:cubicBezTo>
                      <a:pt x="1271" y="2621"/>
                      <a:pt x="1351" y="2501"/>
                      <a:pt x="1431" y="2380"/>
                    </a:cubicBezTo>
                    <a:lnTo>
                      <a:pt x="1631" y="2020"/>
                    </a:lnTo>
                    <a:cubicBezTo>
                      <a:pt x="1698" y="1886"/>
                      <a:pt x="1752" y="1765"/>
                      <a:pt x="1805" y="1632"/>
                    </a:cubicBezTo>
                    <a:cubicBezTo>
                      <a:pt x="1872" y="1498"/>
                      <a:pt x="1912" y="1364"/>
                      <a:pt x="1952" y="1231"/>
                    </a:cubicBezTo>
                    <a:cubicBezTo>
                      <a:pt x="1992" y="1097"/>
                      <a:pt x="2032" y="963"/>
                      <a:pt x="2059" y="830"/>
                    </a:cubicBezTo>
                    <a:cubicBezTo>
                      <a:pt x="2073" y="763"/>
                      <a:pt x="2099" y="696"/>
                      <a:pt x="2112" y="616"/>
                    </a:cubicBezTo>
                    <a:cubicBezTo>
                      <a:pt x="2126" y="549"/>
                      <a:pt x="2126" y="482"/>
                      <a:pt x="2139" y="416"/>
                    </a:cubicBezTo>
                    <a:cubicBezTo>
                      <a:pt x="2166" y="282"/>
                      <a:pt x="2166" y="134"/>
                      <a:pt x="216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2501;p62"/>
              <p:cNvSpPr/>
              <p:nvPr/>
            </p:nvSpPr>
            <p:spPr>
              <a:xfrm>
                <a:off x="7016726" y="2788764"/>
                <a:ext cx="74254" cy="13181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755" extrusionOk="0">
                    <a:moveTo>
                      <a:pt x="27" y="1"/>
                    </a:moveTo>
                    <a:cubicBezTo>
                      <a:pt x="13" y="108"/>
                      <a:pt x="1" y="228"/>
                      <a:pt x="1" y="348"/>
                    </a:cubicBezTo>
                    <a:cubicBezTo>
                      <a:pt x="1" y="469"/>
                      <a:pt x="1" y="589"/>
                      <a:pt x="13" y="710"/>
                    </a:cubicBezTo>
                    <a:lnTo>
                      <a:pt x="54" y="1070"/>
                    </a:lnTo>
                    <a:cubicBezTo>
                      <a:pt x="81" y="1177"/>
                      <a:pt x="108" y="1298"/>
                      <a:pt x="134" y="1417"/>
                    </a:cubicBezTo>
                    <a:cubicBezTo>
                      <a:pt x="161" y="1538"/>
                      <a:pt x="201" y="1645"/>
                      <a:pt x="241" y="1765"/>
                    </a:cubicBezTo>
                    <a:cubicBezTo>
                      <a:pt x="281" y="1872"/>
                      <a:pt x="334" y="1979"/>
                      <a:pt x="375" y="2100"/>
                    </a:cubicBezTo>
                    <a:cubicBezTo>
                      <a:pt x="482" y="2314"/>
                      <a:pt x="589" y="2527"/>
                      <a:pt x="735" y="2715"/>
                    </a:cubicBezTo>
                    <a:lnTo>
                      <a:pt x="762" y="2754"/>
                    </a:lnTo>
                    <a:lnTo>
                      <a:pt x="803" y="2741"/>
                    </a:lnTo>
                    <a:cubicBezTo>
                      <a:pt x="922" y="2674"/>
                      <a:pt x="1056" y="2620"/>
                      <a:pt x="1177" y="2554"/>
                    </a:cubicBezTo>
                    <a:cubicBezTo>
                      <a:pt x="1297" y="2501"/>
                      <a:pt x="1430" y="2433"/>
                      <a:pt x="1551" y="2367"/>
                    </a:cubicBezTo>
                    <a:lnTo>
                      <a:pt x="1551" y="2367"/>
                    </a:lnTo>
                    <a:cubicBezTo>
                      <a:pt x="1417" y="2407"/>
                      <a:pt x="1284" y="2460"/>
                      <a:pt x="1150" y="2501"/>
                    </a:cubicBezTo>
                    <a:cubicBezTo>
                      <a:pt x="1030" y="2536"/>
                      <a:pt x="910" y="2583"/>
                      <a:pt x="799" y="2631"/>
                    </a:cubicBezTo>
                    <a:lnTo>
                      <a:pt x="799" y="2631"/>
                    </a:lnTo>
                    <a:cubicBezTo>
                      <a:pt x="751" y="2545"/>
                      <a:pt x="703" y="2449"/>
                      <a:pt x="655" y="2353"/>
                    </a:cubicBezTo>
                    <a:cubicBezTo>
                      <a:pt x="602" y="2246"/>
                      <a:pt x="548" y="2139"/>
                      <a:pt x="509" y="2032"/>
                    </a:cubicBezTo>
                    <a:cubicBezTo>
                      <a:pt x="455" y="1925"/>
                      <a:pt x="414" y="1818"/>
                      <a:pt x="375" y="1712"/>
                    </a:cubicBezTo>
                    <a:cubicBezTo>
                      <a:pt x="334" y="1605"/>
                      <a:pt x="295" y="1498"/>
                      <a:pt x="268" y="1378"/>
                    </a:cubicBezTo>
                    <a:cubicBezTo>
                      <a:pt x="227" y="1271"/>
                      <a:pt x="201" y="1150"/>
                      <a:pt x="174" y="1043"/>
                    </a:cubicBezTo>
                    <a:cubicBezTo>
                      <a:pt x="147" y="923"/>
                      <a:pt x="120" y="816"/>
                      <a:pt x="108" y="696"/>
                    </a:cubicBezTo>
                    <a:cubicBezTo>
                      <a:pt x="81" y="576"/>
                      <a:pt x="67" y="469"/>
                      <a:pt x="54" y="348"/>
                    </a:cubicBezTo>
                    <a:cubicBezTo>
                      <a:pt x="40" y="228"/>
                      <a:pt x="40" y="108"/>
                      <a:pt x="27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2502;p62"/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2503;p62"/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2504;p62"/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2505;p62"/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2506;p62"/>
              <p:cNvSpPr/>
              <p:nvPr/>
            </p:nvSpPr>
            <p:spPr>
              <a:xfrm>
                <a:off x="7008019" y="2937129"/>
                <a:ext cx="235154" cy="315388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6592" extrusionOk="0">
                    <a:moveTo>
                      <a:pt x="1706" y="1"/>
                    </a:moveTo>
                    <a:lnTo>
                      <a:pt x="1599" y="15"/>
                    </a:lnTo>
                    <a:cubicBezTo>
                      <a:pt x="1599" y="15"/>
                      <a:pt x="1" y="6592"/>
                      <a:pt x="3934" y="6592"/>
                    </a:cubicBezTo>
                    <a:cubicBezTo>
                      <a:pt x="3957" y="6592"/>
                      <a:pt x="3981" y="6591"/>
                      <a:pt x="4005" y="6591"/>
                    </a:cubicBezTo>
                    <a:lnTo>
                      <a:pt x="4914" y="5468"/>
                    </a:lnTo>
                    <a:lnTo>
                      <a:pt x="4273" y="4625"/>
                    </a:lnTo>
                    <a:cubicBezTo>
                      <a:pt x="4273" y="4625"/>
                      <a:pt x="3890" y="4808"/>
                      <a:pt x="3413" y="4808"/>
                    </a:cubicBezTo>
                    <a:cubicBezTo>
                      <a:pt x="2482" y="4808"/>
                      <a:pt x="1194" y="4112"/>
                      <a:pt x="1706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2507;p62"/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679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2508;p62"/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2509;p62"/>
              <p:cNvSpPr/>
              <p:nvPr/>
            </p:nvSpPr>
            <p:spPr>
              <a:xfrm>
                <a:off x="7242455" y="3214050"/>
                <a:ext cx="718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0" y="1"/>
                    </a:moveTo>
                    <a:lnTo>
                      <a:pt x="14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4D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2510;p62"/>
              <p:cNvSpPr/>
              <p:nvPr/>
            </p:nvSpPr>
            <p:spPr>
              <a:xfrm>
                <a:off x="7070455" y="3038845"/>
                <a:ext cx="226446" cy="175253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3663" extrusionOk="0">
                    <a:moveTo>
                      <a:pt x="13" y="0"/>
                    </a:moveTo>
                    <a:cubicBezTo>
                      <a:pt x="0" y="1631"/>
                      <a:pt x="615" y="3609"/>
                      <a:pt x="3595" y="3663"/>
                    </a:cubicBezTo>
                    <a:lnTo>
                      <a:pt x="3609" y="3663"/>
                    </a:lnTo>
                    <a:lnTo>
                      <a:pt x="4732" y="2713"/>
                    </a:lnTo>
                    <a:lnTo>
                      <a:pt x="4652" y="2647"/>
                    </a:lnTo>
                    <a:lnTo>
                      <a:pt x="3609" y="3515"/>
                    </a:lnTo>
                    <a:cubicBezTo>
                      <a:pt x="695" y="3476"/>
                      <a:pt x="40" y="1604"/>
                      <a:pt x="13" y="0"/>
                    </a:cubicBezTo>
                    <a:close/>
                  </a:path>
                </a:pathLst>
              </a:custGeom>
              <a:solidFill>
                <a:srgbClr val="2EE9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2511;p62"/>
              <p:cNvSpPr/>
              <p:nvPr/>
            </p:nvSpPr>
            <p:spPr>
              <a:xfrm>
                <a:off x="7087679" y="2947367"/>
                <a:ext cx="3301" cy="47366"/>
              </a:xfrm>
              <a:custGeom>
                <a:avLst/>
                <a:gdLst/>
                <a:ahLst/>
                <a:cxnLst/>
                <a:rect l="l" t="t" r="r" b="b"/>
                <a:pathLst>
                  <a:path w="69" h="990" extrusionOk="0">
                    <a:moveTo>
                      <a:pt x="68" y="0"/>
                    </a:moveTo>
                    <a:cubicBezTo>
                      <a:pt x="27" y="348"/>
                      <a:pt x="1" y="669"/>
                      <a:pt x="1" y="963"/>
                    </a:cubicBezTo>
                    <a:lnTo>
                      <a:pt x="1" y="990"/>
                    </a:lnTo>
                    <a:cubicBezTo>
                      <a:pt x="1" y="696"/>
                      <a:pt x="27" y="362"/>
                      <a:pt x="68" y="0"/>
                    </a:cubicBezTo>
                    <a:close/>
                  </a:path>
                </a:pathLst>
              </a:custGeom>
              <a:solidFill>
                <a:srgbClr val="D4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2512;p62"/>
              <p:cNvSpPr/>
              <p:nvPr/>
            </p:nvSpPr>
            <p:spPr>
              <a:xfrm>
                <a:off x="7087679" y="2937129"/>
                <a:ext cx="4545" cy="56312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77" extrusionOk="0">
                    <a:moveTo>
                      <a:pt x="81" y="1"/>
                    </a:moveTo>
                    <a:cubicBezTo>
                      <a:pt x="15" y="442"/>
                      <a:pt x="1" y="829"/>
                      <a:pt x="1" y="1177"/>
                    </a:cubicBezTo>
                    <a:cubicBezTo>
                      <a:pt x="1" y="883"/>
                      <a:pt x="27" y="562"/>
                      <a:pt x="68" y="214"/>
                    </a:cubicBezTo>
                    <a:cubicBezTo>
                      <a:pt x="81" y="148"/>
                      <a:pt x="81" y="68"/>
                      <a:pt x="95" y="1"/>
                    </a:cubicBezTo>
                    <a:close/>
                  </a:path>
                </a:pathLst>
              </a:custGeom>
              <a:solidFill>
                <a:srgbClr val="0FC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2513;p62"/>
              <p:cNvSpPr/>
              <p:nvPr/>
            </p:nvSpPr>
            <p:spPr>
              <a:xfrm>
                <a:off x="7071077" y="2899427"/>
                <a:ext cx="4927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1" extrusionOk="0">
                    <a:moveTo>
                      <a:pt x="549" y="1"/>
                    </a:moveTo>
                    <a:lnTo>
                      <a:pt x="0" y="227"/>
                    </a:lnTo>
                    <a:cubicBezTo>
                      <a:pt x="0" y="227"/>
                      <a:pt x="58" y="961"/>
                      <a:pt x="393" y="961"/>
                    </a:cubicBezTo>
                    <a:cubicBezTo>
                      <a:pt x="543" y="961"/>
                      <a:pt x="749" y="814"/>
                      <a:pt x="1030" y="388"/>
                    </a:cubicBezTo>
                    <a:lnTo>
                      <a:pt x="549" y="1"/>
                    </a:ln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2514;p62"/>
              <p:cNvSpPr/>
              <p:nvPr/>
            </p:nvSpPr>
            <p:spPr>
              <a:xfrm>
                <a:off x="7239871" y="2813069"/>
                <a:ext cx="97267" cy="28338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5923" extrusionOk="0">
                    <a:moveTo>
                      <a:pt x="951" y="1"/>
                    </a:moveTo>
                    <a:cubicBezTo>
                      <a:pt x="1031" y="161"/>
                      <a:pt x="1097" y="335"/>
                      <a:pt x="1164" y="496"/>
                    </a:cubicBezTo>
                    <a:cubicBezTo>
                      <a:pt x="1204" y="589"/>
                      <a:pt x="1245" y="669"/>
                      <a:pt x="1271" y="749"/>
                    </a:cubicBezTo>
                    <a:lnTo>
                      <a:pt x="1364" y="1004"/>
                    </a:lnTo>
                    <a:cubicBezTo>
                      <a:pt x="1391" y="1097"/>
                      <a:pt x="1418" y="1177"/>
                      <a:pt x="1445" y="1257"/>
                    </a:cubicBezTo>
                    <a:cubicBezTo>
                      <a:pt x="1485" y="1351"/>
                      <a:pt x="1498" y="1431"/>
                      <a:pt x="1525" y="1524"/>
                    </a:cubicBezTo>
                    <a:cubicBezTo>
                      <a:pt x="1551" y="1605"/>
                      <a:pt x="1578" y="1699"/>
                      <a:pt x="1592" y="1779"/>
                    </a:cubicBezTo>
                    <a:lnTo>
                      <a:pt x="1623" y="1989"/>
                    </a:lnTo>
                    <a:lnTo>
                      <a:pt x="1623" y="1989"/>
                    </a:lnTo>
                    <a:cubicBezTo>
                      <a:pt x="1323" y="2039"/>
                      <a:pt x="1024" y="2089"/>
                      <a:pt x="737" y="2139"/>
                    </a:cubicBezTo>
                    <a:lnTo>
                      <a:pt x="550" y="2180"/>
                    </a:lnTo>
                    <a:lnTo>
                      <a:pt x="710" y="2273"/>
                    </a:lnTo>
                    <a:cubicBezTo>
                      <a:pt x="1094" y="2466"/>
                      <a:pt x="1479" y="2682"/>
                      <a:pt x="1874" y="2876"/>
                    </a:cubicBezTo>
                    <a:lnTo>
                      <a:pt x="1874" y="2876"/>
                    </a:lnTo>
                    <a:cubicBezTo>
                      <a:pt x="1860" y="2933"/>
                      <a:pt x="1839" y="2984"/>
                      <a:pt x="1819" y="3035"/>
                    </a:cubicBezTo>
                    <a:cubicBezTo>
                      <a:pt x="1806" y="3115"/>
                      <a:pt x="1765" y="3182"/>
                      <a:pt x="1739" y="3249"/>
                    </a:cubicBezTo>
                    <a:cubicBezTo>
                      <a:pt x="1712" y="3329"/>
                      <a:pt x="1685" y="3396"/>
                      <a:pt x="1658" y="3463"/>
                    </a:cubicBezTo>
                    <a:lnTo>
                      <a:pt x="1551" y="3663"/>
                    </a:lnTo>
                    <a:cubicBezTo>
                      <a:pt x="1498" y="3811"/>
                      <a:pt x="1418" y="3944"/>
                      <a:pt x="1352" y="4078"/>
                    </a:cubicBezTo>
                    <a:cubicBezTo>
                      <a:pt x="1311" y="4144"/>
                      <a:pt x="1284" y="4212"/>
                      <a:pt x="1231" y="4278"/>
                    </a:cubicBezTo>
                    <a:lnTo>
                      <a:pt x="1111" y="4465"/>
                    </a:lnTo>
                    <a:lnTo>
                      <a:pt x="990" y="4666"/>
                    </a:lnTo>
                    <a:cubicBezTo>
                      <a:pt x="951" y="4719"/>
                      <a:pt x="910" y="4786"/>
                      <a:pt x="870" y="4853"/>
                    </a:cubicBezTo>
                    <a:lnTo>
                      <a:pt x="589" y="5213"/>
                    </a:lnTo>
                    <a:cubicBezTo>
                      <a:pt x="550" y="5281"/>
                      <a:pt x="496" y="5334"/>
                      <a:pt x="455" y="5401"/>
                    </a:cubicBezTo>
                    <a:lnTo>
                      <a:pt x="295" y="5575"/>
                    </a:lnTo>
                    <a:lnTo>
                      <a:pt x="1" y="5922"/>
                    </a:lnTo>
                    <a:lnTo>
                      <a:pt x="322" y="5588"/>
                    </a:lnTo>
                    <a:lnTo>
                      <a:pt x="482" y="5427"/>
                    </a:lnTo>
                    <a:cubicBezTo>
                      <a:pt x="536" y="5374"/>
                      <a:pt x="589" y="5320"/>
                      <a:pt x="643" y="5254"/>
                    </a:cubicBezTo>
                    <a:lnTo>
                      <a:pt x="937" y="4893"/>
                    </a:lnTo>
                    <a:cubicBezTo>
                      <a:pt x="977" y="4839"/>
                      <a:pt x="1031" y="4773"/>
                      <a:pt x="1070" y="4706"/>
                    </a:cubicBezTo>
                    <a:lnTo>
                      <a:pt x="1204" y="4518"/>
                    </a:lnTo>
                    <a:lnTo>
                      <a:pt x="1325" y="4331"/>
                    </a:lnTo>
                    <a:cubicBezTo>
                      <a:pt x="1378" y="4265"/>
                      <a:pt x="1405" y="4198"/>
                      <a:pt x="1445" y="4131"/>
                    </a:cubicBezTo>
                    <a:lnTo>
                      <a:pt x="1565" y="3930"/>
                    </a:lnTo>
                    <a:cubicBezTo>
                      <a:pt x="1605" y="3864"/>
                      <a:pt x="1646" y="3797"/>
                      <a:pt x="1672" y="3730"/>
                    </a:cubicBezTo>
                    <a:lnTo>
                      <a:pt x="1765" y="3516"/>
                    </a:lnTo>
                    <a:cubicBezTo>
                      <a:pt x="1806" y="3449"/>
                      <a:pt x="1833" y="3369"/>
                      <a:pt x="1859" y="3303"/>
                    </a:cubicBezTo>
                    <a:cubicBezTo>
                      <a:pt x="1886" y="3235"/>
                      <a:pt x="1926" y="3155"/>
                      <a:pt x="1952" y="3089"/>
                    </a:cubicBezTo>
                    <a:cubicBezTo>
                      <a:pt x="1979" y="3009"/>
                      <a:pt x="2006" y="2941"/>
                      <a:pt x="2020" y="2861"/>
                    </a:cubicBezTo>
                    <a:lnTo>
                      <a:pt x="2033" y="2807"/>
                    </a:lnTo>
                    <a:lnTo>
                      <a:pt x="1993" y="2781"/>
                    </a:lnTo>
                    <a:cubicBezTo>
                      <a:pt x="1647" y="2596"/>
                      <a:pt x="1290" y="2422"/>
                      <a:pt x="941" y="2240"/>
                    </a:cubicBezTo>
                    <a:lnTo>
                      <a:pt x="941" y="2240"/>
                    </a:lnTo>
                    <a:cubicBezTo>
                      <a:pt x="1197" y="2194"/>
                      <a:pt x="1452" y="2142"/>
                      <a:pt x="1699" y="2100"/>
                    </a:cubicBezTo>
                    <a:lnTo>
                      <a:pt x="1765" y="2086"/>
                    </a:lnTo>
                    <a:lnTo>
                      <a:pt x="1753" y="2032"/>
                    </a:lnTo>
                    <a:lnTo>
                      <a:pt x="1685" y="1765"/>
                    </a:lnTo>
                    <a:cubicBezTo>
                      <a:pt x="1672" y="1672"/>
                      <a:pt x="1646" y="1578"/>
                      <a:pt x="1619" y="1498"/>
                    </a:cubicBezTo>
                    <a:cubicBezTo>
                      <a:pt x="1592" y="1405"/>
                      <a:pt x="1565" y="1324"/>
                      <a:pt x="1525" y="1230"/>
                    </a:cubicBezTo>
                    <a:cubicBezTo>
                      <a:pt x="1498" y="1150"/>
                      <a:pt x="1458" y="1070"/>
                      <a:pt x="1432" y="977"/>
                    </a:cubicBezTo>
                    <a:lnTo>
                      <a:pt x="1325" y="736"/>
                    </a:lnTo>
                    <a:cubicBezTo>
                      <a:pt x="1284" y="642"/>
                      <a:pt x="1245" y="562"/>
                      <a:pt x="1204" y="482"/>
                    </a:cubicBezTo>
                    <a:cubicBezTo>
                      <a:pt x="1124" y="321"/>
                      <a:pt x="1044" y="161"/>
                      <a:pt x="951" y="1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2515;p62"/>
              <p:cNvSpPr/>
              <p:nvPr/>
            </p:nvSpPr>
            <p:spPr>
              <a:xfrm>
                <a:off x="6908025" y="2791348"/>
                <a:ext cx="47366" cy="303810"/>
              </a:xfrm>
              <a:custGeom>
                <a:avLst/>
                <a:gdLst/>
                <a:ahLst/>
                <a:cxnLst/>
                <a:rect l="l" t="t" r="r" b="b"/>
                <a:pathLst>
                  <a:path w="990" h="6350" extrusionOk="0">
                    <a:moveTo>
                      <a:pt x="311" y="2149"/>
                    </a:moveTo>
                    <a:cubicBezTo>
                      <a:pt x="312" y="2165"/>
                      <a:pt x="309" y="2185"/>
                      <a:pt x="294" y="2192"/>
                    </a:cubicBezTo>
                    <a:cubicBezTo>
                      <a:pt x="281" y="2199"/>
                      <a:pt x="274" y="2199"/>
                      <a:pt x="269" y="2199"/>
                    </a:cubicBezTo>
                    <a:cubicBezTo>
                      <a:pt x="264" y="2199"/>
                      <a:pt x="261" y="2199"/>
                      <a:pt x="254" y="2206"/>
                    </a:cubicBezTo>
                    <a:lnTo>
                      <a:pt x="311" y="2149"/>
                    </a:lnTo>
                    <a:close/>
                    <a:moveTo>
                      <a:pt x="949" y="0"/>
                    </a:moveTo>
                    <a:cubicBezTo>
                      <a:pt x="856" y="160"/>
                      <a:pt x="776" y="335"/>
                      <a:pt x="695" y="508"/>
                    </a:cubicBezTo>
                    <a:cubicBezTo>
                      <a:pt x="655" y="588"/>
                      <a:pt x="615" y="668"/>
                      <a:pt x="575" y="762"/>
                    </a:cubicBezTo>
                    <a:lnTo>
                      <a:pt x="482" y="1030"/>
                    </a:lnTo>
                    <a:lnTo>
                      <a:pt x="387" y="1297"/>
                    </a:lnTo>
                    <a:cubicBezTo>
                      <a:pt x="375" y="1337"/>
                      <a:pt x="348" y="1390"/>
                      <a:pt x="348" y="1431"/>
                    </a:cubicBezTo>
                    <a:lnTo>
                      <a:pt x="307" y="1564"/>
                    </a:lnTo>
                    <a:cubicBezTo>
                      <a:pt x="280" y="1658"/>
                      <a:pt x="254" y="1752"/>
                      <a:pt x="241" y="1845"/>
                    </a:cubicBezTo>
                    <a:lnTo>
                      <a:pt x="205" y="2106"/>
                    </a:lnTo>
                    <a:lnTo>
                      <a:pt x="205" y="2106"/>
                    </a:lnTo>
                    <a:cubicBezTo>
                      <a:pt x="187" y="2122"/>
                      <a:pt x="187" y="2154"/>
                      <a:pt x="187" y="2165"/>
                    </a:cubicBezTo>
                    <a:cubicBezTo>
                      <a:pt x="200" y="2165"/>
                      <a:pt x="200" y="2165"/>
                      <a:pt x="200" y="2179"/>
                    </a:cubicBezTo>
                    <a:cubicBezTo>
                      <a:pt x="200" y="2192"/>
                      <a:pt x="214" y="2192"/>
                      <a:pt x="214" y="2192"/>
                    </a:cubicBezTo>
                    <a:lnTo>
                      <a:pt x="241" y="2219"/>
                    </a:lnTo>
                    <a:lnTo>
                      <a:pt x="280" y="2246"/>
                    </a:lnTo>
                    <a:lnTo>
                      <a:pt x="348" y="2299"/>
                    </a:lnTo>
                    <a:lnTo>
                      <a:pt x="494" y="2393"/>
                    </a:lnTo>
                    <a:lnTo>
                      <a:pt x="688" y="2502"/>
                    </a:lnTo>
                    <a:lnTo>
                      <a:pt x="54" y="2714"/>
                    </a:lnTo>
                    <a:lnTo>
                      <a:pt x="0" y="2727"/>
                    </a:lnTo>
                    <a:lnTo>
                      <a:pt x="0" y="2794"/>
                    </a:lnTo>
                    <a:cubicBezTo>
                      <a:pt x="40" y="3088"/>
                      <a:pt x="67" y="3382"/>
                      <a:pt x="107" y="3689"/>
                    </a:cubicBezTo>
                    <a:lnTo>
                      <a:pt x="174" y="4131"/>
                    </a:lnTo>
                    <a:cubicBezTo>
                      <a:pt x="187" y="4291"/>
                      <a:pt x="214" y="4438"/>
                      <a:pt x="241" y="4585"/>
                    </a:cubicBezTo>
                    <a:lnTo>
                      <a:pt x="321" y="5026"/>
                    </a:lnTo>
                    <a:lnTo>
                      <a:pt x="401" y="5467"/>
                    </a:lnTo>
                    <a:lnTo>
                      <a:pt x="455" y="5694"/>
                    </a:lnTo>
                    <a:cubicBezTo>
                      <a:pt x="482" y="5762"/>
                      <a:pt x="494" y="5842"/>
                      <a:pt x="508" y="5908"/>
                    </a:cubicBezTo>
                    <a:cubicBezTo>
                      <a:pt x="548" y="6056"/>
                      <a:pt x="588" y="6202"/>
                      <a:pt x="642" y="6350"/>
                    </a:cubicBezTo>
                    <a:lnTo>
                      <a:pt x="548" y="5908"/>
                    </a:lnTo>
                    <a:cubicBezTo>
                      <a:pt x="535" y="5828"/>
                      <a:pt x="521" y="5762"/>
                      <a:pt x="508" y="5681"/>
                    </a:cubicBezTo>
                    <a:lnTo>
                      <a:pt x="468" y="5454"/>
                    </a:lnTo>
                    <a:cubicBezTo>
                      <a:pt x="455" y="5307"/>
                      <a:pt x="428" y="5160"/>
                      <a:pt x="401" y="5013"/>
                    </a:cubicBezTo>
                    <a:cubicBezTo>
                      <a:pt x="387" y="4865"/>
                      <a:pt x="361" y="4719"/>
                      <a:pt x="348" y="4571"/>
                    </a:cubicBezTo>
                    <a:lnTo>
                      <a:pt x="241" y="3676"/>
                    </a:lnTo>
                    <a:cubicBezTo>
                      <a:pt x="202" y="3385"/>
                      <a:pt x="176" y="3106"/>
                      <a:pt x="151" y="2827"/>
                    </a:cubicBezTo>
                    <a:lnTo>
                      <a:pt x="151" y="2827"/>
                    </a:lnTo>
                    <a:lnTo>
                      <a:pt x="856" y="2580"/>
                    </a:lnTo>
                    <a:lnTo>
                      <a:pt x="989" y="2527"/>
                    </a:lnTo>
                    <a:lnTo>
                      <a:pt x="869" y="2460"/>
                    </a:lnTo>
                    <a:lnTo>
                      <a:pt x="562" y="2286"/>
                    </a:lnTo>
                    <a:lnTo>
                      <a:pt x="414" y="2192"/>
                    </a:lnTo>
                    <a:lnTo>
                      <a:pt x="348" y="2139"/>
                    </a:lnTo>
                    <a:lnTo>
                      <a:pt x="324" y="2114"/>
                    </a:lnTo>
                    <a:lnTo>
                      <a:pt x="348" y="1871"/>
                    </a:lnTo>
                    <a:cubicBezTo>
                      <a:pt x="361" y="1778"/>
                      <a:pt x="387" y="1684"/>
                      <a:pt x="401" y="1591"/>
                    </a:cubicBezTo>
                    <a:lnTo>
                      <a:pt x="441" y="1458"/>
                    </a:lnTo>
                    <a:cubicBezTo>
                      <a:pt x="441" y="1417"/>
                      <a:pt x="455" y="1363"/>
                      <a:pt x="468" y="1324"/>
                    </a:cubicBezTo>
                    <a:lnTo>
                      <a:pt x="548" y="1057"/>
                    </a:lnTo>
                    <a:lnTo>
                      <a:pt x="642" y="789"/>
                    </a:lnTo>
                    <a:cubicBezTo>
                      <a:pt x="669" y="695"/>
                      <a:pt x="708" y="602"/>
                      <a:pt x="735" y="522"/>
                    </a:cubicBezTo>
                    <a:cubicBezTo>
                      <a:pt x="762" y="428"/>
                      <a:pt x="802" y="348"/>
                      <a:pt x="842" y="255"/>
                    </a:cubicBezTo>
                    <a:cubicBezTo>
                      <a:pt x="869" y="174"/>
                      <a:pt x="909" y="80"/>
                      <a:pt x="94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2516;p62"/>
              <p:cNvSpPr/>
              <p:nvPr/>
            </p:nvSpPr>
            <p:spPr>
              <a:xfrm>
                <a:off x="7042323" y="3344521"/>
                <a:ext cx="56934" cy="9726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033" extrusionOk="0">
                    <a:moveTo>
                      <a:pt x="0" y="1"/>
                    </a:moveTo>
                    <a:lnTo>
                      <a:pt x="187" y="1872"/>
                    </a:lnTo>
                    <a:lnTo>
                      <a:pt x="1189" y="2032"/>
                    </a:lnTo>
                    <a:lnTo>
                      <a:pt x="1189" y="2032"/>
                    </a:lnTo>
                    <a:lnTo>
                      <a:pt x="348" y="1751"/>
                    </a:lnTo>
                    <a:lnTo>
                      <a:pt x="174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2517;p62"/>
              <p:cNvSpPr/>
              <p:nvPr/>
            </p:nvSpPr>
            <p:spPr>
              <a:xfrm>
                <a:off x="7234178" y="3404661"/>
                <a:ext cx="46074" cy="4889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22" extrusionOk="0">
                    <a:moveTo>
                      <a:pt x="0" y="0"/>
                    </a:moveTo>
                    <a:cubicBezTo>
                      <a:pt x="0" y="0"/>
                      <a:pt x="228" y="1021"/>
                      <a:pt x="549" y="1021"/>
                    </a:cubicBezTo>
                    <a:cubicBezTo>
                      <a:pt x="675" y="1021"/>
                      <a:pt x="816" y="864"/>
                      <a:pt x="963" y="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2518;p62"/>
              <p:cNvSpPr/>
              <p:nvPr/>
            </p:nvSpPr>
            <p:spPr>
              <a:xfrm>
                <a:off x="6881758" y="3388633"/>
                <a:ext cx="33969" cy="37797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90" extrusionOk="0">
                    <a:moveTo>
                      <a:pt x="589" y="0"/>
                    </a:moveTo>
                    <a:lnTo>
                      <a:pt x="1" y="790"/>
                    </a:lnTo>
                    <a:cubicBezTo>
                      <a:pt x="1" y="790"/>
                      <a:pt x="710" y="763"/>
                      <a:pt x="58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2519;p62"/>
              <p:cNvSpPr/>
              <p:nvPr/>
            </p:nvSpPr>
            <p:spPr>
              <a:xfrm>
                <a:off x="7278242" y="3503746"/>
                <a:ext cx="402943" cy="417009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87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42" y="202"/>
                      <a:pt x="135" y="535"/>
                    </a:cubicBezTo>
                    <a:cubicBezTo>
                      <a:pt x="242" y="856"/>
                      <a:pt x="402" y="1324"/>
                      <a:pt x="643" y="1872"/>
                    </a:cubicBezTo>
                    <a:cubicBezTo>
                      <a:pt x="763" y="2139"/>
                      <a:pt x="910" y="2433"/>
                      <a:pt x="1070" y="2741"/>
                    </a:cubicBezTo>
                    <a:cubicBezTo>
                      <a:pt x="1231" y="3035"/>
                      <a:pt x="1405" y="3356"/>
                      <a:pt x="1605" y="3663"/>
                    </a:cubicBezTo>
                    <a:cubicBezTo>
                      <a:pt x="1806" y="3984"/>
                      <a:pt x="2033" y="4291"/>
                      <a:pt x="2273" y="4598"/>
                    </a:cubicBezTo>
                    <a:cubicBezTo>
                      <a:pt x="2501" y="4919"/>
                      <a:pt x="2768" y="5213"/>
                      <a:pt x="3036" y="5507"/>
                    </a:cubicBezTo>
                    <a:cubicBezTo>
                      <a:pt x="3169" y="5655"/>
                      <a:pt x="3316" y="5801"/>
                      <a:pt x="3450" y="5935"/>
                    </a:cubicBezTo>
                    <a:cubicBezTo>
                      <a:pt x="3597" y="6069"/>
                      <a:pt x="3744" y="6216"/>
                      <a:pt x="3891" y="6336"/>
                    </a:cubicBezTo>
                    <a:cubicBezTo>
                      <a:pt x="4185" y="6591"/>
                      <a:pt x="4492" y="6831"/>
                      <a:pt x="4800" y="7045"/>
                    </a:cubicBezTo>
                    <a:cubicBezTo>
                      <a:pt x="5094" y="7259"/>
                      <a:pt x="5401" y="7459"/>
                      <a:pt x="5695" y="7619"/>
                    </a:cubicBezTo>
                    <a:cubicBezTo>
                      <a:pt x="5855" y="7699"/>
                      <a:pt x="5989" y="7780"/>
                      <a:pt x="6137" y="7860"/>
                    </a:cubicBezTo>
                    <a:cubicBezTo>
                      <a:pt x="6283" y="7927"/>
                      <a:pt x="6417" y="7993"/>
                      <a:pt x="6551" y="8061"/>
                    </a:cubicBezTo>
                    <a:cubicBezTo>
                      <a:pt x="6684" y="8127"/>
                      <a:pt x="6818" y="8181"/>
                      <a:pt x="6952" y="8234"/>
                    </a:cubicBezTo>
                    <a:cubicBezTo>
                      <a:pt x="7072" y="8275"/>
                      <a:pt x="7192" y="8328"/>
                      <a:pt x="7313" y="8368"/>
                    </a:cubicBezTo>
                    <a:cubicBezTo>
                      <a:pt x="7540" y="8448"/>
                      <a:pt x="7727" y="8515"/>
                      <a:pt x="7901" y="8569"/>
                    </a:cubicBezTo>
                    <a:cubicBezTo>
                      <a:pt x="8235" y="8662"/>
                      <a:pt x="8422" y="8715"/>
                      <a:pt x="8422" y="8715"/>
                    </a:cubicBezTo>
                    <a:cubicBezTo>
                      <a:pt x="8422" y="8715"/>
                      <a:pt x="8235" y="8649"/>
                      <a:pt x="7914" y="8542"/>
                    </a:cubicBezTo>
                    <a:cubicBezTo>
                      <a:pt x="7741" y="8489"/>
                      <a:pt x="7554" y="8408"/>
                      <a:pt x="7326" y="8314"/>
                    </a:cubicBezTo>
                    <a:cubicBezTo>
                      <a:pt x="7219" y="8275"/>
                      <a:pt x="7099" y="8221"/>
                      <a:pt x="6978" y="8168"/>
                    </a:cubicBezTo>
                    <a:cubicBezTo>
                      <a:pt x="6858" y="8100"/>
                      <a:pt x="6725" y="8061"/>
                      <a:pt x="6591" y="7993"/>
                    </a:cubicBezTo>
                    <a:cubicBezTo>
                      <a:pt x="6458" y="7913"/>
                      <a:pt x="6324" y="7847"/>
                      <a:pt x="6176" y="7780"/>
                    </a:cubicBezTo>
                    <a:cubicBezTo>
                      <a:pt x="6043" y="7699"/>
                      <a:pt x="5896" y="7619"/>
                      <a:pt x="5749" y="7526"/>
                    </a:cubicBezTo>
                    <a:cubicBezTo>
                      <a:pt x="5468" y="7352"/>
                      <a:pt x="5160" y="7165"/>
                      <a:pt x="4866" y="6951"/>
                    </a:cubicBezTo>
                    <a:cubicBezTo>
                      <a:pt x="4559" y="6737"/>
                      <a:pt x="4265" y="6496"/>
                      <a:pt x="3971" y="6229"/>
                    </a:cubicBezTo>
                    <a:cubicBezTo>
                      <a:pt x="3824" y="6109"/>
                      <a:pt x="3690" y="5976"/>
                      <a:pt x="3544" y="5842"/>
                    </a:cubicBezTo>
                    <a:cubicBezTo>
                      <a:pt x="3410" y="5694"/>
                      <a:pt x="3276" y="5561"/>
                      <a:pt x="3143" y="5414"/>
                    </a:cubicBezTo>
                    <a:cubicBezTo>
                      <a:pt x="2875" y="5133"/>
                      <a:pt x="2608" y="4826"/>
                      <a:pt x="2380" y="4518"/>
                    </a:cubicBezTo>
                    <a:cubicBezTo>
                      <a:pt x="2127" y="4224"/>
                      <a:pt x="1913" y="3903"/>
                      <a:pt x="1712" y="3596"/>
                    </a:cubicBezTo>
                    <a:cubicBezTo>
                      <a:pt x="1512" y="3288"/>
                      <a:pt x="1325" y="2982"/>
                      <a:pt x="1164" y="2688"/>
                    </a:cubicBezTo>
                    <a:cubicBezTo>
                      <a:pt x="990" y="2393"/>
                      <a:pt x="844" y="2112"/>
                      <a:pt x="723" y="1845"/>
                    </a:cubicBezTo>
                    <a:cubicBezTo>
                      <a:pt x="469" y="1310"/>
                      <a:pt x="282" y="843"/>
                      <a:pt x="161" y="522"/>
                    </a:cubicBezTo>
                    <a:cubicBezTo>
                      <a:pt x="55" y="20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2520;p62"/>
              <p:cNvSpPr/>
              <p:nvPr/>
            </p:nvSpPr>
            <p:spPr>
              <a:xfrm>
                <a:off x="7028257" y="3547236"/>
                <a:ext cx="49901" cy="775122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6201" extrusionOk="0">
                    <a:moveTo>
                      <a:pt x="334" y="0"/>
                    </a:moveTo>
                    <a:cubicBezTo>
                      <a:pt x="334" y="1"/>
                      <a:pt x="294" y="255"/>
                      <a:pt x="254" y="695"/>
                    </a:cubicBezTo>
                    <a:cubicBezTo>
                      <a:pt x="227" y="909"/>
                      <a:pt x="200" y="1176"/>
                      <a:pt x="173" y="1497"/>
                    </a:cubicBezTo>
                    <a:cubicBezTo>
                      <a:pt x="147" y="1805"/>
                      <a:pt x="120" y="2153"/>
                      <a:pt x="93" y="2527"/>
                    </a:cubicBezTo>
                    <a:cubicBezTo>
                      <a:pt x="67" y="2914"/>
                      <a:pt x="54" y="3329"/>
                      <a:pt x="40" y="3757"/>
                    </a:cubicBezTo>
                    <a:cubicBezTo>
                      <a:pt x="27" y="4197"/>
                      <a:pt x="0" y="4666"/>
                      <a:pt x="0" y="5133"/>
                    </a:cubicBezTo>
                    <a:lnTo>
                      <a:pt x="0" y="5869"/>
                    </a:lnTo>
                    <a:cubicBezTo>
                      <a:pt x="0" y="6109"/>
                      <a:pt x="13" y="6363"/>
                      <a:pt x="13" y="6617"/>
                    </a:cubicBezTo>
                    <a:cubicBezTo>
                      <a:pt x="13" y="7111"/>
                      <a:pt x="40" y="7619"/>
                      <a:pt x="54" y="8127"/>
                    </a:cubicBezTo>
                    <a:cubicBezTo>
                      <a:pt x="80" y="8635"/>
                      <a:pt x="120" y="9143"/>
                      <a:pt x="147" y="9651"/>
                    </a:cubicBezTo>
                    <a:cubicBezTo>
                      <a:pt x="187" y="10146"/>
                      <a:pt x="241" y="10640"/>
                      <a:pt x="280" y="11108"/>
                    </a:cubicBezTo>
                    <a:cubicBezTo>
                      <a:pt x="321" y="11590"/>
                      <a:pt x="387" y="12044"/>
                      <a:pt x="441" y="12485"/>
                    </a:cubicBezTo>
                    <a:cubicBezTo>
                      <a:pt x="481" y="12912"/>
                      <a:pt x="548" y="13327"/>
                      <a:pt x="601" y="13701"/>
                    </a:cubicBezTo>
                    <a:cubicBezTo>
                      <a:pt x="669" y="14076"/>
                      <a:pt x="708" y="14423"/>
                      <a:pt x="775" y="14730"/>
                    </a:cubicBezTo>
                    <a:cubicBezTo>
                      <a:pt x="829" y="15038"/>
                      <a:pt x="868" y="15305"/>
                      <a:pt x="909" y="15519"/>
                    </a:cubicBezTo>
                    <a:cubicBezTo>
                      <a:pt x="1002" y="15960"/>
                      <a:pt x="1043" y="16200"/>
                      <a:pt x="1043" y="16200"/>
                    </a:cubicBezTo>
                    <a:cubicBezTo>
                      <a:pt x="1043" y="16200"/>
                      <a:pt x="1002" y="15960"/>
                      <a:pt x="949" y="15519"/>
                    </a:cubicBezTo>
                    <a:cubicBezTo>
                      <a:pt x="909" y="15291"/>
                      <a:pt x="868" y="15024"/>
                      <a:pt x="815" y="14717"/>
                    </a:cubicBezTo>
                    <a:cubicBezTo>
                      <a:pt x="775" y="14409"/>
                      <a:pt x="735" y="14062"/>
                      <a:pt x="681" y="13688"/>
                    </a:cubicBezTo>
                    <a:cubicBezTo>
                      <a:pt x="642" y="13313"/>
                      <a:pt x="574" y="12899"/>
                      <a:pt x="535" y="12472"/>
                    </a:cubicBezTo>
                    <a:cubicBezTo>
                      <a:pt x="494" y="12030"/>
                      <a:pt x="441" y="11576"/>
                      <a:pt x="401" y="11094"/>
                    </a:cubicBezTo>
                    <a:cubicBezTo>
                      <a:pt x="361" y="10627"/>
                      <a:pt x="321" y="10132"/>
                      <a:pt x="280" y="9638"/>
                    </a:cubicBezTo>
                    <a:cubicBezTo>
                      <a:pt x="254" y="9143"/>
                      <a:pt x="214" y="8635"/>
                      <a:pt x="200" y="8127"/>
                    </a:cubicBezTo>
                    <a:cubicBezTo>
                      <a:pt x="173" y="7619"/>
                      <a:pt x="147" y="7111"/>
                      <a:pt x="147" y="6603"/>
                    </a:cubicBezTo>
                    <a:cubicBezTo>
                      <a:pt x="134" y="6363"/>
                      <a:pt x="134" y="6109"/>
                      <a:pt x="134" y="5869"/>
                    </a:cubicBezTo>
                    <a:lnTo>
                      <a:pt x="134" y="5133"/>
                    </a:lnTo>
                    <a:cubicBezTo>
                      <a:pt x="120" y="4666"/>
                      <a:pt x="134" y="4197"/>
                      <a:pt x="134" y="3770"/>
                    </a:cubicBezTo>
                    <a:cubicBezTo>
                      <a:pt x="147" y="3329"/>
                      <a:pt x="161" y="2914"/>
                      <a:pt x="173" y="2540"/>
                    </a:cubicBezTo>
                    <a:cubicBezTo>
                      <a:pt x="187" y="2153"/>
                      <a:pt x="200" y="1805"/>
                      <a:pt x="227" y="1497"/>
                    </a:cubicBezTo>
                    <a:cubicBezTo>
                      <a:pt x="241" y="1190"/>
                      <a:pt x="268" y="923"/>
                      <a:pt x="280" y="695"/>
                    </a:cubicBezTo>
                    <a:cubicBezTo>
                      <a:pt x="307" y="255"/>
                      <a:pt x="334" y="1"/>
                      <a:pt x="334" y="0"/>
                    </a:cubicBezTo>
                    <a:close/>
                  </a:path>
                </a:pathLst>
              </a:custGeom>
              <a:solidFill>
                <a:srgbClr val="242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8" name="Google Shape;2521;p62"/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522;p62"/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523;p62"/>
            <p:cNvSpPr/>
            <p:nvPr/>
          </p:nvSpPr>
          <p:spPr>
            <a:xfrm rot="-2700000">
              <a:off x="5549527" y="2112513"/>
              <a:ext cx="441919" cy="417902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524;p62"/>
            <p:cNvSpPr/>
            <p:nvPr/>
          </p:nvSpPr>
          <p:spPr>
            <a:xfrm rot="-2700000">
              <a:off x="5561679" y="2112657"/>
              <a:ext cx="417615" cy="417615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525;p62"/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526;p62"/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527;p62"/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528;p62"/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529;p62"/>
            <p:cNvSpPr/>
            <p:nvPr/>
          </p:nvSpPr>
          <p:spPr>
            <a:xfrm rot="-2700000">
              <a:off x="5669302" y="2203358"/>
              <a:ext cx="196967" cy="244331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530;p62"/>
            <p:cNvSpPr/>
            <p:nvPr/>
          </p:nvSpPr>
          <p:spPr>
            <a:xfrm>
              <a:off x="6277742" y="3399942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ABE417-036F-8EDD-8235-3249DEB206F7}"/>
              </a:ext>
            </a:extLst>
          </p:cNvPr>
          <p:cNvSpPr txBox="1"/>
          <p:nvPr/>
        </p:nvSpPr>
        <p:spPr>
          <a:xfrm>
            <a:off x="8758988" y="4835723"/>
            <a:ext cx="38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1275956" y="3946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 ty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đoán</a:t>
            </a:r>
            <a:endParaRPr dirty="0"/>
          </a:p>
        </p:txBody>
      </p:sp>
      <p:pic>
        <p:nvPicPr>
          <p:cNvPr id="14" name="Picture 2" descr="BÁO CÁO PHÂN TÍCH CƠ HỘI ĐẦU TƯ CÔNG TY CỔ PHẦN SỮA VIỆT NAM (HSX: VN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3" y="1336813"/>
            <a:ext cx="1412881" cy="109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44" y="1344367"/>
            <a:ext cx="1339518" cy="10828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44" y="3121112"/>
            <a:ext cx="1339518" cy="9978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05777" y="3326909"/>
            <a:ext cx="250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Phát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4842" y="3197273"/>
            <a:ext cx="2515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Hoàng</a:t>
            </a:r>
            <a:r>
              <a:rPr lang="en-US" sz="2000" dirty="0">
                <a:solidFill>
                  <a:schemeClr val="tx1"/>
                </a:solidFill>
              </a:rPr>
              <a:t> Anh Gia Lai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56421" y="1483663"/>
            <a:ext cx="272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Tổng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ty </a:t>
            </a:r>
            <a:r>
              <a:rPr lang="en-US" sz="2000" dirty="0" err="1">
                <a:solidFill>
                  <a:schemeClr val="tx1"/>
                </a:solidFill>
              </a:rPr>
              <a:t>Điện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lực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Dầu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khí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r>
              <a:rPr lang="en-US" sz="2000" dirty="0">
                <a:solidFill>
                  <a:schemeClr val="tx1"/>
                </a:solidFill>
              </a:rPr>
              <a:t> Nam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10" y="1531832"/>
            <a:ext cx="2131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Sữa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</a:p>
        </p:txBody>
      </p:sp>
      <p:pic>
        <p:nvPicPr>
          <p:cNvPr id="1028" name="Picture 4" descr="Hoang Anh Gia Lai FC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" y="3071094"/>
            <a:ext cx="1412881" cy="10979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TextBox 12"/>
          <p:cNvSpPr txBox="1"/>
          <p:nvPr/>
        </p:nvSpPr>
        <p:spPr>
          <a:xfrm>
            <a:off x="8763811" y="4862379"/>
            <a:ext cx="4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41"/>
          <p:cNvGrpSpPr/>
          <p:nvPr/>
        </p:nvGrpSpPr>
        <p:grpSpPr>
          <a:xfrm>
            <a:off x="4572946" y="1144425"/>
            <a:ext cx="3529500" cy="3529500"/>
            <a:chOff x="4572946" y="1144425"/>
            <a:chExt cx="3529500" cy="3529500"/>
          </a:xfrm>
        </p:grpSpPr>
        <p:sp>
          <p:nvSpPr>
            <p:cNvPr id="1277" name="Google Shape;1277;p41"/>
            <p:cNvSpPr/>
            <p:nvPr/>
          </p:nvSpPr>
          <p:spPr>
            <a:xfrm rot="-2700000" flipH="1">
              <a:off x="5150590" y="1721872"/>
              <a:ext cx="2374606" cy="23746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 rot="-2005685" flipH="1">
              <a:off x="5063939" y="1635418"/>
              <a:ext cx="2547515" cy="2547515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41"/>
          <p:cNvSpPr txBox="1">
            <a:spLocks noGrp="1"/>
          </p:cNvSpPr>
          <p:nvPr>
            <p:ph type="title"/>
          </p:nvPr>
        </p:nvSpPr>
        <p:spPr>
          <a:xfrm>
            <a:off x="11168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280" name="Google Shape;1280;p41"/>
          <p:cNvSpPr txBox="1">
            <a:spLocks noGrp="1"/>
          </p:cNvSpPr>
          <p:nvPr>
            <p:ph type="subTitle" idx="1"/>
          </p:nvPr>
        </p:nvSpPr>
        <p:spPr>
          <a:xfrm>
            <a:off x="163922" y="1634214"/>
            <a:ext cx="4191557" cy="2685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938" lvl="0" indent="3984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giao dịch trong khoảng 7 năm từ 01/01/2015-01/01/2022 (bao gồm 1749 mẫu dữ liệu).</a:t>
            </a:r>
          </a:p>
          <a:p>
            <a:pPr marL="7938" indent="4540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Testing, 80%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20%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Testing.</a:t>
            </a:r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68" y="1359866"/>
            <a:ext cx="4487910" cy="26269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63933" y="4847882"/>
            <a:ext cx="4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2"/>
          <p:cNvSpPr/>
          <p:nvPr/>
        </p:nvSpPr>
        <p:spPr>
          <a:xfrm>
            <a:off x="1784100" y="2578425"/>
            <a:ext cx="2937000" cy="519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2"/>
          <p:cNvSpPr txBox="1">
            <a:spLocks noGrp="1"/>
          </p:cNvSpPr>
          <p:nvPr>
            <p:ph type="body" idx="1"/>
          </p:nvPr>
        </p:nvSpPr>
        <p:spPr>
          <a:xfrm>
            <a:off x="350700" y="553679"/>
            <a:ext cx="4370400" cy="21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nghiệm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288" name="Google Shape;1288;p42"/>
          <p:cNvSpPr/>
          <p:nvPr/>
        </p:nvSpPr>
        <p:spPr>
          <a:xfrm flipH="1">
            <a:off x="2008125" y="385175"/>
            <a:ext cx="7207175" cy="4838650"/>
          </a:xfrm>
          <a:custGeom>
            <a:avLst/>
            <a:gdLst/>
            <a:ahLst/>
            <a:cxnLst/>
            <a:rect l="l" t="t" r="r" b="b"/>
            <a:pathLst>
              <a:path w="288287" h="193546" extrusionOk="0">
                <a:moveTo>
                  <a:pt x="0" y="35333"/>
                </a:moveTo>
                <a:lnTo>
                  <a:pt x="44400" y="0"/>
                </a:lnTo>
                <a:lnTo>
                  <a:pt x="95054" y="100994"/>
                </a:lnTo>
                <a:lnTo>
                  <a:pt x="130386" y="85360"/>
                </a:lnTo>
                <a:lnTo>
                  <a:pt x="173222" y="155400"/>
                </a:lnTo>
                <a:lnTo>
                  <a:pt x="234819" y="147583"/>
                </a:lnTo>
                <a:lnTo>
                  <a:pt x="288287" y="193546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pic>
        <p:nvPicPr>
          <p:cNvPr id="7170" name="Picture 2" descr="Google Colab Là Gì Và Dùng Để Làm Gì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2" y="2565075"/>
            <a:ext cx="3952290" cy="190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ython là gì? Ứng dụng của ngôn ngữ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11" y="2578425"/>
            <a:ext cx="4108868" cy="190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83011" y="4916048"/>
            <a:ext cx="4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3"/>
          <p:cNvSpPr txBox="1">
            <a:spLocks noGrp="1"/>
          </p:cNvSpPr>
          <p:nvPr>
            <p:ph type="title"/>
          </p:nvPr>
        </p:nvSpPr>
        <p:spPr>
          <a:xfrm>
            <a:off x="439920" y="89749"/>
            <a:ext cx="3353147" cy="731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accent6"/>
                </a:solidFill>
              </a:rPr>
              <a:t>Kết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 err="1">
                <a:solidFill>
                  <a:schemeClr val="accent6"/>
                </a:solidFill>
              </a:rPr>
              <a:t>quả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 err="1">
                <a:solidFill>
                  <a:schemeClr val="accent6"/>
                </a:solidFill>
              </a:rPr>
              <a:t>đạt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 err="1">
                <a:solidFill>
                  <a:schemeClr val="accent6"/>
                </a:solidFill>
              </a:rPr>
              <a:t>được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9" y="953770"/>
            <a:ext cx="6045547" cy="2090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0" y="3044190"/>
            <a:ext cx="6045546" cy="2099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4614" y="1829702"/>
            <a:ext cx="155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Dự đoán VNM</a:t>
            </a:r>
          </a:p>
        </p:txBody>
      </p:sp>
      <p:sp>
        <p:nvSpPr>
          <p:cNvPr id="7" name="Google Shape;2247;p55"/>
          <p:cNvSpPr/>
          <p:nvPr/>
        </p:nvSpPr>
        <p:spPr>
          <a:xfrm>
            <a:off x="6633410" y="1796029"/>
            <a:ext cx="1662027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47;p55"/>
          <p:cNvSpPr/>
          <p:nvPr/>
        </p:nvSpPr>
        <p:spPr>
          <a:xfrm>
            <a:off x="6633410" y="3828411"/>
            <a:ext cx="1600649" cy="43216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694790" y="3875218"/>
            <a:ext cx="16006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Dự đoán POW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34627" y="4915615"/>
            <a:ext cx="43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63" y="601579"/>
            <a:ext cx="5946096" cy="1970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" y="2839453"/>
            <a:ext cx="5946096" cy="2119484"/>
          </a:xfrm>
          <a:prstGeom prst="rect">
            <a:avLst/>
          </a:prstGeom>
        </p:spPr>
      </p:pic>
      <p:sp>
        <p:nvSpPr>
          <p:cNvPr id="6" name="Google Shape;2247;p55"/>
          <p:cNvSpPr/>
          <p:nvPr/>
        </p:nvSpPr>
        <p:spPr>
          <a:xfrm>
            <a:off x="6216316" y="1319145"/>
            <a:ext cx="2446422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47;p55"/>
          <p:cNvSpPr/>
          <p:nvPr/>
        </p:nvSpPr>
        <p:spPr>
          <a:xfrm>
            <a:off x="6235187" y="3688997"/>
            <a:ext cx="2446422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331590" y="1353471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Kết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đoán</a:t>
            </a:r>
            <a:r>
              <a:rPr lang="en-US" sz="1600" dirty="0">
                <a:solidFill>
                  <a:schemeClr val="tx1"/>
                </a:solidFill>
              </a:rPr>
              <a:t> HAG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1590" y="3722670"/>
            <a:ext cx="2253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Kết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quả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đoán</a:t>
            </a:r>
            <a:r>
              <a:rPr lang="en-US" sz="1600" dirty="0">
                <a:solidFill>
                  <a:schemeClr val="tx1"/>
                </a:solidFill>
              </a:rPr>
              <a:t> HPG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38711" y="4866501"/>
            <a:ext cx="43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15</a:t>
            </a:r>
          </a:p>
        </p:txBody>
      </p:sp>
      <p:sp>
        <p:nvSpPr>
          <p:cNvPr id="2" name="Google Shape;1294;p43">
            <a:extLst>
              <a:ext uri="{FF2B5EF4-FFF2-40B4-BE49-F238E27FC236}">
                <a16:creationId xmlns:a16="http://schemas.microsoft.com/office/drawing/2014/main" id="{377DCFBA-B431-56BE-6EAA-1E6ABC4473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920" y="89749"/>
            <a:ext cx="3353147" cy="731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accent6"/>
                </a:solidFill>
              </a:rPr>
              <a:t>Kết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 err="1">
                <a:solidFill>
                  <a:schemeClr val="accent6"/>
                </a:solidFill>
              </a:rPr>
              <a:t>quả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 err="1">
                <a:solidFill>
                  <a:schemeClr val="accent6"/>
                </a:solidFill>
              </a:rPr>
              <a:t>đạt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 err="1">
                <a:solidFill>
                  <a:schemeClr val="accent6"/>
                </a:solidFill>
              </a:rPr>
              <a:t>được</a:t>
            </a:r>
            <a:endParaRPr sz="2400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077"/>
            <a:ext cx="7704000" cy="572700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021"/>
            <a:ext cx="9206770" cy="4445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04635" y="4873658"/>
            <a:ext cx="402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5190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"/>
          <p:cNvSpPr/>
          <p:nvPr/>
        </p:nvSpPr>
        <p:spPr>
          <a:xfrm>
            <a:off x="5041100" y="-83825"/>
            <a:ext cx="4877725" cy="5323275"/>
          </a:xfrm>
          <a:custGeom>
            <a:avLst/>
            <a:gdLst/>
            <a:ahLst/>
            <a:cxnLst/>
            <a:rect l="l" t="t" r="r" b="b"/>
            <a:pathLst>
              <a:path w="195109" h="212931" extrusionOk="0">
                <a:moveTo>
                  <a:pt x="195109" y="0"/>
                </a:moveTo>
                <a:lnTo>
                  <a:pt x="104120" y="93802"/>
                </a:lnTo>
                <a:lnTo>
                  <a:pt x="68475" y="57532"/>
                </a:lnTo>
                <a:lnTo>
                  <a:pt x="0" y="212931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858" name="Google Shape;858;p40"/>
          <p:cNvGrpSpPr/>
          <p:nvPr/>
        </p:nvGrpSpPr>
        <p:grpSpPr>
          <a:xfrm>
            <a:off x="4309444" y="1315239"/>
            <a:ext cx="3942627" cy="2513032"/>
            <a:chOff x="1745275" y="238125"/>
            <a:chExt cx="2435675" cy="1552500"/>
          </a:xfrm>
        </p:grpSpPr>
        <p:sp>
          <p:nvSpPr>
            <p:cNvPr id="859" name="Google Shape;859;p40"/>
            <p:cNvSpPr/>
            <p:nvPr/>
          </p:nvSpPr>
          <p:spPr>
            <a:xfrm>
              <a:off x="1772875" y="484350"/>
              <a:ext cx="2335550" cy="1097225"/>
            </a:xfrm>
            <a:custGeom>
              <a:avLst/>
              <a:gdLst/>
              <a:ahLst/>
              <a:cxnLst/>
              <a:rect l="l" t="t" r="r" b="b"/>
              <a:pathLst>
                <a:path w="93422" h="43889" extrusionOk="0">
                  <a:moveTo>
                    <a:pt x="18067" y="1"/>
                  </a:moveTo>
                  <a:cubicBezTo>
                    <a:pt x="16321" y="1"/>
                    <a:pt x="14554" y="234"/>
                    <a:pt x="12803" y="773"/>
                  </a:cubicBezTo>
                  <a:cubicBezTo>
                    <a:pt x="51" y="4691"/>
                    <a:pt x="0" y="16048"/>
                    <a:pt x="3321" y="22221"/>
                  </a:cubicBezTo>
                  <a:cubicBezTo>
                    <a:pt x="6400" y="27945"/>
                    <a:pt x="26880" y="43888"/>
                    <a:pt x="54194" y="43888"/>
                  </a:cubicBezTo>
                  <a:cubicBezTo>
                    <a:pt x="56341" y="43888"/>
                    <a:pt x="58529" y="43790"/>
                    <a:pt x="60755" y="43580"/>
                  </a:cubicBezTo>
                  <a:cubicBezTo>
                    <a:pt x="88097" y="41006"/>
                    <a:pt x="93421" y="11561"/>
                    <a:pt x="78844" y="6237"/>
                  </a:cubicBezTo>
                  <a:cubicBezTo>
                    <a:pt x="76737" y="5468"/>
                    <a:pt x="74860" y="5154"/>
                    <a:pt x="73127" y="5154"/>
                  </a:cubicBezTo>
                  <a:cubicBezTo>
                    <a:pt x="69230" y="5154"/>
                    <a:pt x="66058" y="6745"/>
                    <a:pt x="62619" y="8341"/>
                  </a:cubicBezTo>
                  <a:cubicBezTo>
                    <a:pt x="59172" y="9935"/>
                    <a:pt x="55447" y="11529"/>
                    <a:pt x="50450" y="11529"/>
                  </a:cubicBezTo>
                  <a:cubicBezTo>
                    <a:pt x="49327" y="11529"/>
                    <a:pt x="48139" y="11448"/>
                    <a:pt x="46875" y="11269"/>
                  </a:cubicBezTo>
                  <a:cubicBezTo>
                    <a:pt x="43085" y="10724"/>
                    <a:pt x="39485" y="9241"/>
                    <a:pt x="36392" y="6998"/>
                  </a:cubicBezTo>
                  <a:cubicBezTo>
                    <a:pt x="32631" y="4274"/>
                    <a:pt x="25545" y="1"/>
                    <a:pt x="1806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402525" y="428325"/>
              <a:ext cx="77975" cy="72450"/>
            </a:xfrm>
            <a:custGeom>
              <a:avLst/>
              <a:gdLst/>
              <a:ahLst/>
              <a:cxnLst/>
              <a:rect l="l" t="t" r="r" b="b"/>
              <a:pathLst>
                <a:path w="3119" h="2898" extrusionOk="0">
                  <a:moveTo>
                    <a:pt x="1563" y="1"/>
                  </a:moveTo>
                  <a:cubicBezTo>
                    <a:pt x="875" y="1"/>
                    <a:pt x="265" y="500"/>
                    <a:pt x="141" y="1202"/>
                  </a:cubicBezTo>
                  <a:cubicBezTo>
                    <a:pt x="1" y="1988"/>
                    <a:pt x="521" y="2735"/>
                    <a:pt x="1307" y="2875"/>
                  </a:cubicBezTo>
                  <a:cubicBezTo>
                    <a:pt x="1391" y="2890"/>
                    <a:pt x="1475" y="2897"/>
                    <a:pt x="1558" y="2897"/>
                  </a:cubicBezTo>
                  <a:cubicBezTo>
                    <a:pt x="2248" y="2897"/>
                    <a:pt x="2867" y="2398"/>
                    <a:pt x="2980" y="1696"/>
                  </a:cubicBezTo>
                  <a:cubicBezTo>
                    <a:pt x="3119" y="910"/>
                    <a:pt x="2600" y="163"/>
                    <a:pt x="1814" y="23"/>
                  </a:cubicBezTo>
                  <a:cubicBezTo>
                    <a:pt x="1730" y="8"/>
                    <a:pt x="1646" y="1"/>
                    <a:pt x="156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3820650" y="601275"/>
              <a:ext cx="51675" cy="51700"/>
            </a:xfrm>
            <a:custGeom>
              <a:avLst/>
              <a:gdLst/>
              <a:ahLst/>
              <a:cxnLst/>
              <a:rect l="l" t="t" r="r" b="b"/>
              <a:pathLst>
                <a:path w="2067" h="2068" extrusionOk="0">
                  <a:moveTo>
                    <a:pt x="1040" y="1"/>
                  </a:moveTo>
                  <a:cubicBezTo>
                    <a:pt x="457" y="1"/>
                    <a:pt x="0" y="457"/>
                    <a:pt x="0" y="1040"/>
                  </a:cubicBezTo>
                  <a:cubicBezTo>
                    <a:pt x="0" y="1611"/>
                    <a:pt x="457" y="2067"/>
                    <a:pt x="1040" y="2067"/>
                  </a:cubicBezTo>
                  <a:cubicBezTo>
                    <a:pt x="1610" y="2067"/>
                    <a:pt x="2066" y="1611"/>
                    <a:pt x="2066" y="1040"/>
                  </a:cubicBezTo>
                  <a:cubicBezTo>
                    <a:pt x="2066" y="457"/>
                    <a:pt x="1610" y="1"/>
                    <a:pt x="104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2341675" y="413300"/>
              <a:ext cx="47275" cy="43550"/>
            </a:xfrm>
            <a:custGeom>
              <a:avLst/>
              <a:gdLst/>
              <a:ahLst/>
              <a:cxnLst/>
              <a:rect l="l" t="t" r="r" b="b"/>
              <a:pathLst>
                <a:path w="1891" h="1742" extrusionOk="0">
                  <a:moveTo>
                    <a:pt x="933" y="1"/>
                  </a:moveTo>
                  <a:cubicBezTo>
                    <a:pt x="524" y="1"/>
                    <a:pt x="158" y="298"/>
                    <a:pt x="90" y="725"/>
                  </a:cubicBezTo>
                  <a:cubicBezTo>
                    <a:pt x="1" y="1195"/>
                    <a:pt x="318" y="1651"/>
                    <a:pt x="800" y="1727"/>
                  </a:cubicBezTo>
                  <a:cubicBezTo>
                    <a:pt x="853" y="1737"/>
                    <a:pt x="905" y="1742"/>
                    <a:pt x="957" y="1742"/>
                  </a:cubicBezTo>
                  <a:cubicBezTo>
                    <a:pt x="1367" y="1742"/>
                    <a:pt x="1733" y="1445"/>
                    <a:pt x="1801" y="1017"/>
                  </a:cubicBezTo>
                  <a:cubicBezTo>
                    <a:pt x="1890" y="548"/>
                    <a:pt x="1573" y="91"/>
                    <a:pt x="1091" y="15"/>
                  </a:cubicBezTo>
                  <a:cubicBezTo>
                    <a:pt x="1038" y="5"/>
                    <a:pt x="985" y="1"/>
                    <a:pt x="93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771275" y="1014500"/>
              <a:ext cx="52000" cy="51700"/>
            </a:xfrm>
            <a:custGeom>
              <a:avLst/>
              <a:gdLst/>
              <a:ahLst/>
              <a:cxnLst/>
              <a:rect l="l" t="t" r="r" b="b"/>
              <a:pathLst>
                <a:path w="2080" h="2068" extrusionOk="0">
                  <a:moveTo>
                    <a:pt x="1040" y="1"/>
                  </a:moveTo>
                  <a:cubicBezTo>
                    <a:pt x="470" y="1"/>
                    <a:pt x="0" y="457"/>
                    <a:pt x="0" y="1028"/>
                  </a:cubicBezTo>
                  <a:cubicBezTo>
                    <a:pt x="0" y="1611"/>
                    <a:pt x="470" y="2067"/>
                    <a:pt x="1040" y="2067"/>
                  </a:cubicBezTo>
                  <a:cubicBezTo>
                    <a:pt x="1611" y="2067"/>
                    <a:pt x="2079" y="1611"/>
                    <a:pt x="2079" y="1028"/>
                  </a:cubicBezTo>
                  <a:cubicBezTo>
                    <a:pt x="2079" y="457"/>
                    <a:pt x="1611" y="1"/>
                    <a:pt x="104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737625" y="1247600"/>
              <a:ext cx="321650" cy="276200"/>
            </a:xfrm>
            <a:custGeom>
              <a:avLst/>
              <a:gdLst/>
              <a:ahLst/>
              <a:cxnLst/>
              <a:rect l="l" t="t" r="r" b="b"/>
              <a:pathLst>
                <a:path w="12866" h="11048" extrusionOk="0">
                  <a:moveTo>
                    <a:pt x="10515" y="1"/>
                  </a:moveTo>
                  <a:cubicBezTo>
                    <a:pt x="9549" y="1"/>
                    <a:pt x="8172" y="845"/>
                    <a:pt x="6642" y="3214"/>
                  </a:cubicBezTo>
                  <a:cubicBezTo>
                    <a:pt x="4119" y="7130"/>
                    <a:pt x="0" y="10223"/>
                    <a:pt x="0" y="10223"/>
                  </a:cubicBezTo>
                  <a:lnTo>
                    <a:pt x="381" y="10490"/>
                  </a:lnTo>
                  <a:lnTo>
                    <a:pt x="570" y="10629"/>
                  </a:lnTo>
                  <a:lnTo>
                    <a:pt x="1141" y="11047"/>
                  </a:lnTo>
                  <a:cubicBezTo>
                    <a:pt x="1141" y="11047"/>
                    <a:pt x="12866" y="6484"/>
                    <a:pt x="11902" y="1223"/>
                  </a:cubicBezTo>
                  <a:cubicBezTo>
                    <a:pt x="11775" y="517"/>
                    <a:pt x="11271" y="1"/>
                    <a:pt x="1051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3747125" y="1318800"/>
              <a:ext cx="229125" cy="194525"/>
            </a:xfrm>
            <a:custGeom>
              <a:avLst/>
              <a:gdLst/>
              <a:ahLst/>
              <a:cxnLst/>
              <a:rect l="l" t="t" r="r" b="b"/>
              <a:pathLst>
                <a:path w="9165" h="7781" extrusionOk="0">
                  <a:moveTo>
                    <a:pt x="9042" y="0"/>
                  </a:moveTo>
                  <a:cubicBezTo>
                    <a:pt x="9006" y="0"/>
                    <a:pt x="8972" y="14"/>
                    <a:pt x="8950" y="36"/>
                  </a:cubicBezTo>
                  <a:cubicBezTo>
                    <a:pt x="8950" y="48"/>
                    <a:pt x="7885" y="1380"/>
                    <a:pt x="6173" y="3002"/>
                  </a:cubicBezTo>
                  <a:cubicBezTo>
                    <a:pt x="4728" y="4397"/>
                    <a:pt x="2510" y="6273"/>
                    <a:pt x="1" y="7642"/>
                  </a:cubicBezTo>
                  <a:lnTo>
                    <a:pt x="190" y="7781"/>
                  </a:lnTo>
                  <a:cubicBezTo>
                    <a:pt x="2700" y="6412"/>
                    <a:pt x="4880" y="4549"/>
                    <a:pt x="6325" y="3167"/>
                  </a:cubicBezTo>
                  <a:cubicBezTo>
                    <a:pt x="8049" y="1519"/>
                    <a:pt x="9114" y="188"/>
                    <a:pt x="9127" y="175"/>
                  </a:cubicBezTo>
                  <a:cubicBezTo>
                    <a:pt x="9165" y="138"/>
                    <a:pt x="9153" y="62"/>
                    <a:pt x="9114" y="23"/>
                  </a:cubicBezTo>
                  <a:cubicBezTo>
                    <a:pt x="9093" y="7"/>
                    <a:pt x="9067" y="0"/>
                    <a:pt x="9042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3660600" y="1324125"/>
              <a:ext cx="520350" cy="267150"/>
            </a:xfrm>
            <a:custGeom>
              <a:avLst/>
              <a:gdLst/>
              <a:ahLst/>
              <a:cxnLst/>
              <a:rect l="l" t="t" r="r" b="b"/>
              <a:pathLst>
                <a:path w="20814" h="10686" extrusionOk="0">
                  <a:moveTo>
                    <a:pt x="18282" y="1"/>
                  </a:moveTo>
                  <a:cubicBezTo>
                    <a:pt x="16921" y="1"/>
                    <a:pt x="14972" y="721"/>
                    <a:pt x="12448" y="2663"/>
                  </a:cubicBezTo>
                  <a:cubicBezTo>
                    <a:pt x="7112" y="6782"/>
                    <a:pt x="1" y="9013"/>
                    <a:pt x="1" y="9013"/>
                  </a:cubicBezTo>
                  <a:lnTo>
                    <a:pt x="381" y="9570"/>
                  </a:lnTo>
                  <a:lnTo>
                    <a:pt x="584" y="9862"/>
                  </a:lnTo>
                  <a:lnTo>
                    <a:pt x="1155" y="10686"/>
                  </a:lnTo>
                  <a:cubicBezTo>
                    <a:pt x="1155" y="10686"/>
                    <a:pt x="19357" y="10141"/>
                    <a:pt x="20599" y="2510"/>
                  </a:cubicBezTo>
                  <a:cubicBezTo>
                    <a:pt x="20813" y="1191"/>
                    <a:pt x="20033" y="1"/>
                    <a:pt x="1828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3670100" y="1411875"/>
              <a:ext cx="404400" cy="158825"/>
            </a:xfrm>
            <a:custGeom>
              <a:avLst/>
              <a:gdLst/>
              <a:ahLst/>
              <a:cxnLst/>
              <a:rect l="l" t="t" r="r" b="b"/>
              <a:pathLst>
                <a:path w="16176" h="6353" extrusionOk="0">
                  <a:moveTo>
                    <a:pt x="15987" y="0"/>
                  </a:moveTo>
                  <a:cubicBezTo>
                    <a:pt x="15959" y="0"/>
                    <a:pt x="15932" y="9"/>
                    <a:pt x="15910" y="27"/>
                  </a:cubicBezTo>
                  <a:cubicBezTo>
                    <a:pt x="15884" y="40"/>
                    <a:pt x="13792" y="1320"/>
                    <a:pt x="10674" y="2727"/>
                  </a:cubicBezTo>
                  <a:cubicBezTo>
                    <a:pt x="8025" y="3919"/>
                    <a:pt x="4096" y="5414"/>
                    <a:pt x="1" y="6060"/>
                  </a:cubicBezTo>
                  <a:lnTo>
                    <a:pt x="204" y="6352"/>
                  </a:lnTo>
                  <a:cubicBezTo>
                    <a:pt x="4273" y="5693"/>
                    <a:pt x="8164" y="4198"/>
                    <a:pt x="10814" y="3018"/>
                  </a:cubicBezTo>
                  <a:cubicBezTo>
                    <a:pt x="13944" y="1612"/>
                    <a:pt x="16048" y="306"/>
                    <a:pt x="16074" y="293"/>
                  </a:cubicBezTo>
                  <a:cubicBezTo>
                    <a:pt x="16150" y="243"/>
                    <a:pt x="16175" y="153"/>
                    <a:pt x="16125" y="77"/>
                  </a:cubicBezTo>
                  <a:cubicBezTo>
                    <a:pt x="16092" y="28"/>
                    <a:pt x="16038" y="0"/>
                    <a:pt x="15987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3383975" y="238125"/>
              <a:ext cx="418325" cy="118850"/>
            </a:xfrm>
            <a:custGeom>
              <a:avLst/>
              <a:gdLst/>
              <a:ahLst/>
              <a:cxnLst/>
              <a:rect l="l" t="t" r="r" b="b"/>
              <a:pathLst>
                <a:path w="16733" h="4754" extrusionOk="0">
                  <a:moveTo>
                    <a:pt x="10077" y="0"/>
                  </a:moveTo>
                  <a:cubicBezTo>
                    <a:pt x="8936" y="0"/>
                    <a:pt x="7961" y="647"/>
                    <a:pt x="7454" y="1585"/>
                  </a:cubicBezTo>
                  <a:cubicBezTo>
                    <a:pt x="7225" y="1509"/>
                    <a:pt x="6972" y="1470"/>
                    <a:pt x="6705" y="1470"/>
                  </a:cubicBezTo>
                  <a:cubicBezTo>
                    <a:pt x="5755" y="1470"/>
                    <a:pt x="4918" y="1977"/>
                    <a:pt x="4474" y="2751"/>
                  </a:cubicBezTo>
                  <a:cubicBezTo>
                    <a:pt x="4132" y="2408"/>
                    <a:pt x="3663" y="2193"/>
                    <a:pt x="3144" y="2193"/>
                  </a:cubicBezTo>
                  <a:cubicBezTo>
                    <a:pt x="2383" y="2193"/>
                    <a:pt x="1724" y="2662"/>
                    <a:pt x="1432" y="3321"/>
                  </a:cubicBezTo>
                  <a:lnTo>
                    <a:pt x="710" y="3321"/>
                  </a:lnTo>
                  <a:cubicBezTo>
                    <a:pt x="519" y="3321"/>
                    <a:pt x="342" y="3410"/>
                    <a:pt x="203" y="3537"/>
                  </a:cubicBezTo>
                  <a:cubicBezTo>
                    <a:pt x="76" y="3664"/>
                    <a:pt x="0" y="3841"/>
                    <a:pt x="0" y="4044"/>
                  </a:cubicBezTo>
                  <a:cubicBezTo>
                    <a:pt x="0" y="4437"/>
                    <a:pt x="317" y="4754"/>
                    <a:pt x="710" y="4754"/>
                  </a:cubicBezTo>
                  <a:lnTo>
                    <a:pt x="16022" y="4754"/>
                  </a:lnTo>
                  <a:cubicBezTo>
                    <a:pt x="16212" y="4754"/>
                    <a:pt x="16389" y="4678"/>
                    <a:pt x="16529" y="4551"/>
                  </a:cubicBezTo>
                  <a:cubicBezTo>
                    <a:pt x="16656" y="4411"/>
                    <a:pt x="16732" y="4234"/>
                    <a:pt x="16732" y="4044"/>
                  </a:cubicBezTo>
                  <a:cubicBezTo>
                    <a:pt x="16732" y="3651"/>
                    <a:pt x="16415" y="3321"/>
                    <a:pt x="16022" y="3321"/>
                  </a:cubicBezTo>
                  <a:lnTo>
                    <a:pt x="15553" y="3321"/>
                  </a:lnTo>
                  <a:cubicBezTo>
                    <a:pt x="15338" y="2548"/>
                    <a:pt x="14615" y="1977"/>
                    <a:pt x="13766" y="1977"/>
                  </a:cubicBezTo>
                  <a:cubicBezTo>
                    <a:pt x="13462" y="1977"/>
                    <a:pt x="13183" y="2053"/>
                    <a:pt x="12929" y="2180"/>
                  </a:cubicBezTo>
                  <a:cubicBezTo>
                    <a:pt x="12587" y="926"/>
                    <a:pt x="11434" y="0"/>
                    <a:pt x="10077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964275" y="259350"/>
              <a:ext cx="270325" cy="76725"/>
            </a:xfrm>
            <a:custGeom>
              <a:avLst/>
              <a:gdLst/>
              <a:ahLst/>
              <a:cxnLst/>
              <a:rect l="l" t="t" r="r" b="b"/>
              <a:pathLst>
                <a:path w="10813" h="3069" extrusionOk="0">
                  <a:moveTo>
                    <a:pt x="6516" y="1"/>
                  </a:moveTo>
                  <a:cubicBezTo>
                    <a:pt x="5781" y="1"/>
                    <a:pt x="5147" y="406"/>
                    <a:pt x="4817" y="1015"/>
                  </a:cubicBezTo>
                  <a:cubicBezTo>
                    <a:pt x="4665" y="964"/>
                    <a:pt x="4500" y="939"/>
                    <a:pt x="4336" y="939"/>
                  </a:cubicBezTo>
                  <a:cubicBezTo>
                    <a:pt x="3714" y="939"/>
                    <a:pt x="3182" y="1268"/>
                    <a:pt x="2891" y="1762"/>
                  </a:cubicBezTo>
                  <a:cubicBezTo>
                    <a:pt x="2675" y="1547"/>
                    <a:pt x="2370" y="1407"/>
                    <a:pt x="2041" y="1407"/>
                  </a:cubicBezTo>
                  <a:cubicBezTo>
                    <a:pt x="1534" y="1407"/>
                    <a:pt x="1116" y="1712"/>
                    <a:pt x="925" y="2143"/>
                  </a:cubicBezTo>
                  <a:lnTo>
                    <a:pt x="457" y="2143"/>
                  </a:lnTo>
                  <a:cubicBezTo>
                    <a:pt x="330" y="2143"/>
                    <a:pt x="215" y="2193"/>
                    <a:pt x="127" y="2282"/>
                  </a:cubicBezTo>
                  <a:cubicBezTo>
                    <a:pt x="51" y="2358"/>
                    <a:pt x="0" y="2472"/>
                    <a:pt x="0" y="2612"/>
                  </a:cubicBezTo>
                  <a:cubicBezTo>
                    <a:pt x="0" y="2866"/>
                    <a:pt x="203" y="3068"/>
                    <a:pt x="457" y="3068"/>
                  </a:cubicBezTo>
                  <a:lnTo>
                    <a:pt x="10356" y="3068"/>
                  </a:lnTo>
                  <a:cubicBezTo>
                    <a:pt x="10483" y="3068"/>
                    <a:pt x="10597" y="3018"/>
                    <a:pt x="10686" y="2928"/>
                  </a:cubicBezTo>
                  <a:cubicBezTo>
                    <a:pt x="10762" y="2852"/>
                    <a:pt x="10812" y="2739"/>
                    <a:pt x="10812" y="2612"/>
                  </a:cubicBezTo>
                  <a:cubicBezTo>
                    <a:pt x="10812" y="2345"/>
                    <a:pt x="10610" y="2143"/>
                    <a:pt x="10356" y="2143"/>
                  </a:cubicBezTo>
                  <a:lnTo>
                    <a:pt x="10065" y="2143"/>
                  </a:lnTo>
                  <a:cubicBezTo>
                    <a:pt x="9913" y="1635"/>
                    <a:pt x="9443" y="1268"/>
                    <a:pt x="8899" y="1268"/>
                  </a:cubicBezTo>
                  <a:cubicBezTo>
                    <a:pt x="8708" y="1268"/>
                    <a:pt x="8519" y="1319"/>
                    <a:pt x="8353" y="1395"/>
                  </a:cubicBezTo>
                  <a:cubicBezTo>
                    <a:pt x="8138" y="596"/>
                    <a:pt x="7390" y="1"/>
                    <a:pt x="6516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3828250" y="452675"/>
              <a:ext cx="270325" cy="76700"/>
            </a:xfrm>
            <a:custGeom>
              <a:avLst/>
              <a:gdLst/>
              <a:ahLst/>
              <a:cxnLst/>
              <a:rect l="l" t="t" r="r" b="b"/>
              <a:pathLst>
                <a:path w="10813" h="3068" extrusionOk="0">
                  <a:moveTo>
                    <a:pt x="6516" y="0"/>
                  </a:moveTo>
                  <a:cubicBezTo>
                    <a:pt x="5781" y="0"/>
                    <a:pt x="5147" y="406"/>
                    <a:pt x="4817" y="1014"/>
                  </a:cubicBezTo>
                  <a:cubicBezTo>
                    <a:pt x="4665" y="976"/>
                    <a:pt x="4500" y="950"/>
                    <a:pt x="4336" y="950"/>
                  </a:cubicBezTo>
                  <a:cubicBezTo>
                    <a:pt x="3714" y="950"/>
                    <a:pt x="3182" y="1280"/>
                    <a:pt x="2891" y="1775"/>
                  </a:cubicBezTo>
                  <a:cubicBezTo>
                    <a:pt x="2675" y="1547"/>
                    <a:pt x="2371" y="1420"/>
                    <a:pt x="2029" y="1420"/>
                  </a:cubicBezTo>
                  <a:cubicBezTo>
                    <a:pt x="1534" y="1420"/>
                    <a:pt x="1103" y="1711"/>
                    <a:pt x="925" y="2142"/>
                  </a:cubicBezTo>
                  <a:lnTo>
                    <a:pt x="457" y="2142"/>
                  </a:lnTo>
                  <a:cubicBezTo>
                    <a:pt x="330" y="2142"/>
                    <a:pt x="216" y="2192"/>
                    <a:pt x="127" y="2282"/>
                  </a:cubicBezTo>
                  <a:cubicBezTo>
                    <a:pt x="51" y="2370"/>
                    <a:pt x="1" y="2485"/>
                    <a:pt x="1" y="2611"/>
                  </a:cubicBezTo>
                  <a:cubicBezTo>
                    <a:pt x="1" y="2865"/>
                    <a:pt x="203" y="3068"/>
                    <a:pt x="457" y="3068"/>
                  </a:cubicBezTo>
                  <a:lnTo>
                    <a:pt x="10356" y="3068"/>
                  </a:lnTo>
                  <a:cubicBezTo>
                    <a:pt x="10483" y="3068"/>
                    <a:pt x="10598" y="3017"/>
                    <a:pt x="10686" y="2941"/>
                  </a:cubicBezTo>
                  <a:cubicBezTo>
                    <a:pt x="10762" y="2852"/>
                    <a:pt x="10813" y="2738"/>
                    <a:pt x="10813" y="2611"/>
                  </a:cubicBezTo>
                  <a:cubicBezTo>
                    <a:pt x="10813" y="2358"/>
                    <a:pt x="10610" y="2142"/>
                    <a:pt x="10356" y="2142"/>
                  </a:cubicBezTo>
                  <a:lnTo>
                    <a:pt x="10052" y="2142"/>
                  </a:lnTo>
                  <a:cubicBezTo>
                    <a:pt x="9913" y="1648"/>
                    <a:pt x="9444" y="1280"/>
                    <a:pt x="8899" y="1280"/>
                  </a:cubicBezTo>
                  <a:cubicBezTo>
                    <a:pt x="8708" y="1280"/>
                    <a:pt x="8519" y="1318"/>
                    <a:pt x="8354" y="1407"/>
                  </a:cubicBezTo>
                  <a:cubicBezTo>
                    <a:pt x="8139" y="595"/>
                    <a:pt x="7390" y="0"/>
                    <a:pt x="651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835725" y="344600"/>
              <a:ext cx="330250" cy="93825"/>
            </a:xfrm>
            <a:custGeom>
              <a:avLst/>
              <a:gdLst/>
              <a:ahLst/>
              <a:cxnLst/>
              <a:rect l="l" t="t" r="r" b="b"/>
              <a:pathLst>
                <a:path w="13210" h="3753" extrusionOk="0">
                  <a:moveTo>
                    <a:pt x="7948" y="0"/>
                  </a:moveTo>
                  <a:cubicBezTo>
                    <a:pt x="7061" y="0"/>
                    <a:pt x="6288" y="507"/>
                    <a:pt x="5895" y="1242"/>
                  </a:cubicBezTo>
                  <a:cubicBezTo>
                    <a:pt x="5705" y="1192"/>
                    <a:pt x="5502" y="1154"/>
                    <a:pt x="5299" y="1154"/>
                  </a:cubicBezTo>
                  <a:cubicBezTo>
                    <a:pt x="4539" y="1154"/>
                    <a:pt x="3892" y="1560"/>
                    <a:pt x="3537" y="2168"/>
                  </a:cubicBezTo>
                  <a:cubicBezTo>
                    <a:pt x="3271" y="1901"/>
                    <a:pt x="2891" y="1737"/>
                    <a:pt x="2485" y="1737"/>
                  </a:cubicBezTo>
                  <a:cubicBezTo>
                    <a:pt x="1877" y="1737"/>
                    <a:pt x="1357" y="2104"/>
                    <a:pt x="1142" y="2624"/>
                  </a:cubicBezTo>
                  <a:lnTo>
                    <a:pt x="571" y="2624"/>
                  </a:lnTo>
                  <a:cubicBezTo>
                    <a:pt x="407" y="2624"/>
                    <a:pt x="267" y="2687"/>
                    <a:pt x="165" y="2789"/>
                  </a:cubicBezTo>
                  <a:cubicBezTo>
                    <a:pt x="64" y="2890"/>
                    <a:pt x="1" y="3030"/>
                    <a:pt x="1" y="3182"/>
                  </a:cubicBezTo>
                  <a:cubicBezTo>
                    <a:pt x="1" y="3499"/>
                    <a:pt x="255" y="3752"/>
                    <a:pt x="571" y="3752"/>
                  </a:cubicBezTo>
                  <a:lnTo>
                    <a:pt x="12638" y="3752"/>
                  </a:lnTo>
                  <a:cubicBezTo>
                    <a:pt x="12804" y="3752"/>
                    <a:pt x="12942" y="3689"/>
                    <a:pt x="13044" y="3588"/>
                  </a:cubicBezTo>
                  <a:cubicBezTo>
                    <a:pt x="13145" y="3486"/>
                    <a:pt x="13209" y="3347"/>
                    <a:pt x="13209" y="3182"/>
                  </a:cubicBezTo>
                  <a:cubicBezTo>
                    <a:pt x="13209" y="2878"/>
                    <a:pt x="12956" y="2624"/>
                    <a:pt x="12638" y="2624"/>
                  </a:cubicBezTo>
                  <a:lnTo>
                    <a:pt x="12283" y="2624"/>
                  </a:lnTo>
                  <a:cubicBezTo>
                    <a:pt x="12106" y="2016"/>
                    <a:pt x="11536" y="1560"/>
                    <a:pt x="10864" y="1560"/>
                  </a:cubicBezTo>
                  <a:cubicBezTo>
                    <a:pt x="10623" y="1560"/>
                    <a:pt x="10407" y="1623"/>
                    <a:pt x="10205" y="1712"/>
                  </a:cubicBezTo>
                  <a:cubicBezTo>
                    <a:pt x="9939" y="735"/>
                    <a:pt x="9026" y="0"/>
                    <a:pt x="7948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2670000" y="438775"/>
              <a:ext cx="246550" cy="293725"/>
            </a:xfrm>
            <a:custGeom>
              <a:avLst/>
              <a:gdLst/>
              <a:ahLst/>
              <a:cxnLst/>
              <a:rect l="l" t="t" r="r" b="b"/>
              <a:pathLst>
                <a:path w="9862" h="11749" extrusionOk="0">
                  <a:moveTo>
                    <a:pt x="3255" y="1"/>
                  </a:moveTo>
                  <a:cubicBezTo>
                    <a:pt x="2779" y="1"/>
                    <a:pt x="2377" y="286"/>
                    <a:pt x="2143" y="734"/>
                  </a:cubicBezTo>
                  <a:cubicBezTo>
                    <a:pt x="0" y="4903"/>
                    <a:pt x="8696" y="11748"/>
                    <a:pt x="8696" y="11748"/>
                  </a:cubicBezTo>
                  <a:lnTo>
                    <a:pt x="9267" y="11559"/>
                  </a:lnTo>
                  <a:lnTo>
                    <a:pt x="9469" y="11483"/>
                  </a:lnTo>
                  <a:lnTo>
                    <a:pt x="9862" y="11356"/>
                  </a:lnTo>
                  <a:cubicBezTo>
                    <a:pt x="9862" y="11356"/>
                    <a:pt x="7188" y="7692"/>
                    <a:pt x="6072" y="3750"/>
                  </a:cubicBezTo>
                  <a:cubicBezTo>
                    <a:pt x="5281" y="988"/>
                    <a:pt x="4140" y="1"/>
                    <a:pt x="325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2762225" y="506925"/>
              <a:ext cx="144525" cy="220825"/>
            </a:xfrm>
            <a:custGeom>
              <a:avLst/>
              <a:gdLst/>
              <a:ahLst/>
              <a:cxnLst/>
              <a:rect l="l" t="t" r="r" b="b"/>
              <a:pathLst>
                <a:path w="5781" h="8833" extrusionOk="0">
                  <a:moveTo>
                    <a:pt x="117" y="0"/>
                  </a:moveTo>
                  <a:cubicBezTo>
                    <a:pt x="103" y="0"/>
                    <a:pt x="90" y="4"/>
                    <a:pt x="76" y="10"/>
                  </a:cubicBezTo>
                  <a:cubicBezTo>
                    <a:pt x="26" y="36"/>
                    <a:pt x="0" y="86"/>
                    <a:pt x="12" y="137"/>
                  </a:cubicBezTo>
                  <a:cubicBezTo>
                    <a:pt x="26" y="149"/>
                    <a:pt x="583" y="1544"/>
                    <a:pt x="1610" y="3369"/>
                  </a:cubicBezTo>
                  <a:cubicBezTo>
                    <a:pt x="2471" y="4903"/>
                    <a:pt x="3828" y="7033"/>
                    <a:pt x="5578" y="8833"/>
                  </a:cubicBezTo>
                  <a:lnTo>
                    <a:pt x="5780" y="8757"/>
                  </a:lnTo>
                  <a:cubicBezTo>
                    <a:pt x="4018" y="6969"/>
                    <a:pt x="2637" y="4814"/>
                    <a:pt x="1775" y="3267"/>
                  </a:cubicBezTo>
                  <a:cubicBezTo>
                    <a:pt x="761" y="1468"/>
                    <a:pt x="203" y="73"/>
                    <a:pt x="203" y="61"/>
                  </a:cubicBezTo>
                  <a:cubicBezTo>
                    <a:pt x="184" y="24"/>
                    <a:pt x="152" y="0"/>
                    <a:pt x="117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559400" y="471375"/>
              <a:ext cx="371425" cy="323875"/>
            </a:xfrm>
            <a:custGeom>
              <a:avLst/>
              <a:gdLst/>
              <a:ahLst/>
              <a:cxnLst/>
              <a:rect l="l" t="t" r="r" b="b"/>
              <a:pathLst>
                <a:path w="14857" h="12955" extrusionOk="0">
                  <a:moveTo>
                    <a:pt x="2534" y="1"/>
                  </a:moveTo>
                  <a:cubicBezTo>
                    <a:pt x="1513" y="1"/>
                    <a:pt x="862" y="704"/>
                    <a:pt x="736" y="1647"/>
                  </a:cubicBezTo>
                  <a:cubicBezTo>
                    <a:pt x="1" y="7086"/>
                    <a:pt x="9736" y="11472"/>
                    <a:pt x="13538" y="12954"/>
                  </a:cubicBezTo>
                  <a:cubicBezTo>
                    <a:pt x="13982" y="12396"/>
                    <a:pt x="14426" y="11839"/>
                    <a:pt x="14857" y="11256"/>
                  </a:cubicBezTo>
                  <a:cubicBezTo>
                    <a:pt x="12993" y="9798"/>
                    <a:pt x="9837" y="7086"/>
                    <a:pt x="7555" y="3866"/>
                  </a:cubicBezTo>
                  <a:cubicBezTo>
                    <a:pt x="5526" y="1020"/>
                    <a:pt x="3762" y="1"/>
                    <a:pt x="2534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55400" y="560425"/>
              <a:ext cx="262750" cy="214875"/>
            </a:xfrm>
            <a:custGeom>
              <a:avLst/>
              <a:gdLst/>
              <a:ahLst/>
              <a:cxnLst/>
              <a:rect l="l" t="t" r="r" b="b"/>
              <a:pathLst>
                <a:path w="10510" h="8595" extrusionOk="0">
                  <a:moveTo>
                    <a:pt x="164" y="1"/>
                  </a:moveTo>
                  <a:cubicBezTo>
                    <a:pt x="130" y="1"/>
                    <a:pt x="94" y="13"/>
                    <a:pt x="65" y="37"/>
                  </a:cubicBezTo>
                  <a:cubicBezTo>
                    <a:pt x="14" y="88"/>
                    <a:pt x="1" y="177"/>
                    <a:pt x="52" y="240"/>
                  </a:cubicBezTo>
                  <a:cubicBezTo>
                    <a:pt x="65" y="253"/>
                    <a:pt x="1510" y="1888"/>
                    <a:pt x="3792" y="3879"/>
                  </a:cubicBezTo>
                  <a:cubicBezTo>
                    <a:pt x="5401" y="5285"/>
                    <a:pt x="7708" y="7098"/>
                    <a:pt x="10332" y="8594"/>
                  </a:cubicBezTo>
                  <a:cubicBezTo>
                    <a:pt x="10395" y="8518"/>
                    <a:pt x="10446" y="8442"/>
                    <a:pt x="10510" y="8366"/>
                  </a:cubicBezTo>
                  <a:cubicBezTo>
                    <a:pt x="7885" y="6882"/>
                    <a:pt x="5578" y="5070"/>
                    <a:pt x="3969" y="3663"/>
                  </a:cubicBezTo>
                  <a:cubicBezTo>
                    <a:pt x="1713" y="1685"/>
                    <a:pt x="280" y="63"/>
                    <a:pt x="268" y="51"/>
                  </a:cubicBezTo>
                  <a:cubicBezTo>
                    <a:pt x="241" y="17"/>
                    <a:pt x="203" y="1"/>
                    <a:pt x="16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1745275" y="1356700"/>
              <a:ext cx="364800" cy="268750"/>
            </a:xfrm>
            <a:custGeom>
              <a:avLst/>
              <a:gdLst/>
              <a:ahLst/>
              <a:cxnLst/>
              <a:rect l="l" t="t" r="r" b="b"/>
              <a:pathLst>
                <a:path w="14592" h="10750" extrusionOk="0">
                  <a:moveTo>
                    <a:pt x="1805" y="0"/>
                  </a:moveTo>
                  <a:cubicBezTo>
                    <a:pt x="777" y="0"/>
                    <a:pt x="1" y="586"/>
                    <a:pt x="432" y="1828"/>
                  </a:cubicBezTo>
                  <a:cubicBezTo>
                    <a:pt x="1155" y="3907"/>
                    <a:pt x="3259" y="3755"/>
                    <a:pt x="3285" y="5467"/>
                  </a:cubicBezTo>
                  <a:cubicBezTo>
                    <a:pt x="3317" y="6969"/>
                    <a:pt x="4192" y="8121"/>
                    <a:pt x="5401" y="8121"/>
                  </a:cubicBezTo>
                  <a:cubicBezTo>
                    <a:pt x="5569" y="8121"/>
                    <a:pt x="5742" y="8099"/>
                    <a:pt x="5921" y="8052"/>
                  </a:cubicBezTo>
                  <a:cubicBezTo>
                    <a:pt x="6543" y="7890"/>
                    <a:pt x="7094" y="7730"/>
                    <a:pt x="7579" y="7730"/>
                  </a:cubicBezTo>
                  <a:cubicBezTo>
                    <a:pt x="8230" y="7730"/>
                    <a:pt x="8763" y="8018"/>
                    <a:pt x="9191" y="8977"/>
                  </a:cubicBezTo>
                  <a:cubicBezTo>
                    <a:pt x="9669" y="10055"/>
                    <a:pt x="10738" y="10749"/>
                    <a:pt x="11652" y="10749"/>
                  </a:cubicBezTo>
                  <a:cubicBezTo>
                    <a:pt x="12168" y="10749"/>
                    <a:pt x="12635" y="10528"/>
                    <a:pt x="12918" y="10030"/>
                  </a:cubicBezTo>
                  <a:cubicBezTo>
                    <a:pt x="13121" y="9687"/>
                    <a:pt x="13336" y="9307"/>
                    <a:pt x="13539" y="8952"/>
                  </a:cubicBezTo>
                  <a:cubicBezTo>
                    <a:pt x="13603" y="8850"/>
                    <a:pt x="13653" y="8749"/>
                    <a:pt x="13716" y="8648"/>
                  </a:cubicBezTo>
                  <a:cubicBezTo>
                    <a:pt x="13729" y="8622"/>
                    <a:pt x="13742" y="8597"/>
                    <a:pt x="13755" y="8585"/>
                  </a:cubicBezTo>
                  <a:cubicBezTo>
                    <a:pt x="14591" y="7114"/>
                    <a:pt x="14211" y="5225"/>
                    <a:pt x="12829" y="4236"/>
                  </a:cubicBezTo>
                  <a:cubicBezTo>
                    <a:pt x="12437" y="3961"/>
                    <a:pt x="11995" y="3772"/>
                    <a:pt x="11517" y="3772"/>
                  </a:cubicBezTo>
                  <a:cubicBezTo>
                    <a:pt x="11314" y="3772"/>
                    <a:pt x="11105" y="3806"/>
                    <a:pt x="10890" y="3882"/>
                  </a:cubicBezTo>
                  <a:cubicBezTo>
                    <a:pt x="10579" y="3988"/>
                    <a:pt x="10324" y="4036"/>
                    <a:pt x="10113" y="4036"/>
                  </a:cubicBezTo>
                  <a:cubicBezTo>
                    <a:pt x="8792" y="4036"/>
                    <a:pt x="9162" y="2184"/>
                    <a:pt x="7949" y="1397"/>
                  </a:cubicBezTo>
                  <a:cubicBezTo>
                    <a:pt x="7436" y="1066"/>
                    <a:pt x="6954" y="975"/>
                    <a:pt x="6497" y="975"/>
                  </a:cubicBezTo>
                  <a:cubicBezTo>
                    <a:pt x="6219" y="975"/>
                    <a:pt x="5952" y="1009"/>
                    <a:pt x="5693" y="1042"/>
                  </a:cubicBezTo>
                  <a:cubicBezTo>
                    <a:pt x="5429" y="1079"/>
                    <a:pt x="5177" y="1115"/>
                    <a:pt x="4935" y="1115"/>
                  </a:cubicBezTo>
                  <a:cubicBezTo>
                    <a:pt x="4585" y="1115"/>
                    <a:pt x="4253" y="1039"/>
                    <a:pt x="3930" y="776"/>
                  </a:cubicBezTo>
                  <a:cubicBezTo>
                    <a:pt x="3303" y="266"/>
                    <a:pt x="2497" y="0"/>
                    <a:pt x="180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1822600" y="1414325"/>
              <a:ext cx="265600" cy="166175"/>
            </a:xfrm>
            <a:custGeom>
              <a:avLst/>
              <a:gdLst/>
              <a:ahLst/>
              <a:cxnLst/>
              <a:rect l="l" t="t" r="r" b="b"/>
              <a:pathLst>
                <a:path w="10624" h="6647" extrusionOk="0">
                  <a:moveTo>
                    <a:pt x="201" y="0"/>
                  </a:moveTo>
                  <a:cubicBezTo>
                    <a:pt x="140" y="0"/>
                    <a:pt x="78" y="28"/>
                    <a:pt x="52" y="81"/>
                  </a:cubicBezTo>
                  <a:cubicBezTo>
                    <a:pt x="1" y="157"/>
                    <a:pt x="26" y="271"/>
                    <a:pt x="102" y="309"/>
                  </a:cubicBezTo>
                  <a:lnTo>
                    <a:pt x="10446" y="6647"/>
                  </a:lnTo>
                  <a:cubicBezTo>
                    <a:pt x="10510" y="6545"/>
                    <a:pt x="10560" y="6444"/>
                    <a:pt x="10623" y="6343"/>
                  </a:cubicBezTo>
                  <a:lnTo>
                    <a:pt x="280" y="18"/>
                  </a:lnTo>
                  <a:cubicBezTo>
                    <a:pt x="256" y="6"/>
                    <a:pt x="229" y="0"/>
                    <a:pt x="20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827675" y="1122500"/>
              <a:ext cx="344175" cy="445450"/>
            </a:xfrm>
            <a:custGeom>
              <a:avLst/>
              <a:gdLst/>
              <a:ahLst/>
              <a:cxnLst/>
              <a:rect l="l" t="t" r="r" b="b"/>
              <a:pathLst>
                <a:path w="13767" h="17818" extrusionOk="0">
                  <a:moveTo>
                    <a:pt x="1800" y="0"/>
                  </a:moveTo>
                  <a:cubicBezTo>
                    <a:pt x="1076" y="0"/>
                    <a:pt x="482" y="453"/>
                    <a:pt x="343" y="1550"/>
                  </a:cubicBezTo>
                  <a:cubicBezTo>
                    <a:pt x="1" y="4263"/>
                    <a:pt x="2422" y="5238"/>
                    <a:pt x="1522" y="7153"/>
                  </a:cubicBezTo>
                  <a:cubicBezTo>
                    <a:pt x="609" y="9080"/>
                    <a:pt x="1180" y="11082"/>
                    <a:pt x="3018" y="11475"/>
                  </a:cubicBezTo>
                  <a:cubicBezTo>
                    <a:pt x="4856" y="11855"/>
                    <a:pt x="6225" y="12033"/>
                    <a:pt x="6136" y="14302"/>
                  </a:cubicBezTo>
                  <a:cubicBezTo>
                    <a:pt x="6074" y="16134"/>
                    <a:pt x="7377" y="17817"/>
                    <a:pt x="8741" y="17817"/>
                  </a:cubicBezTo>
                  <a:cubicBezTo>
                    <a:pt x="9066" y="17817"/>
                    <a:pt x="9395" y="17721"/>
                    <a:pt x="9710" y="17509"/>
                  </a:cubicBezTo>
                  <a:cubicBezTo>
                    <a:pt x="10116" y="17230"/>
                    <a:pt x="10560" y="16939"/>
                    <a:pt x="10991" y="16647"/>
                  </a:cubicBezTo>
                  <a:cubicBezTo>
                    <a:pt x="11105" y="16571"/>
                    <a:pt x="11219" y="16482"/>
                    <a:pt x="11333" y="16406"/>
                  </a:cubicBezTo>
                  <a:cubicBezTo>
                    <a:pt x="11371" y="16393"/>
                    <a:pt x="11397" y="16368"/>
                    <a:pt x="11422" y="16356"/>
                  </a:cubicBezTo>
                  <a:cubicBezTo>
                    <a:pt x="13158" y="15176"/>
                    <a:pt x="13767" y="12882"/>
                    <a:pt x="12778" y="11032"/>
                  </a:cubicBezTo>
                  <a:cubicBezTo>
                    <a:pt x="12385" y="10283"/>
                    <a:pt x="11764" y="9688"/>
                    <a:pt x="10839" y="9574"/>
                  </a:cubicBezTo>
                  <a:cubicBezTo>
                    <a:pt x="7910" y="9193"/>
                    <a:pt x="9989" y="6988"/>
                    <a:pt x="8924" y="5213"/>
                  </a:cubicBezTo>
                  <a:cubicBezTo>
                    <a:pt x="7708" y="3160"/>
                    <a:pt x="5553" y="3920"/>
                    <a:pt x="4805" y="2298"/>
                  </a:cubicBezTo>
                  <a:cubicBezTo>
                    <a:pt x="4196" y="966"/>
                    <a:pt x="2858" y="0"/>
                    <a:pt x="1800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1900575" y="1213050"/>
              <a:ext cx="210425" cy="325625"/>
            </a:xfrm>
            <a:custGeom>
              <a:avLst/>
              <a:gdLst/>
              <a:ahLst/>
              <a:cxnLst/>
              <a:rect l="l" t="t" r="r" b="b"/>
              <a:pathLst>
                <a:path w="8417" h="13025" extrusionOk="0">
                  <a:moveTo>
                    <a:pt x="239" y="1"/>
                  </a:moveTo>
                  <a:cubicBezTo>
                    <a:pt x="201" y="1"/>
                    <a:pt x="162" y="11"/>
                    <a:pt x="127" y="32"/>
                  </a:cubicBezTo>
                  <a:cubicBezTo>
                    <a:pt x="39" y="95"/>
                    <a:pt x="0" y="222"/>
                    <a:pt x="64" y="323"/>
                  </a:cubicBezTo>
                  <a:lnTo>
                    <a:pt x="8075" y="13025"/>
                  </a:lnTo>
                  <a:cubicBezTo>
                    <a:pt x="8189" y="12949"/>
                    <a:pt x="8303" y="12860"/>
                    <a:pt x="8417" y="12784"/>
                  </a:cubicBezTo>
                  <a:lnTo>
                    <a:pt x="419" y="95"/>
                  </a:lnTo>
                  <a:cubicBezTo>
                    <a:pt x="386" y="37"/>
                    <a:pt x="314" y="1"/>
                    <a:pt x="239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268925" y="1009575"/>
              <a:ext cx="123300" cy="358300"/>
            </a:xfrm>
            <a:custGeom>
              <a:avLst/>
              <a:gdLst/>
              <a:ahLst/>
              <a:cxnLst/>
              <a:rect l="l" t="t" r="r" b="b"/>
              <a:pathLst>
                <a:path w="4932" h="14332" extrusionOk="0">
                  <a:moveTo>
                    <a:pt x="807" y="0"/>
                  </a:moveTo>
                  <a:cubicBezTo>
                    <a:pt x="735" y="0"/>
                    <a:pt x="665" y="39"/>
                    <a:pt x="634" y="110"/>
                  </a:cubicBezTo>
                  <a:cubicBezTo>
                    <a:pt x="76" y="1516"/>
                    <a:pt x="228" y="3620"/>
                    <a:pt x="1078" y="6371"/>
                  </a:cubicBezTo>
                  <a:cubicBezTo>
                    <a:pt x="1737" y="8476"/>
                    <a:pt x="2789" y="10960"/>
                    <a:pt x="4234" y="13774"/>
                  </a:cubicBezTo>
                  <a:lnTo>
                    <a:pt x="4932" y="14332"/>
                  </a:lnTo>
                  <a:cubicBezTo>
                    <a:pt x="1369" y="7563"/>
                    <a:pt x="0" y="2695"/>
                    <a:pt x="964" y="249"/>
                  </a:cubicBezTo>
                  <a:cubicBezTo>
                    <a:pt x="1002" y="160"/>
                    <a:pt x="964" y="46"/>
                    <a:pt x="862" y="8"/>
                  </a:cubicBezTo>
                  <a:cubicBezTo>
                    <a:pt x="844" y="3"/>
                    <a:pt x="825" y="0"/>
                    <a:pt x="807" y="0"/>
                  </a:cubicBezTo>
                  <a:close/>
                </a:path>
              </a:pathLst>
            </a:custGeom>
            <a:solidFill>
              <a:srgbClr val="0E1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223625" y="1058475"/>
              <a:ext cx="59375" cy="49225"/>
            </a:xfrm>
            <a:custGeom>
              <a:avLst/>
              <a:gdLst/>
              <a:ahLst/>
              <a:cxnLst/>
              <a:rect l="l" t="t" r="r" b="b"/>
              <a:pathLst>
                <a:path w="2375" h="1969" extrusionOk="0">
                  <a:moveTo>
                    <a:pt x="302" y="1"/>
                  </a:moveTo>
                  <a:cubicBezTo>
                    <a:pt x="119" y="1"/>
                    <a:pt x="0" y="16"/>
                    <a:pt x="0" y="16"/>
                  </a:cubicBezTo>
                  <a:cubicBezTo>
                    <a:pt x="643" y="1696"/>
                    <a:pt x="1488" y="1968"/>
                    <a:pt x="1968" y="1968"/>
                  </a:cubicBezTo>
                  <a:cubicBezTo>
                    <a:pt x="2198" y="1968"/>
                    <a:pt x="2345" y="1906"/>
                    <a:pt x="2345" y="1906"/>
                  </a:cubicBezTo>
                  <a:cubicBezTo>
                    <a:pt x="2375" y="192"/>
                    <a:pt x="942" y="1"/>
                    <a:pt x="302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275900" y="1077575"/>
              <a:ext cx="71625" cy="61175"/>
            </a:xfrm>
            <a:custGeom>
              <a:avLst/>
              <a:gdLst/>
              <a:ahLst/>
              <a:cxnLst/>
              <a:rect l="l" t="t" r="r" b="b"/>
              <a:pathLst>
                <a:path w="2865" h="2447" extrusionOk="0">
                  <a:moveTo>
                    <a:pt x="2422" y="1"/>
                  </a:moveTo>
                  <a:lnTo>
                    <a:pt x="2422" y="1"/>
                  </a:lnTo>
                  <a:cubicBezTo>
                    <a:pt x="0" y="1091"/>
                    <a:pt x="673" y="2447"/>
                    <a:pt x="673" y="2447"/>
                  </a:cubicBezTo>
                  <a:cubicBezTo>
                    <a:pt x="2865" y="2359"/>
                    <a:pt x="2422" y="1"/>
                    <a:pt x="2422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3255300" y="969500"/>
              <a:ext cx="78300" cy="72275"/>
            </a:xfrm>
            <a:custGeom>
              <a:avLst/>
              <a:gdLst/>
              <a:ahLst/>
              <a:cxnLst/>
              <a:rect l="l" t="t" r="r" b="b"/>
              <a:pathLst>
                <a:path w="3132" h="2891" extrusionOk="0">
                  <a:moveTo>
                    <a:pt x="1927" y="1"/>
                  </a:moveTo>
                  <a:cubicBezTo>
                    <a:pt x="1" y="1839"/>
                    <a:pt x="1091" y="2891"/>
                    <a:pt x="1091" y="2891"/>
                  </a:cubicBezTo>
                  <a:cubicBezTo>
                    <a:pt x="3131" y="2080"/>
                    <a:pt x="1928" y="1"/>
                    <a:pt x="1927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3241025" y="1173125"/>
              <a:ext cx="71025" cy="38400"/>
            </a:xfrm>
            <a:custGeom>
              <a:avLst/>
              <a:gdLst/>
              <a:ahLst/>
              <a:cxnLst/>
              <a:rect l="l" t="t" r="r" b="b"/>
              <a:pathLst>
                <a:path w="2841" h="1536" extrusionOk="0">
                  <a:moveTo>
                    <a:pt x="1204" y="0"/>
                  </a:moveTo>
                  <a:cubicBezTo>
                    <a:pt x="562" y="0"/>
                    <a:pt x="1" y="286"/>
                    <a:pt x="1" y="286"/>
                  </a:cubicBezTo>
                  <a:cubicBezTo>
                    <a:pt x="861" y="1284"/>
                    <a:pt x="1566" y="1536"/>
                    <a:pt x="2058" y="1536"/>
                  </a:cubicBezTo>
                  <a:cubicBezTo>
                    <a:pt x="2560" y="1536"/>
                    <a:pt x="2840" y="1275"/>
                    <a:pt x="2840" y="1275"/>
                  </a:cubicBezTo>
                  <a:cubicBezTo>
                    <a:pt x="2500" y="260"/>
                    <a:pt x="1816" y="0"/>
                    <a:pt x="1204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305375" y="1168850"/>
              <a:ext cx="76075" cy="67500"/>
            </a:xfrm>
            <a:custGeom>
              <a:avLst/>
              <a:gdLst/>
              <a:ahLst/>
              <a:cxnLst/>
              <a:rect l="l" t="t" r="r" b="b"/>
              <a:pathLst>
                <a:path w="3043" h="2700" extrusionOk="0">
                  <a:moveTo>
                    <a:pt x="2206" y="0"/>
                  </a:moveTo>
                  <a:lnTo>
                    <a:pt x="2206" y="0"/>
                  </a:lnTo>
                  <a:cubicBezTo>
                    <a:pt x="1" y="1483"/>
                    <a:pt x="900" y="2700"/>
                    <a:pt x="900" y="2700"/>
                  </a:cubicBezTo>
                  <a:cubicBezTo>
                    <a:pt x="3043" y="2244"/>
                    <a:pt x="2206" y="1"/>
                    <a:pt x="2206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3273675" y="1250850"/>
              <a:ext cx="71650" cy="38100"/>
            </a:xfrm>
            <a:custGeom>
              <a:avLst/>
              <a:gdLst/>
              <a:ahLst/>
              <a:cxnLst/>
              <a:rect l="l" t="t" r="r" b="b"/>
              <a:pathLst>
                <a:path w="2866" h="1524" extrusionOk="0">
                  <a:moveTo>
                    <a:pt x="1235" y="0"/>
                  </a:moveTo>
                  <a:cubicBezTo>
                    <a:pt x="578" y="0"/>
                    <a:pt x="1" y="307"/>
                    <a:pt x="1" y="307"/>
                  </a:cubicBezTo>
                  <a:cubicBezTo>
                    <a:pt x="863" y="1275"/>
                    <a:pt x="1564" y="1523"/>
                    <a:pt x="2057" y="1523"/>
                  </a:cubicBezTo>
                  <a:cubicBezTo>
                    <a:pt x="2578" y="1523"/>
                    <a:pt x="2866" y="1245"/>
                    <a:pt x="2866" y="1245"/>
                  </a:cubicBezTo>
                  <a:cubicBezTo>
                    <a:pt x="2508" y="258"/>
                    <a:pt x="1838" y="0"/>
                    <a:pt x="123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699150" y="940675"/>
              <a:ext cx="192700" cy="747900"/>
            </a:xfrm>
            <a:custGeom>
              <a:avLst/>
              <a:gdLst/>
              <a:ahLst/>
              <a:cxnLst/>
              <a:rect l="l" t="t" r="r" b="b"/>
              <a:pathLst>
                <a:path w="7708" h="29916" extrusionOk="0">
                  <a:moveTo>
                    <a:pt x="0" y="1"/>
                  </a:moveTo>
                  <a:lnTo>
                    <a:pt x="0" y="10142"/>
                  </a:lnTo>
                  <a:lnTo>
                    <a:pt x="0" y="29916"/>
                  </a:lnTo>
                  <a:lnTo>
                    <a:pt x="7707" y="29916"/>
                  </a:lnTo>
                  <a:lnTo>
                    <a:pt x="7707" y="12714"/>
                  </a:lnTo>
                  <a:lnTo>
                    <a:pt x="7707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3014125" y="1185950"/>
              <a:ext cx="192700" cy="502625"/>
            </a:xfrm>
            <a:custGeom>
              <a:avLst/>
              <a:gdLst/>
              <a:ahLst/>
              <a:cxnLst/>
              <a:rect l="l" t="t" r="r" b="b"/>
              <a:pathLst>
                <a:path w="7708" h="20105" extrusionOk="0">
                  <a:moveTo>
                    <a:pt x="1" y="1"/>
                  </a:moveTo>
                  <a:lnTo>
                    <a:pt x="1" y="3728"/>
                  </a:lnTo>
                  <a:lnTo>
                    <a:pt x="1" y="20105"/>
                  </a:lnTo>
                  <a:lnTo>
                    <a:pt x="7708" y="20105"/>
                  </a:lnTo>
                  <a:lnTo>
                    <a:pt x="7708" y="3410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384150" y="667525"/>
              <a:ext cx="192700" cy="1021050"/>
            </a:xfrm>
            <a:custGeom>
              <a:avLst/>
              <a:gdLst/>
              <a:ahLst/>
              <a:cxnLst/>
              <a:rect l="l" t="t" r="r" b="b"/>
              <a:pathLst>
                <a:path w="7708" h="40842" extrusionOk="0">
                  <a:moveTo>
                    <a:pt x="0" y="0"/>
                  </a:moveTo>
                  <a:lnTo>
                    <a:pt x="0" y="12600"/>
                  </a:lnTo>
                  <a:lnTo>
                    <a:pt x="0" y="40842"/>
                  </a:lnTo>
                  <a:lnTo>
                    <a:pt x="7707" y="40842"/>
                  </a:lnTo>
                  <a:lnTo>
                    <a:pt x="7707" y="18570"/>
                  </a:lnTo>
                  <a:lnTo>
                    <a:pt x="7707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072950" y="444100"/>
              <a:ext cx="192700" cy="1244475"/>
            </a:xfrm>
            <a:custGeom>
              <a:avLst/>
              <a:gdLst/>
              <a:ahLst/>
              <a:cxnLst/>
              <a:rect l="l" t="t" r="r" b="b"/>
              <a:pathLst>
                <a:path w="7708" h="49779" extrusionOk="0">
                  <a:moveTo>
                    <a:pt x="1" y="0"/>
                  </a:moveTo>
                  <a:lnTo>
                    <a:pt x="1" y="16555"/>
                  </a:lnTo>
                  <a:lnTo>
                    <a:pt x="1" y="49779"/>
                  </a:lnTo>
                  <a:lnTo>
                    <a:pt x="7708" y="49779"/>
                  </a:lnTo>
                  <a:lnTo>
                    <a:pt x="7708" y="18241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106250" y="461525"/>
              <a:ext cx="1608575" cy="661075"/>
            </a:xfrm>
            <a:custGeom>
              <a:avLst/>
              <a:gdLst/>
              <a:ahLst/>
              <a:cxnLst/>
              <a:rect l="l" t="t" r="r" b="b"/>
              <a:pathLst>
                <a:path w="64343" h="26443" extrusionOk="0">
                  <a:moveTo>
                    <a:pt x="61224" y="1"/>
                  </a:moveTo>
                  <a:lnTo>
                    <a:pt x="48028" y="13196"/>
                  </a:lnTo>
                  <a:lnTo>
                    <a:pt x="36874" y="2041"/>
                  </a:lnTo>
                  <a:lnTo>
                    <a:pt x="19635" y="19268"/>
                  </a:lnTo>
                  <a:lnTo>
                    <a:pt x="11839" y="11472"/>
                  </a:lnTo>
                  <a:lnTo>
                    <a:pt x="0" y="23325"/>
                  </a:lnTo>
                  <a:lnTo>
                    <a:pt x="3119" y="26443"/>
                  </a:lnTo>
                  <a:lnTo>
                    <a:pt x="11839" y="17709"/>
                  </a:lnTo>
                  <a:lnTo>
                    <a:pt x="19635" y="25505"/>
                  </a:lnTo>
                  <a:lnTo>
                    <a:pt x="36874" y="8278"/>
                  </a:lnTo>
                  <a:lnTo>
                    <a:pt x="48028" y="19433"/>
                  </a:lnTo>
                  <a:lnTo>
                    <a:pt x="64343" y="3119"/>
                  </a:lnTo>
                  <a:lnTo>
                    <a:pt x="6122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2149350" y="992950"/>
              <a:ext cx="106175" cy="87825"/>
            </a:xfrm>
            <a:custGeom>
              <a:avLst/>
              <a:gdLst/>
              <a:ahLst/>
              <a:cxnLst/>
              <a:rect l="l" t="t" r="r" b="b"/>
              <a:pathLst>
                <a:path w="4247" h="3513" extrusionOk="0">
                  <a:moveTo>
                    <a:pt x="342" y="1"/>
                  </a:moveTo>
                  <a:lnTo>
                    <a:pt x="0" y="330"/>
                  </a:lnTo>
                  <a:lnTo>
                    <a:pt x="3055" y="3513"/>
                  </a:lnTo>
                  <a:lnTo>
                    <a:pt x="4246" y="232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006400" y="918800"/>
              <a:ext cx="290950" cy="288400"/>
            </a:xfrm>
            <a:custGeom>
              <a:avLst/>
              <a:gdLst/>
              <a:ahLst/>
              <a:cxnLst/>
              <a:rect l="l" t="t" r="r" b="b"/>
              <a:pathLst>
                <a:path w="11638" h="11536" extrusionOk="0">
                  <a:moveTo>
                    <a:pt x="2549" y="1"/>
                  </a:moveTo>
                  <a:lnTo>
                    <a:pt x="1" y="11536"/>
                  </a:lnTo>
                  <a:lnTo>
                    <a:pt x="11637" y="9445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1832450" y="53950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85" y="215"/>
                  </a:moveTo>
                  <a:cubicBezTo>
                    <a:pt x="951" y="215"/>
                    <a:pt x="1167" y="431"/>
                    <a:pt x="1167" y="697"/>
                  </a:cubicBezTo>
                  <a:cubicBezTo>
                    <a:pt x="1167" y="950"/>
                    <a:pt x="951" y="1166"/>
                    <a:pt x="685" y="1166"/>
                  </a:cubicBezTo>
                  <a:cubicBezTo>
                    <a:pt x="431" y="1166"/>
                    <a:pt x="215" y="950"/>
                    <a:pt x="215" y="697"/>
                  </a:cubicBezTo>
                  <a:cubicBezTo>
                    <a:pt x="215" y="431"/>
                    <a:pt x="431" y="215"/>
                    <a:pt x="685" y="215"/>
                  </a:cubicBezTo>
                  <a:close/>
                  <a:moveTo>
                    <a:pt x="685" y="0"/>
                  </a:moveTo>
                  <a:cubicBezTo>
                    <a:pt x="305" y="0"/>
                    <a:pt x="0" y="317"/>
                    <a:pt x="0" y="697"/>
                  </a:cubicBezTo>
                  <a:cubicBezTo>
                    <a:pt x="0" y="1077"/>
                    <a:pt x="305" y="1381"/>
                    <a:pt x="685" y="1381"/>
                  </a:cubicBezTo>
                  <a:cubicBezTo>
                    <a:pt x="1065" y="1381"/>
                    <a:pt x="1382" y="1077"/>
                    <a:pt x="1382" y="697"/>
                  </a:cubicBezTo>
                  <a:cubicBezTo>
                    <a:pt x="1382" y="317"/>
                    <a:pt x="1065" y="0"/>
                    <a:pt x="68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1902800" y="516350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6"/>
                  </a:moveTo>
                  <a:cubicBezTo>
                    <a:pt x="951" y="216"/>
                    <a:pt x="1167" y="431"/>
                    <a:pt x="1167" y="685"/>
                  </a:cubicBezTo>
                  <a:cubicBezTo>
                    <a:pt x="1167" y="952"/>
                    <a:pt x="951" y="1167"/>
                    <a:pt x="685" y="1167"/>
                  </a:cubicBezTo>
                  <a:cubicBezTo>
                    <a:pt x="431" y="1167"/>
                    <a:pt x="215" y="952"/>
                    <a:pt x="215" y="685"/>
                  </a:cubicBezTo>
                  <a:cubicBezTo>
                    <a:pt x="215" y="431"/>
                    <a:pt x="431" y="216"/>
                    <a:pt x="685" y="216"/>
                  </a:cubicBezTo>
                  <a:close/>
                  <a:moveTo>
                    <a:pt x="685" y="0"/>
                  </a:moveTo>
                  <a:cubicBezTo>
                    <a:pt x="305" y="0"/>
                    <a:pt x="0" y="305"/>
                    <a:pt x="0" y="685"/>
                  </a:cubicBezTo>
                  <a:cubicBezTo>
                    <a:pt x="0" y="1065"/>
                    <a:pt x="305" y="1383"/>
                    <a:pt x="685" y="1383"/>
                  </a:cubicBezTo>
                  <a:cubicBezTo>
                    <a:pt x="1065" y="1383"/>
                    <a:pt x="1382" y="1065"/>
                    <a:pt x="1382" y="685"/>
                  </a:cubicBezTo>
                  <a:cubicBezTo>
                    <a:pt x="1382" y="305"/>
                    <a:pt x="1065" y="0"/>
                    <a:pt x="68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1936700" y="459625"/>
              <a:ext cx="5425" cy="17150"/>
            </a:xfrm>
            <a:custGeom>
              <a:avLst/>
              <a:gdLst/>
              <a:ahLst/>
              <a:cxnLst/>
              <a:rect l="l" t="t" r="r" b="b"/>
              <a:pathLst>
                <a:path w="217" h="686" extrusionOk="0">
                  <a:moveTo>
                    <a:pt x="115" y="1"/>
                  </a:moveTo>
                  <a:cubicBezTo>
                    <a:pt x="51" y="1"/>
                    <a:pt x="0" y="52"/>
                    <a:pt x="0" y="102"/>
                  </a:cubicBezTo>
                  <a:lnTo>
                    <a:pt x="0" y="584"/>
                  </a:lnTo>
                  <a:cubicBezTo>
                    <a:pt x="0" y="647"/>
                    <a:pt x="51" y="685"/>
                    <a:pt x="115" y="685"/>
                  </a:cubicBezTo>
                  <a:cubicBezTo>
                    <a:pt x="165" y="685"/>
                    <a:pt x="216" y="647"/>
                    <a:pt x="216" y="584"/>
                  </a:cubicBezTo>
                  <a:lnTo>
                    <a:pt x="216" y="102"/>
                  </a:lnTo>
                  <a:cubicBezTo>
                    <a:pt x="216" y="52"/>
                    <a:pt x="165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936700" y="438725"/>
              <a:ext cx="5425" cy="17425"/>
            </a:xfrm>
            <a:custGeom>
              <a:avLst/>
              <a:gdLst/>
              <a:ahLst/>
              <a:cxnLst/>
              <a:rect l="l" t="t" r="r" b="b"/>
              <a:pathLst>
                <a:path w="217" h="697" extrusionOk="0">
                  <a:moveTo>
                    <a:pt x="115" y="0"/>
                  </a:moveTo>
                  <a:cubicBezTo>
                    <a:pt x="51" y="0"/>
                    <a:pt x="0" y="51"/>
                    <a:pt x="0" y="114"/>
                  </a:cubicBezTo>
                  <a:lnTo>
                    <a:pt x="0" y="583"/>
                  </a:lnTo>
                  <a:cubicBezTo>
                    <a:pt x="0" y="646"/>
                    <a:pt x="51" y="697"/>
                    <a:pt x="115" y="697"/>
                  </a:cubicBezTo>
                  <a:cubicBezTo>
                    <a:pt x="165" y="697"/>
                    <a:pt x="216" y="646"/>
                    <a:pt x="216" y="583"/>
                  </a:cubicBezTo>
                  <a:lnTo>
                    <a:pt x="216" y="114"/>
                  </a:lnTo>
                  <a:cubicBezTo>
                    <a:pt x="216" y="51"/>
                    <a:pt x="165" y="0"/>
                    <a:pt x="11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1942725" y="455200"/>
              <a:ext cx="16175" cy="5400"/>
            </a:xfrm>
            <a:custGeom>
              <a:avLst/>
              <a:gdLst/>
              <a:ahLst/>
              <a:cxnLst/>
              <a:rect l="l" t="t" r="r" b="b"/>
              <a:pathLst>
                <a:path w="647" h="216" extrusionOk="0">
                  <a:moveTo>
                    <a:pt x="114" y="0"/>
                  </a:moveTo>
                  <a:cubicBezTo>
                    <a:pt x="51" y="0"/>
                    <a:pt x="1" y="51"/>
                    <a:pt x="1" y="102"/>
                  </a:cubicBezTo>
                  <a:cubicBezTo>
                    <a:pt x="1" y="165"/>
                    <a:pt x="51" y="215"/>
                    <a:pt x="114" y="215"/>
                  </a:cubicBezTo>
                  <a:lnTo>
                    <a:pt x="533" y="215"/>
                  </a:lnTo>
                  <a:cubicBezTo>
                    <a:pt x="596" y="215"/>
                    <a:pt x="646" y="165"/>
                    <a:pt x="646" y="102"/>
                  </a:cubicBezTo>
                  <a:cubicBezTo>
                    <a:pt x="646" y="51"/>
                    <a:pt x="596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919900" y="455200"/>
              <a:ext cx="16175" cy="5400"/>
            </a:xfrm>
            <a:custGeom>
              <a:avLst/>
              <a:gdLst/>
              <a:ahLst/>
              <a:cxnLst/>
              <a:rect l="l" t="t" r="r" b="b"/>
              <a:pathLst>
                <a:path w="647" h="216" extrusionOk="0">
                  <a:moveTo>
                    <a:pt x="114" y="0"/>
                  </a:moveTo>
                  <a:cubicBezTo>
                    <a:pt x="52" y="0"/>
                    <a:pt x="1" y="51"/>
                    <a:pt x="1" y="102"/>
                  </a:cubicBezTo>
                  <a:cubicBezTo>
                    <a:pt x="1" y="165"/>
                    <a:pt x="52" y="215"/>
                    <a:pt x="114" y="215"/>
                  </a:cubicBezTo>
                  <a:lnTo>
                    <a:pt x="545" y="215"/>
                  </a:lnTo>
                  <a:cubicBezTo>
                    <a:pt x="596" y="215"/>
                    <a:pt x="647" y="165"/>
                    <a:pt x="647" y="102"/>
                  </a:cubicBezTo>
                  <a:cubicBezTo>
                    <a:pt x="647" y="51"/>
                    <a:pt x="596" y="0"/>
                    <a:pt x="54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863800" y="478650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0"/>
                  </a:moveTo>
                  <a:cubicBezTo>
                    <a:pt x="51" y="0"/>
                    <a:pt x="1" y="51"/>
                    <a:pt x="1" y="114"/>
                  </a:cubicBezTo>
                  <a:lnTo>
                    <a:pt x="1" y="584"/>
                  </a:lnTo>
                  <a:cubicBezTo>
                    <a:pt x="1" y="646"/>
                    <a:pt x="51" y="697"/>
                    <a:pt x="102" y="697"/>
                  </a:cubicBezTo>
                  <a:cubicBezTo>
                    <a:pt x="166" y="697"/>
                    <a:pt x="217" y="646"/>
                    <a:pt x="217" y="584"/>
                  </a:cubicBezTo>
                  <a:lnTo>
                    <a:pt x="217" y="114"/>
                  </a:lnTo>
                  <a:cubicBezTo>
                    <a:pt x="217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863800" y="457725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1"/>
                  </a:moveTo>
                  <a:cubicBezTo>
                    <a:pt x="51" y="1"/>
                    <a:pt x="1" y="52"/>
                    <a:pt x="1" y="114"/>
                  </a:cubicBezTo>
                  <a:lnTo>
                    <a:pt x="1" y="584"/>
                  </a:lnTo>
                  <a:cubicBezTo>
                    <a:pt x="1" y="647"/>
                    <a:pt x="51" y="698"/>
                    <a:pt x="102" y="698"/>
                  </a:cubicBezTo>
                  <a:cubicBezTo>
                    <a:pt x="166" y="698"/>
                    <a:pt x="217" y="647"/>
                    <a:pt x="217" y="584"/>
                  </a:cubicBezTo>
                  <a:lnTo>
                    <a:pt x="217" y="114"/>
                  </a:lnTo>
                  <a:cubicBezTo>
                    <a:pt x="217" y="52"/>
                    <a:pt x="166" y="1"/>
                    <a:pt x="102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869850" y="474225"/>
              <a:ext cx="16175" cy="5375"/>
            </a:xfrm>
            <a:custGeom>
              <a:avLst/>
              <a:gdLst/>
              <a:ahLst/>
              <a:cxnLst/>
              <a:rect l="l" t="t" r="r" b="b"/>
              <a:pathLst>
                <a:path w="647" h="215" extrusionOk="0">
                  <a:moveTo>
                    <a:pt x="102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4"/>
                    <a:pt x="51" y="215"/>
                    <a:pt x="102" y="215"/>
                  </a:cubicBezTo>
                  <a:lnTo>
                    <a:pt x="532" y="215"/>
                  </a:lnTo>
                  <a:cubicBezTo>
                    <a:pt x="595" y="215"/>
                    <a:pt x="646" y="164"/>
                    <a:pt x="646" y="101"/>
                  </a:cubicBezTo>
                  <a:cubicBezTo>
                    <a:pt x="646" y="51"/>
                    <a:pt x="595" y="0"/>
                    <a:pt x="53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847025" y="474225"/>
              <a:ext cx="16175" cy="5375"/>
            </a:xfrm>
            <a:custGeom>
              <a:avLst/>
              <a:gdLst/>
              <a:ahLst/>
              <a:cxnLst/>
              <a:rect l="l" t="t" r="r" b="b"/>
              <a:pathLst>
                <a:path w="647" h="215" extrusionOk="0">
                  <a:moveTo>
                    <a:pt x="102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4"/>
                    <a:pt x="51" y="215"/>
                    <a:pt x="102" y="215"/>
                  </a:cubicBezTo>
                  <a:lnTo>
                    <a:pt x="533" y="215"/>
                  </a:lnTo>
                  <a:cubicBezTo>
                    <a:pt x="596" y="215"/>
                    <a:pt x="646" y="164"/>
                    <a:pt x="646" y="101"/>
                  </a:cubicBezTo>
                  <a:cubicBezTo>
                    <a:pt x="646" y="51"/>
                    <a:pt x="596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46150" y="1164075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7"/>
                  </a:moveTo>
                  <a:cubicBezTo>
                    <a:pt x="950" y="217"/>
                    <a:pt x="1166" y="432"/>
                    <a:pt x="1166" y="699"/>
                  </a:cubicBezTo>
                  <a:cubicBezTo>
                    <a:pt x="1166" y="952"/>
                    <a:pt x="950" y="1167"/>
                    <a:pt x="685" y="1167"/>
                  </a:cubicBezTo>
                  <a:cubicBezTo>
                    <a:pt x="431" y="1167"/>
                    <a:pt x="215" y="952"/>
                    <a:pt x="215" y="699"/>
                  </a:cubicBezTo>
                  <a:cubicBezTo>
                    <a:pt x="215" y="432"/>
                    <a:pt x="431" y="217"/>
                    <a:pt x="685" y="217"/>
                  </a:cubicBezTo>
                  <a:close/>
                  <a:moveTo>
                    <a:pt x="685" y="1"/>
                  </a:moveTo>
                  <a:cubicBezTo>
                    <a:pt x="304" y="1"/>
                    <a:pt x="0" y="318"/>
                    <a:pt x="0" y="699"/>
                  </a:cubicBezTo>
                  <a:cubicBezTo>
                    <a:pt x="0" y="1079"/>
                    <a:pt x="304" y="1383"/>
                    <a:pt x="685" y="1383"/>
                  </a:cubicBezTo>
                  <a:cubicBezTo>
                    <a:pt x="1065" y="1383"/>
                    <a:pt x="1381" y="1079"/>
                    <a:pt x="1381" y="699"/>
                  </a:cubicBezTo>
                  <a:cubicBezTo>
                    <a:pt x="1381" y="318"/>
                    <a:pt x="1065" y="1"/>
                    <a:pt x="68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016500" y="1140950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6"/>
                  </a:moveTo>
                  <a:cubicBezTo>
                    <a:pt x="950" y="216"/>
                    <a:pt x="1166" y="432"/>
                    <a:pt x="1166" y="685"/>
                  </a:cubicBezTo>
                  <a:cubicBezTo>
                    <a:pt x="1166" y="951"/>
                    <a:pt x="950" y="1167"/>
                    <a:pt x="685" y="1167"/>
                  </a:cubicBezTo>
                  <a:cubicBezTo>
                    <a:pt x="431" y="1167"/>
                    <a:pt x="215" y="951"/>
                    <a:pt x="215" y="685"/>
                  </a:cubicBezTo>
                  <a:cubicBezTo>
                    <a:pt x="215" y="432"/>
                    <a:pt x="431" y="216"/>
                    <a:pt x="685" y="216"/>
                  </a:cubicBezTo>
                  <a:close/>
                  <a:moveTo>
                    <a:pt x="685" y="1"/>
                  </a:moveTo>
                  <a:cubicBezTo>
                    <a:pt x="304" y="1"/>
                    <a:pt x="0" y="305"/>
                    <a:pt x="0" y="685"/>
                  </a:cubicBezTo>
                  <a:cubicBezTo>
                    <a:pt x="0" y="1066"/>
                    <a:pt x="304" y="1382"/>
                    <a:pt x="685" y="1382"/>
                  </a:cubicBezTo>
                  <a:cubicBezTo>
                    <a:pt x="1065" y="1382"/>
                    <a:pt x="1381" y="1066"/>
                    <a:pt x="1381" y="685"/>
                  </a:cubicBezTo>
                  <a:cubicBezTo>
                    <a:pt x="1381" y="305"/>
                    <a:pt x="1065" y="1"/>
                    <a:pt x="68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4050375" y="1084225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15" y="1"/>
                  </a:moveTo>
                  <a:cubicBezTo>
                    <a:pt x="52" y="1"/>
                    <a:pt x="1" y="51"/>
                    <a:pt x="1" y="102"/>
                  </a:cubicBezTo>
                  <a:lnTo>
                    <a:pt x="1" y="584"/>
                  </a:lnTo>
                  <a:cubicBezTo>
                    <a:pt x="1" y="647"/>
                    <a:pt x="52" y="698"/>
                    <a:pt x="115" y="698"/>
                  </a:cubicBezTo>
                  <a:cubicBezTo>
                    <a:pt x="166" y="698"/>
                    <a:pt x="217" y="647"/>
                    <a:pt x="217" y="584"/>
                  </a:cubicBezTo>
                  <a:lnTo>
                    <a:pt x="217" y="102"/>
                  </a:lnTo>
                  <a:cubicBezTo>
                    <a:pt x="217" y="51"/>
                    <a:pt x="166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50375" y="1063300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15" y="1"/>
                  </a:moveTo>
                  <a:cubicBezTo>
                    <a:pt x="52" y="1"/>
                    <a:pt x="1" y="52"/>
                    <a:pt x="1" y="115"/>
                  </a:cubicBezTo>
                  <a:lnTo>
                    <a:pt x="1" y="584"/>
                  </a:lnTo>
                  <a:cubicBezTo>
                    <a:pt x="1" y="648"/>
                    <a:pt x="52" y="699"/>
                    <a:pt x="115" y="699"/>
                  </a:cubicBezTo>
                  <a:cubicBezTo>
                    <a:pt x="166" y="699"/>
                    <a:pt x="217" y="648"/>
                    <a:pt x="217" y="584"/>
                  </a:cubicBezTo>
                  <a:lnTo>
                    <a:pt x="217" y="115"/>
                  </a:lnTo>
                  <a:cubicBezTo>
                    <a:pt x="217" y="52"/>
                    <a:pt x="166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56425" y="1079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14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5"/>
                    <a:pt x="51" y="216"/>
                    <a:pt x="114" y="216"/>
                  </a:cubicBezTo>
                  <a:lnTo>
                    <a:pt x="533" y="216"/>
                  </a:lnTo>
                  <a:cubicBezTo>
                    <a:pt x="595" y="216"/>
                    <a:pt x="646" y="165"/>
                    <a:pt x="646" y="101"/>
                  </a:cubicBezTo>
                  <a:cubicBezTo>
                    <a:pt x="646" y="51"/>
                    <a:pt x="595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33600" y="1079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14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65"/>
                    <a:pt x="51" y="216"/>
                    <a:pt x="114" y="216"/>
                  </a:cubicBezTo>
                  <a:lnTo>
                    <a:pt x="545" y="216"/>
                  </a:lnTo>
                  <a:cubicBezTo>
                    <a:pt x="596" y="216"/>
                    <a:pt x="647" y="165"/>
                    <a:pt x="647" y="101"/>
                  </a:cubicBezTo>
                  <a:cubicBezTo>
                    <a:pt x="647" y="51"/>
                    <a:pt x="596" y="0"/>
                    <a:pt x="54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3977500" y="1103250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0"/>
                  </a:moveTo>
                  <a:cubicBezTo>
                    <a:pt x="39" y="0"/>
                    <a:pt x="0" y="51"/>
                    <a:pt x="0" y="115"/>
                  </a:cubicBezTo>
                  <a:lnTo>
                    <a:pt x="0" y="583"/>
                  </a:lnTo>
                  <a:cubicBezTo>
                    <a:pt x="0" y="647"/>
                    <a:pt x="39" y="698"/>
                    <a:pt x="102" y="698"/>
                  </a:cubicBezTo>
                  <a:cubicBezTo>
                    <a:pt x="166" y="698"/>
                    <a:pt x="216" y="647"/>
                    <a:pt x="216" y="583"/>
                  </a:cubicBezTo>
                  <a:lnTo>
                    <a:pt x="216" y="115"/>
                  </a:lnTo>
                  <a:cubicBezTo>
                    <a:pt x="216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3977500" y="1082325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02" y="0"/>
                  </a:moveTo>
                  <a:cubicBezTo>
                    <a:pt x="39" y="0"/>
                    <a:pt x="0" y="51"/>
                    <a:pt x="0" y="115"/>
                  </a:cubicBezTo>
                  <a:lnTo>
                    <a:pt x="0" y="584"/>
                  </a:lnTo>
                  <a:cubicBezTo>
                    <a:pt x="0" y="647"/>
                    <a:pt x="39" y="698"/>
                    <a:pt x="102" y="698"/>
                  </a:cubicBezTo>
                  <a:cubicBezTo>
                    <a:pt x="166" y="698"/>
                    <a:pt x="216" y="647"/>
                    <a:pt x="216" y="584"/>
                  </a:cubicBezTo>
                  <a:lnTo>
                    <a:pt x="216" y="115"/>
                  </a:lnTo>
                  <a:cubicBezTo>
                    <a:pt x="216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3983525" y="1098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02" y="1"/>
                  </a:moveTo>
                  <a:cubicBezTo>
                    <a:pt x="52" y="1"/>
                    <a:pt x="1" y="51"/>
                    <a:pt x="1" y="115"/>
                  </a:cubicBezTo>
                  <a:cubicBezTo>
                    <a:pt x="1" y="166"/>
                    <a:pt x="52" y="217"/>
                    <a:pt x="102" y="217"/>
                  </a:cubicBezTo>
                  <a:lnTo>
                    <a:pt x="533" y="217"/>
                  </a:lnTo>
                  <a:cubicBezTo>
                    <a:pt x="596" y="217"/>
                    <a:pt x="647" y="166"/>
                    <a:pt x="647" y="115"/>
                  </a:cubicBezTo>
                  <a:cubicBezTo>
                    <a:pt x="647" y="51"/>
                    <a:pt x="596" y="1"/>
                    <a:pt x="533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960725" y="1098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02" y="1"/>
                  </a:moveTo>
                  <a:cubicBezTo>
                    <a:pt x="51" y="1"/>
                    <a:pt x="0" y="51"/>
                    <a:pt x="0" y="115"/>
                  </a:cubicBezTo>
                  <a:cubicBezTo>
                    <a:pt x="0" y="166"/>
                    <a:pt x="51" y="217"/>
                    <a:pt x="102" y="217"/>
                  </a:cubicBezTo>
                  <a:lnTo>
                    <a:pt x="533" y="217"/>
                  </a:lnTo>
                  <a:cubicBezTo>
                    <a:pt x="595" y="217"/>
                    <a:pt x="646" y="166"/>
                    <a:pt x="646" y="115"/>
                  </a:cubicBezTo>
                  <a:cubicBezTo>
                    <a:pt x="646" y="51"/>
                    <a:pt x="595" y="1"/>
                    <a:pt x="533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845425" y="808450"/>
              <a:ext cx="149300" cy="131050"/>
            </a:xfrm>
            <a:custGeom>
              <a:avLst/>
              <a:gdLst/>
              <a:ahLst/>
              <a:cxnLst/>
              <a:rect l="l" t="t" r="r" b="b"/>
              <a:pathLst>
                <a:path w="5972" h="5242" extrusionOk="0">
                  <a:moveTo>
                    <a:pt x="2977" y="1"/>
                  </a:moveTo>
                  <a:cubicBezTo>
                    <a:pt x="2505" y="1"/>
                    <a:pt x="2027" y="129"/>
                    <a:pt x="1598" y="397"/>
                  </a:cubicBezTo>
                  <a:lnTo>
                    <a:pt x="1586" y="409"/>
                  </a:lnTo>
                  <a:cubicBezTo>
                    <a:pt x="369" y="1183"/>
                    <a:pt x="1" y="2792"/>
                    <a:pt x="761" y="4009"/>
                  </a:cubicBezTo>
                  <a:lnTo>
                    <a:pt x="774" y="4022"/>
                  </a:lnTo>
                  <a:cubicBezTo>
                    <a:pt x="1275" y="4810"/>
                    <a:pt x="2120" y="5242"/>
                    <a:pt x="2989" y="5242"/>
                  </a:cubicBezTo>
                  <a:cubicBezTo>
                    <a:pt x="3461" y="5242"/>
                    <a:pt x="3941" y="5114"/>
                    <a:pt x="4374" y="4846"/>
                  </a:cubicBezTo>
                  <a:lnTo>
                    <a:pt x="4386" y="4834"/>
                  </a:lnTo>
                  <a:cubicBezTo>
                    <a:pt x="5603" y="4060"/>
                    <a:pt x="5971" y="2450"/>
                    <a:pt x="5198" y="1234"/>
                  </a:cubicBezTo>
                  <a:lnTo>
                    <a:pt x="5198" y="1220"/>
                  </a:lnTo>
                  <a:cubicBezTo>
                    <a:pt x="4697" y="433"/>
                    <a:pt x="3846" y="1"/>
                    <a:pt x="297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884725" y="831675"/>
              <a:ext cx="73225" cy="82725"/>
            </a:xfrm>
            <a:custGeom>
              <a:avLst/>
              <a:gdLst/>
              <a:ahLst/>
              <a:cxnLst/>
              <a:rect l="l" t="t" r="r" b="b"/>
              <a:pathLst>
                <a:path w="2929" h="3309" extrusionOk="0">
                  <a:moveTo>
                    <a:pt x="825" y="0"/>
                  </a:moveTo>
                  <a:lnTo>
                    <a:pt x="368" y="266"/>
                  </a:lnTo>
                  <a:lnTo>
                    <a:pt x="571" y="621"/>
                  </a:lnTo>
                  <a:cubicBezTo>
                    <a:pt x="90" y="1014"/>
                    <a:pt x="0" y="1471"/>
                    <a:pt x="229" y="1838"/>
                  </a:cubicBezTo>
                  <a:cubicBezTo>
                    <a:pt x="292" y="1965"/>
                    <a:pt x="381" y="2054"/>
                    <a:pt x="482" y="2105"/>
                  </a:cubicBezTo>
                  <a:cubicBezTo>
                    <a:pt x="597" y="2181"/>
                    <a:pt x="736" y="2193"/>
                    <a:pt x="875" y="2193"/>
                  </a:cubicBezTo>
                  <a:cubicBezTo>
                    <a:pt x="1116" y="2181"/>
                    <a:pt x="1369" y="2091"/>
                    <a:pt x="1572" y="2015"/>
                  </a:cubicBezTo>
                  <a:cubicBezTo>
                    <a:pt x="1705" y="1977"/>
                    <a:pt x="1818" y="1943"/>
                    <a:pt x="1898" y="1943"/>
                  </a:cubicBezTo>
                  <a:cubicBezTo>
                    <a:pt x="1947" y="1943"/>
                    <a:pt x="1984" y="1956"/>
                    <a:pt x="2003" y="1990"/>
                  </a:cubicBezTo>
                  <a:cubicBezTo>
                    <a:pt x="2054" y="2079"/>
                    <a:pt x="2003" y="2167"/>
                    <a:pt x="1788" y="2294"/>
                  </a:cubicBezTo>
                  <a:cubicBezTo>
                    <a:pt x="1699" y="2345"/>
                    <a:pt x="1598" y="2396"/>
                    <a:pt x="1484" y="2434"/>
                  </a:cubicBezTo>
                  <a:cubicBezTo>
                    <a:pt x="1306" y="2497"/>
                    <a:pt x="1104" y="2536"/>
                    <a:pt x="913" y="2536"/>
                  </a:cubicBezTo>
                  <a:lnTo>
                    <a:pt x="1002" y="3232"/>
                  </a:lnTo>
                  <a:cubicBezTo>
                    <a:pt x="1104" y="3232"/>
                    <a:pt x="1205" y="3220"/>
                    <a:pt x="1319" y="3195"/>
                  </a:cubicBezTo>
                  <a:cubicBezTo>
                    <a:pt x="1521" y="3156"/>
                    <a:pt x="1750" y="3080"/>
                    <a:pt x="1966" y="2967"/>
                  </a:cubicBezTo>
                  <a:lnTo>
                    <a:pt x="2079" y="3156"/>
                  </a:lnTo>
                  <a:lnTo>
                    <a:pt x="2168" y="3308"/>
                  </a:lnTo>
                  <a:lnTo>
                    <a:pt x="2625" y="3043"/>
                  </a:lnTo>
                  <a:lnTo>
                    <a:pt x="2409" y="2674"/>
                  </a:lnTo>
                  <a:cubicBezTo>
                    <a:pt x="2865" y="2294"/>
                    <a:pt x="2929" y="1838"/>
                    <a:pt x="2726" y="1496"/>
                  </a:cubicBezTo>
                  <a:cubicBezTo>
                    <a:pt x="2662" y="1382"/>
                    <a:pt x="2586" y="1305"/>
                    <a:pt x="2498" y="1243"/>
                  </a:cubicBezTo>
                  <a:cubicBezTo>
                    <a:pt x="2387" y="1170"/>
                    <a:pt x="2259" y="1142"/>
                    <a:pt x="2126" y="1142"/>
                  </a:cubicBezTo>
                  <a:cubicBezTo>
                    <a:pt x="2001" y="1142"/>
                    <a:pt x="1872" y="1167"/>
                    <a:pt x="1750" y="1204"/>
                  </a:cubicBezTo>
                  <a:cubicBezTo>
                    <a:pt x="1459" y="1280"/>
                    <a:pt x="1192" y="1407"/>
                    <a:pt x="1053" y="1407"/>
                  </a:cubicBezTo>
                  <a:cubicBezTo>
                    <a:pt x="1002" y="1407"/>
                    <a:pt x="977" y="1382"/>
                    <a:pt x="952" y="1356"/>
                  </a:cubicBezTo>
                  <a:cubicBezTo>
                    <a:pt x="913" y="1280"/>
                    <a:pt x="938" y="1179"/>
                    <a:pt x="1129" y="1065"/>
                  </a:cubicBezTo>
                  <a:cubicBezTo>
                    <a:pt x="1141" y="1052"/>
                    <a:pt x="1154" y="1052"/>
                    <a:pt x="1167" y="1040"/>
                  </a:cubicBezTo>
                  <a:cubicBezTo>
                    <a:pt x="1344" y="925"/>
                    <a:pt x="1572" y="862"/>
                    <a:pt x="1839" y="837"/>
                  </a:cubicBezTo>
                  <a:lnTo>
                    <a:pt x="1890" y="837"/>
                  </a:lnTo>
                  <a:lnTo>
                    <a:pt x="1864" y="672"/>
                  </a:lnTo>
                  <a:lnTo>
                    <a:pt x="1788" y="139"/>
                  </a:lnTo>
                  <a:cubicBezTo>
                    <a:pt x="1636" y="152"/>
                    <a:pt x="1471" y="178"/>
                    <a:pt x="1306" y="229"/>
                  </a:cubicBezTo>
                  <a:cubicBezTo>
                    <a:pt x="1205" y="266"/>
                    <a:pt x="1116" y="305"/>
                    <a:pt x="1028" y="342"/>
                  </a:cubicBezTo>
                  <a:lnTo>
                    <a:pt x="901" y="139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3243900" y="502550"/>
              <a:ext cx="146425" cy="130925"/>
            </a:xfrm>
            <a:custGeom>
              <a:avLst/>
              <a:gdLst/>
              <a:ahLst/>
              <a:cxnLst/>
              <a:rect l="l" t="t" r="r" b="b"/>
              <a:pathLst>
                <a:path w="5857" h="5237" extrusionOk="0">
                  <a:moveTo>
                    <a:pt x="2920" y="1"/>
                  </a:moveTo>
                  <a:cubicBezTo>
                    <a:pt x="1812" y="1"/>
                    <a:pt x="781" y="711"/>
                    <a:pt x="431" y="1820"/>
                  </a:cubicBezTo>
                  <a:lnTo>
                    <a:pt x="431" y="1845"/>
                  </a:lnTo>
                  <a:cubicBezTo>
                    <a:pt x="0" y="3214"/>
                    <a:pt x="761" y="4673"/>
                    <a:pt x="2130" y="5104"/>
                  </a:cubicBezTo>
                  <a:lnTo>
                    <a:pt x="2155" y="5116"/>
                  </a:lnTo>
                  <a:cubicBezTo>
                    <a:pt x="2415" y="5197"/>
                    <a:pt x="2678" y="5236"/>
                    <a:pt x="2936" y="5236"/>
                  </a:cubicBezTo>
                  <a:cubicBezTo>
                    <a:pt x="4040" y="5236"/>
                    <a:pt x="5063" y="4526"/>
                    <a:pt x="5413" y="3417"/>
                  </a:cubicBezTo>
                  <a:lnTo>
                    <a:pt x="5426" y="3392"/>
                  </a:lnTo>
                  <a:cubicBezTo>
                    <a:pt x="5857" y="2023"/>
                    <a:pt x="5096" y="552"/>
                    <a:pt x="3727" y="121"/>
                  </a:cubicBezTo>
                  <a:lnTo>
                    <a:pt x="3702" y="121"/>
                  </a:lnTo>
                  <a:cubicBezTo>
                    <a:pt x="3442" y="40"/>
                    <a:pt x="3179" y="1"/>
                    <a:pt x="2920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3280975" y="524925"/>
              <a:ext cx="71950" cy="87775"/>
            </a:xfrm>
            <a:custGeom>
              <a:avLst/>
              <a:gdLst/>
              <a:ahLst/>
              <a:cxnLst/>
              <a:rect l="l" t="t" r="r" b="b"/>
              <a:pathLst>
                <a:path w="2878" h="3511" extrusionOk="0">
                  <a:moveTo>
                    <a:pt x="1851" y="0"/>
                  </a:moveTo>
                  <a:lnTo>
                    <a:pt x="1712" y="393"/>
                  </a:lnTo>
                  <a:cubicBezTo>
                    <a:pt x="1601" y="370"/>
                    <a:pt x="1498" y="359"/>
                    <a:pt x="1401" y="359"/>
                  </a:cubicBezTo>
                  <a:cubicBezTo>
                    <a:pt x="965" y="359"/>
                    <a:pt x="672" y="581"/>
                    <a:pt x="558" y="913"/>
                  </a:cubicBezTo>
                  <a:cubicBezTo>
                    <a:pt x="507" y="1052"/>
                    <a:pt x="507" y="1166"/>
                    <a:pt x="520" y="1280"/>
                  </a:cubicBezTo>
                  <a:cubicBezTo>
                    <a:pt x="546" y="1420"/>
                    <a:pt x="622" y="1533"/>
                    <a:pt x="723" y="1635"/>
                  </a:cubicBezTo>
                  <a:cubicBezTo>
                    <a:pt x="887" y="1812"/>
                    <a:pt x="1115" y="1952"/>
                    <a:pt x="1306" y="2054"/>
                  </a:cubicBezTo>
                  <a:cubicBezTo>
                    <a:pt x="1496" y="2167"/>
                    <a:pt x="1636" y="2269"/>
                    <a:pt x="1597" y="2370"/>
                  </a:cubicBezTo>
                  <a:cubicBezTo>
                    <a:pt x="1583" y="2421"/>
                    <a:pt x="1544" y="2451"/>
                    <a:pt x="1468" y="2451"/>
                  </a:cubicBezTo>
                  <a:cubicBezTo>
                    <a:pt x="1411" y="2451"/>
                    <a:pt x="1333" y="2434"/>
                    <a:pt x="1230" y="2395"/>
                  </a:cubicBezTo>
                  <a:cubicBezTo>
                    <a:pt x="1129" y="2358"/>
                    <a:pt x="1027" y="2319"/>
                    <a:pt x="926" y="2256"/>
                  </a:cubicBezTo>
                  <a:cubicBezTo>
                    <a:pt x="761" y="2155"/>
                    <a:pt x="608" y="2028"/>
                    <a:pt x="482" y="1888"/>
                  </a:cubicBezTo>
                  <a:lnTo>
                    <a:pt x="0" y="2409"/>
                  </a:lnTo>
                  <a:cubicBezTo>
                    <a:pt x="64" y="2485"/>
                    <a:pt x="140" y="2561"/>
                    <a:pt x="241" y="2624"/>
                  </a:cubicBezTo>
                  <a:cubicBezTo>
                    <a:pt x="406" y="2750"/>
                    <a:pt x="608" y="2877"/>
                    <a:pt x="837" y="2966"/>
                  </a:cubicBezTo>
                  <a:lnTo>
                    <a:pt x="761" y="3181"/>
                  </a:lnTo>
                  <a:lnTo>
                    <a:pt x="698" y="3347"/>
                  </a:lnTo>
                  <a:lnTo>
                    <a:pt x="1205" y="3511"/>
                  </a:lnTo>
                  <a:lnTo>
                    <a:pt x="1344" y="3118"/>
                  </a:lnTo>
                  <a:cubicBezTo>
                    <a:pt x="1434" y="3134"/>
                    <a:pt x="1520" y="3142"/>
                    <a:pt x="1601" y="3142"/>
                  </a:cubicBezTo>
                  <a:cubicBezTo>
                    <a:pt x="2042" y="3142"/>
                    <a:pt x="2340" y="2919"/>
                    <a:pt x="2447" y="2598"/>
                  </a:cubicBezTo>
                  <a:cubicBezTo>
                    <a:pt x="2484" y="2471"/>
                    <a:pt x="2498" y="2358"/>
                    <a:pt x="2484" y="2256"/>
                  </a:cubicBezTo>
                  <a:cubicBezTo>
                    <a:pt x="2447" y="2003"/>
                    <a:pt x="2256" y="1812"/>
                    <a:pt x="2041" y="1660"/>
                  </a:cubicBezTo>
                  <a:cubicBezTo>
                    <a:pt x="1788" y="1496"/>
                    <a:pt x="1521" y="1369"/>
                    <a:pt x="1433" y="1255"/>
                  </a:cubicBezTo>
                  <a:cubicBezTo>
                    <a:pt x="1408" y="1229"/>
                    <a:pt x="1394" y="1192"/>
                    <a:pt x="1408" y="1153"/>
                  </a:cubicBezTo>
                  <a:cubicBezTo>
                    <a:pt x="1425" y="1101"/>
                    <a:pt x="1471" y="1061"/>
                    <a:pt x="1568" y="1061"/>
                  </a:cubicBezTo>
                  <a:cubicBezTo>
                    <a:pt x="1613" y="1061"/>
                    <a:pt x="1668" y="1070"/>
                    <a:pt x="1737" y="1090"/>
                  </a:cubicBezTo>
                  <a:cubicBezTo>
                    <a:pt x="1749" y="1102"/>
                    <a:pt x="1762" y="1102"/>
                    <a:pt x="1775" y="1102"/>
                  </a:cubicBezTo>
                  <a:cubicBezTo>
                    <a:pt x="1977" y="1178"/>
                    <a:pt x="2180" y="1305"/>
                    <a:pt x="2371" y="1483"/>
                  </a:cubicBezTo>
                  <a:cubicBezTo>
                    <a:pt x="2383" y="1496"/>
                    <a:pt x="2396" y="1521"/>
                    <a:pt x="2408" y="1533"/>
                  </a:cubicBezTo>
                  <a:lnTo>
                    <a:pt x="2523" y="1407"/>
                  </a:lnTo>
                  <a:lnTo>
                    <a:pt x="2878" y="1014"/>
                  </a:lnTo>
                  <a:cubicBezTo>
                    <a:pt x="2763" y="887"/>
                    <a:pt x="2637" y="786"/>
                    <a:pt x="2484" y="697"/>
                  </a:cubicBezTo>
                  <a:cubicBezTo>
                    <a:pt x="2396" y="646"/>
                    <a:pt x="2307" y="595"/>
                    <a:pt x="2219" y="558"/>
                  </a:cubicBezTo>
                  <a:lnTo>
                    <a:pt x="2295" y="330"/>
                  </a:lnTo>
                  <a:lnTo>
                    <a:pt x="2346" y="178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2616750" y="1702175"/>
              <a:ext cx="781825" cy="88450"/>
            </a:xfrm>
            <a:custGeom>
              <a:avLst/>
              <a:gdLst/>
              <a:ahLst/>
              <a:cxnLst/>
              <a:rect l="l" t="t" r="r" b="b"/>
              <a:pathLst>
                <a:path w="31273" h="3538" extrusionOk="0">
                  <a:moveTo>
                    <a:pt x="15642" y="0"/>
                  </a:moveTo>
                  <a:cubicBezTo>
                    <a:pt x="6998" y="0"/>
                    <a:pt x="0" y="786"/>
                    <a:pt x="0" y="1763"/>
                  </a:cubicBezTo>
                  <a:cubicBezTo>
                    <a:pt x="0" y="2738"/>
                    <a:pt x="6998" y="3537"/>
                    <a:pt x="15642" y="3537"/>
                  </a:cubicBezTo>
                  <a:cubicBezTo>
                    <a:pt x="24275" y="3537"/>
                    <a:pt x="31272" y="2738"/>
                    <a:pt x="31272" y="1763"/>
                  </a:cubicBezTo>
                  <a:cubicBezTo>
                    <a:pt x="31272" y="786"/>
                    <a:pt x="24275" y="0"/>
                    <a:pt x="1564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2761325" y="781575"/>
              <a:ext cx="425250" cy="97325"/>
            </a:xfrm>
            <a:custGeom>
              <a:avLst/>
              <a:gdLst/>
              <a:ahLst/>
              <a:cxnLst/>
              <a:rect l="l" t="t" r="r" b="b"/>
              <a:pathLst>
                <a:path w="17010" h="3893" extrusionOk="0">
                  <a:moveTo>
                    <a:pt x="3378" y="0"/>
                  </a:moveTo>
                  <a:cubicBezTo>
                    <a:pt x="0" y="0"/>
                    <a:pt x="974" y="2524"/>
                    <a:pt x="974" y="2524"/>
                  </a:cubicBezTo>
                  <a:cubicBezTo>
                    <a:pt x="974" y="2524"/>
                    <a:pt x="1228" y="2664"/>
                    <a:pt x="1760" y="2866"/>
                  </a:cubicBezTo>
                  <a:cubicBezTo>
                    <a:pt x="2850" y="3284"/>
                    <a:pt x="5107" y="3893"/>
                    <a:pt x="8845" y="3893"/>
                  </a:cubicBezTo>
                  <a:cubicBezTo>
                    <a:pt x="13371" y="3893"/>
                    <a:pt x="15577" y="2473"/>
                    <a:pt x="16363" y="1802"/>
                  </a:cubicBezTo>
                  <a:cubicBezTo>
                    <a:pt x="16603" y="1599"/>
                    <a:pt x="16718" y="1472"/>
                    <a:pt x="16718" y="1472"/>
                  </a:cubicBezTo>
                  <a:cubicBezTo>
                    <a:pt x="17009" y="895"/>
                    <a:pt x="16432" y="660"/>
                    <a:pt x="15561" y="660"/>
                  </a:cubicBezTo>
                  <a:cubicBezTo>
                    <a:pt x="14689" y="660"/>
                    <a:pt x="13523" y="895"/>
                    <a:pt x="12636" y="1256"/>
                  </a:cubicBezTo>
                  <a:cubicBezTo>
                    <a:pt x="12307" y="1390"/>
                    <a:pt x="11957" y="1446"/>
                    <a:pt x="11577" y="1446"/>
                  </a:cubicBezTo>
                  <a:cubicBezTo>
                    <a:pt x="9905" y="1446"/>
                    <a:pt x="7657" y="360"/>
                    <a:pt x="4155" y="39"/>
                  </a:cubicBezTo>
                  <a:cubicBezTo>
                    <a:pt x="3874" y="13"/>
                    <a:pt x="3615" y="0"/>
                    <a:pt x="3378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2764250" y="795425"/>
              <a:ext cx="408025" cy="83475"/>
            </a:xfrm>
            <a:custGeom>
              <a:avLst/>
              <a:gdLst/>
              <a:ahLst/>
              <a:cxnLst/>
              <a:rect l="l" t="t" r="r" b="b"/>
              <a:pathLst>
                <a:path w="16321" h="3339" extrusionOk="0">
                  <a:moveTo>
                    <a:pt x="3219" y="1"/>
                  </a:moveTo>
                  <a:cubicBezTo>
                    <a:pt x="0" y="1"/>
                    <a:pt x="1643" y="2312"/>
                    <a:pt x="1643" y="2312"/>
                  </a:cubicBezTo>
                  <a:cubicBezTo>
                    <a:pt x="2733" y="2730"/>
                    <a:pt x="4990" y="3339"/>
                    <a:pt x="8728" y="3339"/>
                  </a:cubicBezTo>
                  <a:cubicBezTo>
                    <a:pt x="13254" y="3339"/>
                    <a:pt x="15460" y="1919"/>
                    <a:pt x="16246" y="1248"/>
                  </a:cubicBezTo>
                  <a:cubicBezTo>
                    <a:pt x="16321" y="797"/>
                    <a:pt x="15902" y="633"/>
                    <a:pt x="15264" y="633"/>
                  </a:cubicBezTo>
                  <a:cubicBezTo>
                    <a:pt x="14503" y="633"/>
                    <a:pt x="13430" y="865"/>
                    <a:pt x="12506" y="1121"/>
                  </a:cubicBezTo>
                  <a:cubicBezTo>
                    <a:pt x="12188" y="1208"/>
                    <a:pt x="11856" y="1245"/>
                    <a:pt x="11502" y="1245"/>
                  </a:cubicBezTo>
                  <a:cubicBezTo>
                    <a:pt x="9799" y="1245"/>
                    <a:pt x="7597" y="379"/>
                    <a:pt x="4038" y="43"/>
                  </a:cubicBezTo>
                  <a:cubicBezTo>
                    <a:pt x="3736" y="14"/>
                    <a:pt x="3464" y="1"/>
                    <a:pt x="321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3071800" y="961000"/>
              <a:ext cx="175300" cy="134125"/>
            </a:xfrm>
            <a:custGeom>
              <a:avLst/>
              <a:gdLst/>
              <a:ahLst/>
              <a:cxnLst/>
              <a:rect l="l" t="t" r="r" b="b"/>
              <a:pathLst>
                <a:path w="7012" h="5365" extrusionOk="0">
                  <a:moveTo>
                    <a:pt x="619" y="1"/>
                  </a:moveTo>
                  <a:cubicBezTo>
                    <a:pt x="401" y="1"/>
                    <a:pt x="193" y="25"/>
                    <a:pt x="1" y="62"/>
                  </a:cubicBezTo>
                  <a:lnTo>
                    <a:pt x="1" y="481"/>
                  </a:lnTo>
                  <a:lnTo>
                    <a:pt x="1" y="823"/>
                  </a:lnTo>
                  <a:lnTo>
                    <a:pt x="1" y="1191"/>
                  </a:lnTo>
                  <a:cubicBezTo>
                    <a:pt x="331" y="1267"/>
                    <a:pt x="825" y="1419"/>
                    <a:pt x="1358" y="1799"/>
                  </a:cubicBezTo>
                  <a:cubicBezTo>
                    <a:pt x="1383" y="1811"/>
                    <a:pt x="1408" y="1837"/>
                    <a:pt x="1421" y="1850"/>
                  </a:cubicBezTo>
                  <a:cubicBezTo>
                    <a:pt x="2080" y="2394"/>
                    <a:pt x="2980" y="4284"/>
                    <a:pt x="4133" y="4980"/>
                  </a:cubicBezTo>
                  <a:cubicBezTo>
                    <a:pt x="4607" y="5264"/>
                    <a:pt x="5076" y="5364"/>
                    <a:pt x="5478" y="5364"/>
                  </a:cubicBezTo>
                  <a:cubicBezTo>
                    <a:pt x="5776" y="5364"/>
                    <a:pt x="6038" y="5309"/>
                    <a:pt x="6237" y="5234"/>
                  </a:cubicBezTo>
                  <a:cubicBezTo>
                    <a:pt x="6403" y="5183"/>
                    <a:pt x="6491" y="5044"/>
                    <a:pt x="6491" y="4879"/>
                  </a:cubicBezTo>
                  <a:cubicBezTo>
                    <a:pt x="6491" y="4853"/>
                    <a:pt x="6491" y="4816"/>
                    <a:pt x="6479" y="4791"/>
                  </a:cubicBezTo>
                  <a:cubicBezTo>
                    <a:pt x="6436" y="4618"/>
                    <a:pt x="6282" y="4501"/>
                    <a:pt x="6113" y="4501"/>
                  </a:cubicBezTo>
                  <a:cubicBezTo>
                    <a:pt x="6083" y="4501"/>
                    <a:pt x="6053" y="4504"/>
                    <a:pt x="6022" y="4512"/>
                  </a:cubicBezTo>
                  <a:cubicBezTo>
                    <a:pt x="5853" y="4555"/>
                    <a:pt x="5685" y="4577"/>
                    <a:pt x="5519" y="4577"/>
                  </a:cubicBezTo>
                  <a:cubicBezTo>
                    <a:pt x="4426" y="4577"/>
                    <a:pt x="3399" y="3654"/>
                    <a:pt x="2485" y="2014"/>
                  </a:cubicBezTo>
                  <a:cubicBezTo>
                    <a:pt x="2308" y="1698"/>
                    <a:pt x="2080" y="1431"/>
                    <a:pt x="1839" y="1228"/>
                  </a:cubicBezTo>
                  <a:cubicBezTo>
                    <a:pt x="1637" y="1051"/>
                    <a:pt x="1421" y="912"/>
                    <a:pt x="1192" y="810"/>
                  </a:cubicBezTo>
                  <a:lnTo>
                    <a:pt x="1192" y="810"/>
                  </a:lnTo>
                  <a:cubicBezTo>
                    <a:pt x="1395" y="861"/>
                    <a:pt x="1637" y="949"/>
                    <a:pt x="1916" y="1064"/>
                  </a:cubicBezTo>
                  <a:cubicBezTo>
                    <a:pt x="2805" y="1440"/>
                    <a:pt x="3994" y="2040"/>
                    <a:pt x="4964" y="2040"/>
                  </a:cubicBezTo>
                  <a:cubicBezTo>
                    <a:pt x="4974" y="2040"/>
                    <a:pt x="4985" y="2040"/>
                    <a:pt x="4995" y="2039"/>
                  </a:cubicBezTo>
                  <a:cubicBezTo>
                    <a:pt x="5959" y="2039"/>
                    <a:pt x="6618" y="1558"/>
                    <a:pt x="6935" y="1165"/>
                  </a:cubicBezTo>
                  <a:cubicBezTo>
                    <a:pt x="6986" y="1101"/>
                    <a:pt x="7011" y="1013"/>
                    <a:pt x="7011" y="924"/>
                  </a:cubicBezTo>
                  <a:cubicBezTo>
                    <a:pt x="7011" y="823"/>
                    <a:pt x="6973" y="734"/>
                    <a:pt x="6897" y="658"/>
                  </a:cubicBezTo>
                  <a:cubicBezTo>
                    <a:pt x="6822" y="584"/>
                    <a:pt x="6727" y="549"/>
                    <a:pt x="6632" y="549"/>
                  </a:cubicBezTo>
                  <a:cubicBezTo>
                    <a:pt x="6533" y="549"/>
                    <a:pt x="6436" y="587"/>
                    <a:pt x="6364" y="658"/>
                  </a:cubicBezTo>
                  <a:cubicBezTo>
                    <a:pt x="5960" y="1080"/>
                    <a:pt x="5433" y="1279"/>
                    <a:pt x="4809" y="1279"/>
                  </a:cubicBezTo>
                  <a:cubicBezTo>
                    <a:pt x="4027" y="1279"/>
                    <a:pt x="3092" y="965"/>
                    <a:pt x="2054" y="379"/>
                  </a:cubicBezTo>
                  <a:lnTo>
                    <a:pt x="2042" y="379"/>
                  </a:lnTo>
                  <a:cubicBezTo>
                    <a:pt x="1550" y="99"/>
                    <a:pt x="1063" y="1"/>
                    <a:pt x="61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3071800" y="961000"/>
              <a:ext cx="51375" cy="46250"/>
            </a:xfrm>
            <a:custGeom>
              <a:avLst/>
              <a:gdLst/>
              <a:ahLst/>
              <a:cxnLst/>
              <a:rect l="l" t="t" r="r" b="b"/>
              <a:pathLst>
                <a:path w="2055" h="1850" extrusionOk="0">
                  <a:moveTo>
                    <a:pt x="619" y="1"/>
                  </a:moveTo>
                  <a:cubicBezTo>
                    <a:pt x="401" y="1"/>
                    <a:pt x="193" y="25"/>
                    <a:pt x="1" y="62"/>
                  </a:cubicBezTo>
                  <a:lnTo>
                    <a:pt x="1" y="1191"/>
                  </a:lnTo>
                  <a:cubicBezTo>
                    <a:pt x="331" y="1267"/>
                    <a:pt x="825" y="1419"/>
                    <a:pt x="1358" y="1799"/>
                  </a:cubicBezTo>
                  <a:cubicBezTo>
                    <a:pt x="1383" y="1811"/>
                    <a:pt x="1408" y="1837"/>
                    <a:pt x="1421" y="1850"/>
                  </a:cubicBezTo>
                  <a:cubicBezTo>
                    <a:pt x="1611" y="1659"/>
                    <a:pt x="1750" y="1444"/>
                    <a:pt x="1839" y="1228"/>
                  </a:cubicBezTo>
                  <a:cubicBezTo>
                    <a:pt x="1637" y="1051"/>
                    <a:pt x="1421" y="912"/>
                    <a:pt x="1192" y="810"/>
                  </a:cubicBezTo>
                  <a:lnTo>
                    <a:pt x="1192" y="810"/>
                  </a:lnTo>
                  <a:cubicBezTo>
                    <a:pt x="1395" y="861"/>
                    <a:pt x="1637" y="949"/>
                    <a:pt x="1916" y="1064"/>
                  </a:cubicBezTo>
                  <a:cubicBezTo>
                    <a:pt x="1992" y="810"/>
                    <a:pt x="2029" y="569"/>
                    <a:pt x="2054" y="379"/>
                  </a:cubicBezTo>
                  <a:lnTo>
                    <a:pt x="2042" y="379"/>
                  </a:lnTo>
                  <a:cubicBezTo>
                    <a:pt x="1550" y="99"/>
                    <a:pt x="1063" y="1"/>
                    <a:pt x="61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785675" y="808500"/>
              <a:ext cx="393600" cy="186050"/>
            </a:xfrm>
            <a:custGeom>
              <a:avLst/>
              <a:gdLst/>
              <a:ahLst/>
              <a:cxnLst/>
              <a:rect l="l" t="t" r="r" b="b"/>
              <a:pathLst>
                <a:path w="15744" h="7442" extrusionOk="0">
                  <a:moveTo>
                    <a:pt x="3913" y="0"/>
                  </a:moveTo>
                  <a:cubicBezTo>
                    <a:pt x="3876" y="0"/>
                    <a:pt x="3840" y="1"/>
                    <a:pt x="3803" y="2"/>
                  </a:cubicBezTo>
                  <a:cubicBezTo>
                    <a:pt x="545" y="103"/>
                    <a:pt x="0" y="1447"/>
                    <a:pt x="0" y="1447"/>
                  </a:cubicBezTo>
                  <a:cubicBezTo>
                    <a:pt x="849" y="3196"/>
                    <a:pt x="5197" y="6505"/>
                    <a:pt x="5197" y="6505"/>
                  </a:cubicBezTo>
                  <a:cubicBezTo>
                    <a:pt x="5552" y="6860"/>
                    <a:pt x="5995" y="7088"/>
                    <a:pt x="6465" y="7240"/>
                  </a:cubicBezTo>
                  <a:cubicBezTo>
                    <a:pt x="6948" y="7386"/>
                    <a:pt x="7469" y="7442"/>
                    <a:pt x="7981" y="7442"/>
                  </a:cubicBezTo>
                  <a:cubicBezTo>
                    <a:pt x="9550" y="7442"/>
                    <a:pt x="11028" y="6923"/>
                    <a:pt x="11028" y="6923"/>
                  </a:cubicBezTo>
                  <a:cubicBezTo>
                    <a:pt x="15034" y="4603"/>
                    <a:pt x="15744" y="395"/>
                    <a:pt x="15744" y="395"/>
                  </a:cubicBezTo>
                  <a:lnTo>
                    <a:pt x="15744" y="395"/>
                  </a:lnTo>
                  <a:cubicBezTo>
                    <a:pt x="14147" y="1004"/>
                    <a:pt x="12722" y="1218"/>
                    <a:pt x="11430" y="1218"/>
                  </a:cubicBezTo>
                  <a:cubicBezTo>
                    <a:pt x="9172" y="1218"/>
                    <a:pt x="7319" y="564"/>
                    <a:pt x="5666" y="218"/>
                  </a:cubicBezTo>
                  <a:cubicBezTo>
                    <a:pt x="5060" y="86"/>
                    <a:pt x="4475" y="0"/>
                    <a:pt x="3913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3071800" y="830075"/>
              <a:ext cx="94175" cy="110000"/>
            </a:xfrm>
            <a:custGeom>
              <a:avLst/>
              <a:gdLst/>
              <a:ahLst/>
              <a:cxnLst/>
              <a:rect l="l" t="t" r="r" b="b"/>
              <a:pathLst>
                <a:path w="3767" h="4400" extrusionOk="0">
                  <a:moveTo>
                    <a:pt x="3766" y="0"/>
                  </a:moveTo>
                  <a:lnTo>
                    <a:pt x="3766" y="0"/>
                  </a:lnTo>
                  <a:cubicBezTo>
                    <a:pt x="2054" y="3284"/>
                    <a:pt x="1" y="4107"/>
                    <a:pt x="1" y="4107"/>
                  </a:cubicBezTo>
                  <a:cubicBezTo>
                    <a:pt x="470" y="4349"/>
                    <a:pt x="952" y="4400"/>
                    <a:pt x="952" y="4400"/>
                  </a:cubicBezTo>
                  <a:cubicBezTo>
                    <a:pt x="2803" y="3322"/>
                    <a:pt x="3766" y="1"/>
                    <a:pt x="376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603125" y="964450"/>
              <a:ext cx="751700" cy="803350"/>
            </a:xfrm>
            <a:custGeom>
              <a:avLst/>
              <a:gdLst/>
              <a:ahLst/>
              <a:cxnLst/>
              <a:rect l="l" t="t" r="r" b="b"/>
              <a:pathLst>
                <a:path w="30068" h="32134" extrusionOk="0">
                  <a:moveTo>
                    <a:pt x="12588" y="0"/>
                  </a:moveTo>
                  <a:cubicBezTo>
                    <a:pt x="12588" y="0"/>
                    <a:pt x="9773" y="5527"/>
                    <a:pt x="4881" y="12904"/>
                  </a:cubicBezTo>
                  <a:cubicBezTo>
                    <a:pt x="1" y="20269"/>
                    <a:pt x="241" y="32134"/>
                    <a:pt x="15909" y="32134"/>
                  </a:cubicBezTo>
                  <a:cubicBezTo>
                    <a:pt x="26544" y="32134"/>
                    <a:pt x="30068" y="26683"/>
                    <a:pt x="29713" y="20864"/>
                  </a:cubicBezTo>
                  <a:cubicBezTo>
                    <a:pt x="29548" y="18114"/>
                    <a:pt x="28508" y="15275"/>
                    <a:pt x="26937" y="12904"/>
                  </a:cubicBezTo>
                  <a:cubicBezTo>
                    <a:pt x="24491" y="9216"/>
                    <a:pt x="22449" y="5996"/>
                    <a:pt x="21043" y="3689"/>
                  </a:cubicBezTo>
                  <a:cubicBezTo>
                    <a:pt x="19623" y="1382"/>
                    <a:pt x="18812" y="0"/>
                    <a:pt x="18812" y="0"/>
                  </a:cubicBezTo>
                  <a:cubicBezTo>
                    <a:pt x="17787" y="195"/>
                    <a:pt x="16755" y="293"/>
                    <a:pt x="15715" y="293"/>
                  </a:cubicBezTo>
                  <a:cubicBezTo>
                    <a:pt x="15405" y="293"/>
                    <a:pt x="15093" y="284"/>
                    <a:pt x="14781" y="267"/>
                  </a:cubicBezTo>
                  <a:cubicBezTo>
                    <a:pt x="14185" y="228"/>
                    <a:pt x="13589" y="165"/>
                    <a:pt x="12993" y="64"/>
                  </a:cubicBezTo>
                  <a:lnTo>
                    <a:pt x="12588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3074050" y="1011975"/>
              <a:ext cx="268425" cy="562525"/>
            </a:xfrm>
            <a:custGeom>
              <a:avLst/>
              <a:gdLst/>
              <a:ahLst/>
              <a:cxnLst/>
              <a:rect l="l" t="t" r="r" b="b"/>
              <a:pathLst>
                <a:path w="10737" h="22501" extrusionOk="0">
                  <a:moveTo>
                    <a:pt x="0" y="0"/>
                  </a:moveTo>
                  <a:cubicBezTo>
                    <a:pt x="1026" y="3448"/>
                    <a:pt x="5172" y="8950"/>
                    <a:pt x="6744" y="11890"/>
                  </a:cubicBezTo>
                  <a:cubicBezTo>
                    <a:pt x="10128" y="18254"/>
                    <a:pt x="8531" y="22501"/>
                    <a:pt x="8531" y="22501"/>
                  </a:cubicBezTo>
                  <a:cubicBezTo>
                    <a:pt x="10736" y="19661"/>
                    <a:pt x="9862" y="15605"/>
                    <a:pt x="7504" y="11611"/>
                  </a:cubicBezTo>
                  <a:cubicBezTo>
                    <a:pt x="4728" y="68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909900" y="1166625"/>
              <a:ext cx="224375" cy="334025"/>
            </a:xfrm>
            <a:custGeom>
              <a:avLst/>
              <a:gdLst/>
              <a:ahLst/>
              <a:cxnLst/>
              <a:rect l="l" t="t" r="r" b="b"/>
              <a:pathLst>
                <a:path w="8975" h="13361" extrusionOk="0">
                  <a:moveTo>
                    <a:pt x="3651" y="0"/>
                  </a:moveTo>
                  <a:lnTo>
                    <a:pt x="3651" y="1547"/>
                  </a:lnTo>
                  <a:cubicBezTo>
                    <a:pt x="1318" y="1876"/>
                    <a:pt x="152" y="3233"/>
                    <a:pt x="152" y="4842"/>
                  </a:cubicBezTo>
                  <a:cubicBezTo>
                    <a:pt x="164" y="8544"/>
                    <a:pt x="5654" y="7530"/>
                    <a:pt x="5654" y="8785"/>
                  </a:cubicBezTo>
                  <a:cubicBezTo>
                    <a:pt x="5654" y="9127"/>
                    <a:pt x="5324" y="9317"/>
                    <a:pt x="4361" y="9330"/>
                  </a:cubicBezTo>
                  <a:cubicBezTo>
                    <a:pt x="3270" y="9330"/>
                    <a:pt x="2015" y="8975"/>
                    <a:pt x="1077" y="8417"/>
                  </a:cubicBezTo>
                  <a:lnTo>
                    <a:pt x="0" y="10864"/>
                  </a:lnTo>
                  <a:cubicBezTo>
                    <a:pt x="862" y="11383"/>
                    <a:pt x="2231" y="11777"/>
                    <a:pt x="3663" y="11853"/>
                  </a:cubicBezTo>
                  <a:lnTo>
                    <a:pt x="3663" y="13361"/>
                  </a:lnTo>
                  <a:lnTo>
                    <a:pt x="5666" y="13361"/>
                  </a:lnTo>
                  <a:lnTo>
                    <a:pt x="5666" y="11777"/>
                  </a:lnTo>
                  <a:cubicBezTo>
                    <a:pt x="7859" y="11396"/>
                    <a:pt x="8975" y="10065"/>
                    <a:pt x="8975" y="8518"/>
                  </a:cubicBezTo>
                  <a:cubicBezTo>
                    <a:pt x="8961" y="4856"/>
                    <a:pt x="3473" y="5856"/>
                    <a:pt x="3460" y="4665"/>
                  </a:cubicBezTo>
                  <a:cubicBezTo>
                    <a:pt x="3460" y="4323"/>
                    <a:pt x="3778" y="4044"/>
                    <a:pt x="4753" y="4044"/>
                  </a:cubicBezTo>
                  <a:cubicBezTo>
                    <a:pt x="4776" y="4044"/>
                    <a:pt x="4798" y="4044"/>
                    <a:pt x="4821" y="4044"/>
                  </a:cubicBezTo>
                  <a:cubicBezTo>
                    <a:pt x="5676" y="4044"/>
                    <a:pt x="6578" y="4286"/>
                    <a:pt x="7530" y="4780"/>
                  </a:cubicBezTo>
                  <a:lnTo>
                    <a:pt x="8544" y="2346"/>
                  </a:lnTo>
                  <a:cubicBezTo>
                    <a:pt x="7732" y="1889"/>
                    <a:pt x="6705" y="1623"/>
                    <a:pt x="5654" y="1521"/>
                  </a:cubicBezTo>
                  <a:lnTo>
                    <a:pt x="5654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2603125" y="964450"/>
              <a:ext cx="748975" cy="803350"/>
            </a:xfrm>
            <a:custGeom>
              <a:avLst/>
              <a:gdLst/>
              <a:ahLst/>
              <a:cxnLst/>
              <a:rect l="l" t="t" r="r" b="b"/>
              <a:pathLst>
                <a:path w="29959" h="32134" extrusionOk="0">
                  <a:moveTo>
                    <a:pt x="29713" y="20864"/>
                  </a:moveTo>
                  <a:cubicBezTo>
                    <a:pt x="29714" y="20876"/>
                    <a:pt x="29715" y="20888"/>
                    <a:pt x="29715" y="20900"/>
                  </a:cubicBezTo>
                  <a:lnTo>
                    <a:pt x="29715" y="20900"/>
                  </a:lnTo>
                  <a:cubicBezTo>
                    <a:pt x="29715" y="20888"/>
                    <a:pt x="29714" y="20876"/>
                    <a:pt x="29713" y="20864"/>
                  </a:cubicBezTo>
                  <a:close/>
                  <a:moveTo>
                    <a:pt x="12588" y="0"/>
                  </a:moveTo>
                  <a:cubicBezTo>
                    <a:pt x="12588" y="0"/>
                    <a:pt x="9773" y="5527"/>
                    <a:pt x="4881" y="12904"/>
                  </a:cubicBezTo>
                  <a:cubicBezTo>
                    <a:pt x="1" y="20269"/>
                    <a:pt x="241" y="32134"/>
                    <a:pt x="15909" y="32134"/>
                  </a:cubicBezTo>
                  <a:cubicBezTo>
                    <a:pt x="20954" y="32134"/>
                    <a:pt x="24401" y="30917"/>
                    <a:pt x="26582" y="29002"/>
                  </a:cubicBezTo>
                  <a:cubicBezTo>
                    <a:pt x="29006" y="26894"/>
                    <a:pt x="29896" y="23943"/>
                    <a:pt x="29715" y="20900"/>
                  </a:cubicBezTo>
                  <a:lnTo>
                    <a:pt x="29715" y="20900"/>
                  </a:lnTo>
                  <a:cubicBezTo>
                    <a:pt x="29959" y="25168"/>
                    <a:pt x="24457" y="27173"/>
                    <a:pt x="19280" y="27173"/>
                  </a:cubicBezTo>
                  <a:cubicBezTo>
                    <a:pt x="18047" y="27173"/>
                    <a:pt x="16833" y="27059"/>
                    <a:pt x="15719" y="26835"/>
                  </a:cubicBezTo>
                  <a:cubicBezTo>
                    <a:pt x="7353" y="25149"/>
                    <a:pt x="6491" y="18583"/>
                    <a:pt x="10522" y="12980"/>
                  </a:cubicBezTo>
                  <a:cubicBezTo>
                    <a:pt x="14540" y="7365"/>
                    <a:pt x="14781" y="267"/>
                    <a:pt x="14781" y="267"/>
                  </a:cubicBezTo>
                  <a:cubicBezTo>
                    <a:pt x="14401" y="241"/>
                    <a:pt x="14020" y="203"/>
                    <a:pt x="13640" y="165"/>
                  </a:cubicBezTo>
                  <a:cubicBezTo>
                    <a:pt x="13424" y="127"/>
                    <a:pt x="13209" y="101"/>
                    <a:pt x="12993" y="64"/>
                  </a:cubicBezTo>
                  <a:lnTo>
                    <a:pt x="12588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927300" y="813600"/>
              <a:ext cx="350" cy="35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0"/>
                  </a:moveTo>
                  <a:cubicBezTo>
                    <a:pt x="1" y="0"/>
                    <a:pt x="1" y="14"/>
                    <a:pt x="1" y="14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D7E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785675" y="808500"/>
              <a:ext cx="190150" cy="157550"/>
            </a:xfrm>
            <a:custGeom>
              <a:avLst/>
              <a:gdLst/>
              <a:ahLst/>
              <a:cxnLst/>
              <a:rect l="l" t="t" r="r" b="b"/>
              <a:pathLst>
                <a:path w="7606" h="6302" extrusionOk="0">
                  <a:moveTo>
                    <a:pt x="3913" y="0"/>
                  </a:moveTo>
                  <a:cubicBezTo>
                    <a:pt x="3876" y="0"/>
                    <a:pt x="3840" y="1"/>
                    <a:pt x="3803" y="2"/>
                  </a:cubicBezTo>
                  <a:cubicBezTo>
                    <a:pt x="2738" y="40"/>
                    <a:pt x="1964" y="204"/>
                    <a:pt x="1407" y="407"/>
                  </a:cubicBezTo>
                  <a:cubicBezTo>
                    <a:pt x="254" y="838"/>
                    <a:pt x="0" y="1447"/>
                    <a:pt x="0" y="1447"/>
                  </a:cubicBezTo>
                  <a:cubicBezTo>
                    <a:pt x="722" y="2942"/>
                    <a:pt x="3993" y="5554"/>
                    <a:pt x="4944" y="6302"/>
                  </a:cubicBezTo>
                  <a:lnTo>
                    <a:pt x="7516" y="6302"/>
                  </a:lnTo>
                  <a:cubicBezTo>
                    <a:pt x="7606" y="4818"/>
                    <a:pt x="5425" y="4337"/>
                    <a:pt x="4361" y="2537"/>
                  </a:cubicBezTo>
                  <a:cubicBezTo>
                    <a:pt x="3232" y="674"/>
                    <a:pt x="5666" y="218"/>
                    <a:pt x="5666" y="218"/>
                  </a:cubicBezTo>
                  <a:cubicBezTo>
                    <a:pt x="5060" y="86"/>
                    <a:pt x="4475" y="0"/>
                    <a:pt x="391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2896250" y="950900"/>
              <a:ext cx="197775" cy="43675"/>
            </a:xfrm>
            <a:custGeom>
              <a:avLst/>
              <a:gdLst/>
              <a:ahLst/>
              <a:cxnLst/>
              <a:rect l="l" t="t" r="r" b="b"/>
              <a:pathLst>
                <a:path w="7911" h="1747" extrusionOk="0">
                  <a:moveTo>
                    <a:pt x="4019" y="1"/>
                  </a:moveTo>
                  <a:cubicBezTo>
                    <a:pt x="1809" y="1"/>
                    <a:pt x="217" y="454"/>
                    <a:pt x="217" y="454"/>
                  </a:cubicBezTo>
                  <a:cubicBezTo>
                    <a:pt x="90" y="657"/>
                    <a:pt x="39" y="846"/>
                    <a:pt x="26" y="1024"/>
                  </a:cubicBezTo>
                  <a:cubicBezTo>
                    <a:pt x="1" y="1443"/>
                    <a:pt x="229" y="1747"/>
                    <a:pt x="229" y="1747"/>
                  </a:cubicBezTo>
                  <a:cubicBezTo>
                    <a:pt x="1613" y="1244"/>
                    <a:pt x="2994" y="1086"/>
                    <a:pt x="4185" y="1086"/>
                  </a:cubicBezTo>
                  <a:cubicBezTo>
                    <a:pt x="6209" y="1086"/>
                    <a:pt x="7682" y="1544"/>
                    <a:pt x="7682" y="1544"/>
                  </a:cubicBezTo>
                  <a:cubicBezTo>
                    <a:pt x="7860" y="1366"/>
                    <a:pt x="7910" y="1176"/>
                    <a:pt x="7910" y="1012"/>
                  </a:cubicBezTo>
                  <a:cubicBezTo>
                    <a:pt x="7910" y="707"/>
                    <a:pt x="7721" y="466"/>
                    <a:pt x="7721" y="466"/>
                  </a:cubicBezTo>
                  <a:cubicBezTo>
                    <a:pt x="6413" y="117"/>
                    <a:pt x="5137" y="1"/>
                    <a:pt x="401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2896250" y="962925"/>
              <a:ext cx="197775" cy="31650"/>
            </a:xfrm>
            <a:custGeom>
              <a:avLst/>
              <a:gdLst/>
              <a:ahLst/>
              <a:cxnLst/>
              <a:rect l="l" t="t" r="r" b="b"/>
              <a:pathLst>
                <a:path w="7911" h="1266" extrusionOk="0">
                  <a:moveTo>
                    <a:pt x="4077" y="1"/>
                  </a:moveTo>
                  <a:cubicBezTo>
                    <a:pt x="2136" y="1"/>
                    <a:pt x="569" y="362"/>
                    <a:pt x="26" y="543"/>
                  </a:cubicBezTo>
                  <a:cubicBezTo>
                    <a:pt x="1" y="962"/>
                    <a:pt x="229" y="1266"/>
                    <a:pt x="229" y="1266"/>
                  </a:cubicBezTo>
                  <a:cubicBezTo>
                    <a:pt x="1613" y="763"/>
                    <a:pt x="2994" y="605"/>
                    <a:pt x="4185" y="605"/>
                  </a:cubicBezTo>
                  <a:cubicBezTo>
                    <a:pt x="6209" y="605"/>
                    <a:pt x="7682" y="1063"/>
                    <a:pt x="7682" y="1063"/>
                  </a:cubicBezTo>
                  <a:cubicBezTo>
                    <a:pt x="7860" y="885"/>
                    <a:pt x="7910" y="695"/>
                    <a:pt x="7910" y="531"/>
                  </a:cubicBezTo>
                  <a:cubicBezTo>
                    <a:pt x="6592" y="136"/>
                    <a:pt x="5265" y="1"/>
                    <a:pt x="407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2888975" y="935925"/>
              <a:ext cx="214550" cy="30125"/>
            </a:xfrm>
            <a:custGeom>
              <a:avLst/>
              <a:gdLst/>
              <a:ahLst/>
              <a:cxnLst/>
              <a:rect l="l" t="t" r="r" b="b"/>
              <a:pathLst>
                <a:path w="8582" h="1205" extrusionOk="0">
                  <a:moveTo>
                    <a:pt x="4442" y="1"/>
                  </a:moveTo>
                  <a:cubicBezTo>
                    <a:pt x="1942" y="1"/>
                    <a:pt x="1" y="685"/>
                    <a:pt x="1" y="685"/>
                  </a:cubicBezTo>
                  <a:cubicBezTo>
                    <a:pt x="1" y="811"/>
                    <a:pt x="38" y="913"/>
                    <a:pt x="89" y="977"/>
                  </a:cubicBezTo>
                  <a:cubicBezTo>
                    <a:pt x="241" y="1180"/>
                    <a:pt x="508" y="1192"/>
                    <a:pt x="508" y="1192"/>
                  </a:cubicBezTo>
                  <a:cubicBezTo>
                    <a:pt x="1867" y="760"/>
                    <a:pt x="3149" y="615"/>
                    <a:pt x="4256" y="615"/>
                  </a:cubicBezTo>
                  <a:cubicBezTo>
                    <a:pt x="6492" y="615"/>
                    <a:pt x="8012" y="1205"/>
                    <a:pt x="8012" y="1205"/>
                  </a:cubicBezTo>
                  <a:cubicBezTo>
                    <a:pt x="8265" y="1205"/>
                    <a:pt x="8392" y="1129"/>
                    <a:pt x="8468" y="1027"/>
                  </a:cubicBezTo>
                  <a:cubicBezTo>
                    <a:pt x="8582" y="901"/>
                    <a:pt x="8569" y="735"/>
                    <a:pt x="8569" y="735"/>
                  </a:cubicBezTo>
                  <a:cubicBezTo>
                    <a:pt x="7171" y="183"/>
                    <a:pt x="5732" y="1"/>
                    <a:pt x="4442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2891175" y="944250"/>
              <a:ext cx="209500" cy="21800"/>
            </a:xfrm>
            <a:custGeom>
              <a:avLst/>
              <a:gdLst/>
              <a:ahLst/>
              <a:cxnLst/>
              <a:rect l="l" t="t" r="r" b="b"/>
              <a:pathLst>
                <a:path w="8380" h="872" extrusionOk="0">
                  <a:moveTo>
                    <a:pt x="4354" y="1"/>
                  </a:moveTo>
                  <a:cubicBezTo>
                    <a:pt x="2177" y="1"/>
                    <a:pt x="418" y="515"/>
                    <a:pt x="1" y="644"/>
                  </a:cubicBezTo>
                  <a:cubicBezTo>
                    <a:pt x="153" y="847"/>
                    <a:pt x="420" y="859"/>
                    <a:pt x="420" y="859"/>
                  </a:cubicBezTo>
                  <a:cubicBezTo>
                    <a:pt x="1779" y="427"/>
                    <a:pt x="3061" y="282"/>
                    <a:pt x="4168" y="282"/>
                  </a:cubicBezTo>
                  <a:cubicBezTo>
                    <a:pt x="6404" y="282"/>
                    <a:pt x="7924" y="872"/>
                    <a:pt x="7924" y="872"/>
                  </a:cubicBezTo>
                  <a:cubicBezTo>
                    <a:pt x="8177" y="872"/>
                    <a:pt x="8304" y="796"/>
                    <a:pt x="8380" y="694"/>
                  </a:cubicBezTo>
                  <a:cubicBezTo>
                    <a:pt x="7017" y="174"/>
                    <a:pt x="5615" y="1"/>
                    <a:pt x="4354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1855900" y="1701550"/>
              <a:ext cx="877200" cy="83050"/>
            </a:xfrm>
            <a:custGeom>
              <a:avLst/>
              <a:gdLst/>
              <a:ahLst/>
              <a:cxnLst/>
              <a:rect l="l" t="t" r="r" b="b"/>
              <a:pathLst>
                <a:path w="35088" h="3322" extrusionOk="0">
                  <a:moveTo>
                    <a:pt x="17544" y="0"/>
                  </a:moveTo>
                  <a:cubicBezTo>
                    <a:pt x="7859" y="0"/>
                    <a:pt x="0" y="748"/>
                    <a:pt x="0" y="1661"/>
                  </a:cubicBezTo>
                  <a:cubicBezTo>
                    <a:pt x="0" y="2586"/>
                    <a:pt x="7859" y="3321"/>
                    <a:pt x="17544" y="3321"/>
                  </a:cubicBezTo>
                  <a:cubicBezTo>
                    <a:pt x="27240" y="3321"/>
                    <a:pt x="35087" y="2586"/>
                    <a:pt x="35087" y="1661"/>
                  </a:cubicBezTo>
                  <a:cubicBezTo>
                    <a:pt x="35087" y="748"/>
                    <a:pt x="27240" y="0"/>
                    <a:pt x="1754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1938925" y="1659400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1180" y="1"/>
                  </a:moveTo>
                  <a:lnTo>
                    <a:pt x="10331" y="13"/>
                  </a:lnTo>
                  <a:lnTo>
                    <a:pt x="2637" y="13"/>
                  </a:lnTo>
                  <a:lnTo>
                    <a:pt x="2446" y="26"/>
                  </a:lnTo>
                  <a:lnTo>
                    <a:pt x="0" y="26"/>
                  </a:lnTo>
                  <a:lnTo>
                    <a:pt x="0" y="1737"/>
                  </a:lnTo>
                  <a:lnTo>
                    <a:pt x="0" y="1801"/>
                  </a:lnTo>
                  <a:cubicBezTo>
                    <a:pt x="0" y="2105"/>
                    <a:pt x="178" y="2396"/>
                    <a:pt x="494" y="2663"/>
                  </a:cubicBezTo>
                  <a:cubicBezTo>
                    <a:pt x="533" y="2700"/>
                    <a:pt x="570" y="2725"/>
                    <a:pt x="609" y="2751"/>
                  </a:cubicBezTo>
                  <a:cubicBezTo>
                    <a:pt x="646" y="2789"/>
                    <a:pt x="685" y="2815"/>
                    <a:pt x="722" y="2840"/>
                  </a:cubicBezTo>
                  <a:cubicBezTo>
                    <a:pt x="748" y="2852"/>
                    <a:pt x="786" y="2878"/>
                    <a:pt x="812" y="2903"/>
                  </a:cubicBezTo>
                  <a:cubicBezTo>
                    <a:pt x="1027" y="3030"/>
                    <a:pt x="1280" y="3156"/>
                    <a:pt x="1559" y="3283"/>
                  </a:cubicBezTo>
                  <a:cubicBezTo>
                    <a:pt x="1635" y="3309"/>
                    <a:pt x="1711" y="3334"/>
                    <a:pt x="1787" y="3372"/>
                  </a:cubicBezTo>
                  <a:cubicBezTo>
                    <a:pt x="1939" y="3423"/>
                    <a:pt x="2105" y="3486"/>
                    <a:pt x="2282" y="3537"/>
                  </a:cubicBezTo>
                  <a:cubicBezTo>
                    <a:pt x="2396" y="3575"/>
                    <a:pt x="2510" y="3613"/>
                    <a:pt x="2637" y="3651"/>
                  </a:cubicBezTo>
                  <a:cubicBezTo>
                    <a:pt x="2662" y="3651"/>
                    <a:pt x="2675" y="3663"/>
                    <a:pt x="2700" y="3663"/>
                  </a:cubicBezTo>
                  <a:lnTo>
                    <a:pt x="2852" y="3702"/>
                  </a:lnTo>
                  <a:cubicBezTo>
                    <a:pt x="3119" y="3778"/>
                    <a:pt x="3410" y="3841"/>
                    <a:pt x="3702" y="3905"/>
                  </a:cubicBezTo>
                  <a:lnTo>
                    <a:pt x="3930" y="3942"/>
                  </a:lnTo>
                  <a:cubicBezTo>
                    <a:pt x="4031" y="3956"/>
                    <a:pt x="4145" y="3981"/>
                    <a:pt x="4259" y="3993"/>
                  </a:cubicBezTo>
                  <a:cubicBezTo>
                    <a:pt x="4424" y="4032"/>
                    <a:pt x="4601" y="4057"/>
                    <a:pt x="4767" y="4082"/>
                  </a:cubicBezTo>
                  <a:cubicBezTo>
                    <a:pt x="4843" y="4082"/>
                    <a:pt x="4919" y="4094"/>
                    <a:pt x="4995" y="4108"/>
                  </a:cubicBezTo>
                  <a:cubicBezTo>
                    <a:pt x="5274" y="4145"/>
                    <a:pt x="5552" y="4171"/>
                    <a:pt x="5843" y="4196"/>
                  </a:cubicBezTo>
                  <a:cubicBezTo>
                    <a:pt x="5907" y="4209"/>
                    <a:pt x="5983" y="4209"/>
                    <a:pt x="6059" y="4221"/>
                  </a:cubicBezTo>
                  <a:cubicBezTo>
                    <a:pt x="6136" y="4221"/>
                    <a:pt x="6212" y="4221"/>
                    <a:pt x="6274" y="4234"/>
                  </a:cubicBezTo>
                  <a:cubicBezTo>
                    <a:pt x="6490" y="4247"/>
                    <a:pt x="6693" y="4260"/>
                    <a:pt x="6908" y="4272"/>
                  </a:cubicBezTo>
                  <a:lnTo>
                    <a:pt x="7124" y="4272"/>
                  </a:lnTo>
                  <a:cubicBezTo>
                    <a:pt x="7403" y="4285"/>
                    <a:pt x="7694" y="4285"/>
                    <a:pt x="7973" y="4297"/>
                  </a:cubicBezTo>
                  <a:lnTo>
                    <a:pt x="8201" y="4297"/>
                  </a:lnTo>
                  <a:cubicBezTo>
                    <a:pt x="8480" y="4285"/>
                    <a:pt x="8772" y="4285"/>
                    <a:pt x="9038" y="4272"/>
                  </a:cubicBezTo>
                  <a:cubicBezTo>
                    <a:pt x="9114" y="4272"/>
                    <a:pt x="9190" y="4272"/>
                    <a:pt x="9266" y="4260"/>
                  </a:cubicBezTo>
                  <a:cubicBezTo>
                    <a:pt x="9558" y="4247"/>
                    <a:pt x="9837" y="4234"/>
                    <a:pt x="10116" y="4209"/>
                  </a:cubicBezTo>
                  <a:cubicBezTo>
                    <a:pt x="10192" y="4209"/>
                    <a:pt x="10255" y="4196"/>
                    <a:pt x="10331" y="4196"/>
                  </a:cubicBezTo>
                  <a:cubicBezTo>
                    <a:pt x="10623" y="4158"/>
                    <a:pt x="10902" y="4133"/>
                    <a:pt x="11180" y="4094"/>
                  </a:cubicBezTo>
                  <a:cubicBezTo>
                    <a:pt x="11257" y="4082"/>
                    <a:pt x="11333" y="4082"/>
                    <a:pt x="11409" y="4069"/>
                  </a:cubicBezTo>
                  <a:cubicBezTo>
                    <a:pt x="11700" y="4032"/>
                    <a:pt x="11979" y="3981"/>
                    <a:pt x="12245" y="3930"/>
                  </a:cubicBezTo>
                  <a:cubicBezTo>
                    <a:pt x="12321" y="3917"/>
                    <a:pt x="12397" y="3905"/>
                    <a:pt x="12473" y="3879"/>
                  </a:cubicBezTo>
                  <a:cubicBezTo>
                    <a:pt x="12764" y="3829"/>
                    <a:pt x="13043" y="3753"/>
                    <a:pt x="13322" y="3689"/>
                  </a:cubicBezTo>
                  <a:cubicBezTo>
                    <a:pt x="13386" y="3663"/>
                    <a:pt x="13462" y="3651"/>
                    <a:pt x="13538" y="3626"/>
                  </a:cubicBezTo>
                  <a:cubicBezTo>
                    <a:pt x="13842" y="3537"/>
                    <a:pt x="14121" y="3435"/>
                    <a:pt x="14387" y="3334"/>
                  </a:cubicBezTo>
                  <a:cubicBezTo>
                    <a:pt x="14463" y="3309"/>
                    <a:pt x="14539" y="3283"/>
                    <a:pt x="14603" y="3246"/>
                  </a:cubicBezTo>
                  <a:cubicBezTo>
                    <a:pt x="14945" y="3106"/>
                    <a:pt x="15224" y="2954"/>
                    <a:pt x="15452" y="2789"/>
                  </a:cubicBezTo>
                  <a:lnTo>
                    <a:pt x="15680" y="2599"/>
                  </a:lnTo>
                  <a:cubicBezTo>
                    <a:pt x="15947" y="2358"/>
                    <a:pt x="16099" y="2080"/>
                    <a:pt x="16099" y="1801"/>
                  </a:cubicBezTo>
                  <a:lnTo>
                    <a:pt x="16099" y="1787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1951275" y="166005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0" y="0"/>
                  </a:moveTo>
                  <a:lnTo>
                    <a:pt x="0" y="2637"/>
                  </a:lnTo>
                  <a:cubicBezTo>
                    <a:pt x="39" y="2674"/>
                    <a:pt x="76" y="2699"/>
                    <a:pt x="115" y="2725"/>
                  </a:cubicBezTo>
                  <a:cubicBezTo>
                    <a:pt x="152" y="2763"/>
                    <a:pt x="191" y="2789"/>
                    <a:pt x="228" y="2814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1977900" y="166005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257"/>
                  </a:lnTo>
                  <a:cubicBezTo>
                    <a:pt x="76" y="3283"/>
                    <a:pt x="152" y="3308"/>
                    <a:pt x="228" y="334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2004825" y="1659700"/>
              <a:ext cx="5400" cy="92275"/>
            </a:xfrm>
            <a:custGeom>
              <a:avLst/>
              <a:gdLst/>
              <a:ahLst/>
              <a:cxnLst/>
              <a:rect l="l" t="t" r="r" b="b"/>
              <a:pathLst>
                <a:path w="216" h="3691" extrusionOk="0">
                  <a:moveTo>
                    <a:pt x="1" y="1"/>
                  </a:moveTo>
                  <a:lnTo>
                    <a:pt x="1" y="3639"/>
                  </a:lnTo>
                  <a:cubicBezTo>
                    <a:pt x="26" y="3639"/>
                    <a:pt x="39" y="3651"/>
                    <a:pt x="64" y="3651"/>
                  </a:cubicBezTo>
                  <a:lnTo>
                    <a:pt x="216" y="369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2031450" y="1659700"/>
              <a:ext cx="5725" cy="98275"/>
            </a:xfrm>
            <a:custGeom>
              <a:avLst/>
              <a:gdLst/>
              <a:ahLst/>
              <a:cxnLst/>
              <a:rect l="l" t="t" r="r" b="b"/>
              <a:pathLst>
                <a:path w="229" h="3931" extrusionOk="0">
                  <a:moveTo>
                    <a:pt x="1" y="1"/>
                  </a:moveTo>
                  <a:lnTo>
                    <a:pt x="1" y="3893"/>
                  </a:lnTo>
                  <a:lnTo>
                    <a:pt x="229" y="393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2058075" y="1659700"/>
              <a:ext cx="5725" cy="102400"/>
            </a:xfrm>
            <a:custGeom>
              <a:avLst/>
              <a:gdLst/>
              <a:ahLst/>
              <a:cxnLst/>
              <a:rect l="l" t="t" r="r" b="b"/>
              <a:pathLst>
                <a:path w="229" h="4096" extrusionOk="0">
                  <a:moveTo>
                    <a:pt x="1" y="1"/>
                  </a:moveTo>
                  <a:lnTo>
                    <a:pt x="1" y="4070"/>
                  </a:lnTo>
                  <a:cubicBezTo>
                    <a:pt x="77" y="4070"/>
                    <a:pt x="153" y="4082"/>
                    <a:pt x="229" y="409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2085000" y="1659700"/>
              <a:ext cx="5425" cy="105250"/>
            </a:xfrm>
            <a:custGeom>
              <a:avLst/>
              <a:gdLst/>
              <a:ahLst/>
              <a:cxnLst/>
              <a:rect l="l" t="t" r="r" b="b"/>
              <a:pathLst>
                <a:path w="217" h="4210" extrusionOk="0">
                  <a:moveTo>
                    <a:pt x="0" y="1"/>
                  </a:moveTo>
                  <a:lnTo>
                    <a:pt x="0" y="4184"/>
                  </a:lnTo>
                  <a:cubicBezTo>
                    <a:pt x="64" y="4197"/>
                    <a:pt x="140" y="4197"/>
                    <a:pt x="216" y="4209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2111625" y="16597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1"/>
                  </a:moveTo>
                  <a:lnTo>
                    <a:pt x="0" y="4260"/>
                  </a:lnTo>
                  <a:lnTo>
                    <a:pt x="216" y="426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2138250" y="1659700"/>
              <a:ext cx="5725" cy="107150"/>
            </a:xfrm>
            <a:custGeom>
              <a:avLst/>
              <a:gdLst/>
              <a:ahLst/>
              <a:cxnLst/>
              <a:rect l="l" t="t" r="r" b="b"/>
              <a:pathLst>
                <a:path w="229" h="4286" extrusionOk="0">
                  <a:moveTo>
                    <a:pt x="0" y="1"/>
                  </a:moveTo>
                  <a:lnTo>
                    <a:pt x="0" y="4285"/>
                  </a:lnTo>
                  <a:lnTo>
                    <a:pt x="228" y="428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2164850" y="1659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1"/>
                  </a:moveTo>
                  <a:lnTo>
                    <a:pt x="1" y="4260"/>
                  </a:lnTo>
                  <a:cubicBezTo>
                    <a:pt x="77" y="4260"/>
                    <a:pt x="153" y="4260"/>
                    <a:pt x="229" y="4248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2191800" y="1659700"/>
              <a:ext cx="5400" cy="104950"/>
            </a:xfrm>
            <a:custGeom>
              <a:avLst/>
              <a:gdLst/>
              <a:ahLst/>
              <a:cxnLst/>
              <a:rect l="l" t="t" r="r" b="b"/>
              <a:pathLst>
                <a:path w="216" h="4198" extrusionOk="0">
                  <a:moveTo>
                    <a:pt x="1" y="1"/>
                  </a:moveTo>
                  <a:lnTo>
                    <a:pt x="1" y="4197"/>
                  </a:lnTo>
                  <a:cubicBezTo>
                    <a:pt x="77" y="4197"/>
                    <a:pt x="140" y="4184"/>
                    <a:pt x="216" y="418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2218425" y="1659400"/>
              <a:ext cx="5725" cy="102375"/>
            </a:xfrm>
            <a:custGeom>
              <a:avLst/>
              <a:gdLst/>
              <a:ahLst/>
              <a:cxnLst/>
              <a:rect l="l" t="t" r="r" b="b"/>
              <a:pathLst>
                <a:path w="229" h="4095" extrusionOk="0">
                  <a:moveTo>
                    <a:pt x="0" y="1"/>
                  </a:moveTo>
                  <a:lnTo>
                    <a:pt x="0" y="4094"/>
                  </a:lnTo>
                  <a:cubicBezTo>
                    <a:pt x="77" y="4082"/>
                    <a:pt x="153" y="4082"/>
                    <a:pt x="229" y="406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2245050" y="1659400"/>
              <a:ext cx="5725" cy="98275"/>
            </a:xfrm>
            <a:custGeom>
              <a:avLst/>
              <a:gdLst/>
              <a:ahLst/>
              <a:cxnLst/>
              <a:rect l="l" t="t" r="r" b="b"/>
              <a:pathLst>
                <a:path w="229" h="3931" extrusionOk="0">
                  <a:moveTo>
                    <a:pt x="0" y="1"/>
                  </a:moveTo>
                  <a:lnTo>
                    <a:pt x="0" y="3930"/>
                  </a:lnTo>
                  <a:cubicBezTo>
                    <a:pt x="76" y="3917"/>
                    <a:pt x="152" y="3905"/>
                    <a:pt x="228" y="3879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2271975" y="1659400"/>
              <a:ext cx="5425" cy="92225"/>
            </a:xfrm>
            <a:custGeom>
              <a:avLst/>
              <a:gdLst/>
              <a:ahLst/>
              <a:cxnLst/>
              <a:rect l="l" t="t" r="r" b="b"/>
              <a:pathLst>
                <a:path w="217" h="3689" extrusionOk="0">
                  <a:moveTo>
                    <a:pt x="0" y="1"/>
                  </a:moveTo>
                  <a:lnTo>
                    <a:pt x="0" y="3689"/>
                  </a:lnTo>
                  <a:cubicBezTo>
                    <a:pt x="64" y="3663"/>
                    <a:pt x="140" y="3651"/>
                    <a:pt x="216" y="3626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2298575" y="1659400"/>
              <a:ext cx="5425" cy="83350"/>
            </a:xfrm>
            <a:custGeom>
              <a:avLst/>
              <a:gdLst/>
              <a:ahLst/>
              <a:cxnLst/>
              <a:rect l="l" t="t" r="r" b="b"/>
              <a:pathLst>
                <a:path w="217" h="3334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83"/>
                    <a:pt x="217" y="3246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2325200" y="165940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1" y="1"/>
                  </a:moveTo>
                  <a:lnTo>
                    <a:pt x="1" y="2789"/>
                  </a:lnTo>
                  <a:lnTo>
                    <a:pt x="229" y="259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1938925" y="1602675"/>
              <a:ext cx="402475" cy="114425"/>
            </a:xfrm>
            <a:custGeom>
              <a:avLst/>
              <a:gdLst/>
              <a:ahLst/>
              <a:cxnLst/>
              <a:rect l="l" t="t" r="r" b="b"/>
              <a:pathLst>
                <a:path w="16099" h="4577" extrusionOk="0">
                  <a:moveTo>
                    <a:pt x="8049" y="0"/>
                  </a:moveTo>
                  <a:cubicBezTo>
                    <a:pt x="3702" y="0"/>
                    <a:pt x="165" y="977"/>
                    <a:pt x="13" y="2206"/>
                  </a:cubicBezTo>
                  <a:cubicBezTo>
                    <a:pt x="0" y="2231"/>
                    <a:pt x="0" y="2257"/>
                    <a:pt x="0" y="2295"/>
                  </a:cubicBezTo>
                  <a:cubicBezTo>
                    <a:pt x="0" y="2599"/>
                    <a:pt x="215" y="2890"/>
                    <a:pt x="609" y="3169"/>
                  </a:cubicBezTo>
                  <a:cubicBezTo>
                    <a:pt x="672" y="3208"/>
                    <a:pt x="748" y="3245"/>
                    <a:pt x="824" y="3296"/>
                  </a:cubicBezTo>
                  <a:cubicBezTo>
                    <a:pt x="1192" y="3512"/>
                    <a:pt x="1686" y="3715"/>
                    <a:pt x="2282" y="3879"/>
                  </a:cubicBezTo>
                  <a:cubicBezTo>
                    <a:pt x="2421" y="3930"/>
                    <a:pt x="2561" y="3955"/>
                    <a:pt x="2700" y="3994"/>
                  </a:cubicBezTo>
                  <a:cubicBezTo>
                    <a:pt x="3169" y="4120"/>
                    <a:pt x="3702" y="4222"/>
                    <a:pt x="4259" y="4310"/>
                  </a:cubicBezTo>
                  <a:cubicBezTo>
                    <a:pt x="4893" y="4399"/>
                    <a:pt x="5565" y="4475"/>
                    <a:pt x="6288" y="4526"/>
                  </a:cubicBezTo>
                  <a:cubicBezTo>
                    <a:pt x="6845" y="4551"/>
                    <a:pt x="7441" y="4577"/>
                    <a:pt x="8049" y="4577"/>
                  </a:cubicBezTo>
                  <a:cubicBezTo>
                    <a:pt x="12499" y="4577"/>
                    <a:pt x="16099" y="3549"/>
                    <a:pt x="16099" y="2295"/>
                  </a:cubicBezTo>
                  <a:cubicBezTo>
                    <a:pt x="16099" y="2257"/>
                    <a:pt x="16099" y="2231"/>
                    <a:pt x="16086" y="2206"/>
                  </a:cubicBezTo>
                  <a:cubicBezTo>
                    <a:pt x="16073" y="2054"/>
                    <a:pt x="15997" y="1915"/>
                    <a:pt x="15883" y="1763"/>
                  </a:cubicBezTo>
                  <a:cubicBezTo>
                    <a:pt x="15731" y="1572"/>
                    <a:pt x="15477" y="1395"/>
                    <a:pt x="15161" y="1217"/>
                  </a:cubicBezTo>
                  <a:cubicBezTo>
                    <a:pt x="14856" y="1053"/>
                    <a:pt x="14476" y="901"/>
                    <a:pt x="14032" y="761"/>
                  </a:cubicBezTo>
                  <a:lnTo>
                    <a:pt x="13652" y="647"/>
                  </a:lnTo>
                  <a:cubicBezTo>
                    <a:pt x="13057" y="482"/>
                    <a:pt x="12359" y="343"/>
                    <a:pt x="11598" y="242"/>
                  </a:cubicBezTo>
                  <a:cubicBezTo>
                    <a:pt x="11434" y="216"/>
                    <a:pt x="11257" y="191"/>
                    <a:pt x="11066" y="165"/>
                  </a:cubicBezTo>
                  <a:cubicBezTo>
                    <a:pt x="10141" y="64"/>
                    <a:pt x="9114" y="0"/>
                    <a:pt x="804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2045400" y="1701875"/>
              <a:ext cx="85900" cy="13950"/>
            </a:xfrm>
            <a:custGeom>
              <a:avLst/>
              <a:gdLst/>
              <a:ahLst/>
              <a:cxnLst/>
              <a:rect l="l" t="t" r="r" b="b"/>
              <a:pathLst>
                <a:path w="3436" h="558" extrusionOk="0">
                  <a:moveTo>
                    <a:pt x="1204" y="0"/>
                  </a:moveTo>
                  <a:lnTo>
                    <a:pt x="0" y="342"/>
                  </a:lnTo>
                  <a:cubicBezTo>
                    <a:pt x="634" y="431"/>
                    <a:pt x="1306" y="507"/>
                    <a:pt x="2029" y="558"/>
                  </a:cubicBezTo>
                  <a:lnTo>
                    <a:pt x="3435" y="152"/>
                  </a:lnTo>
                  <a:cubicBezTo>
                    <a:pt x="2649" y="139"/>
                    <a:pt x="1902" y="76"/>
                    <a:pt x="1204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1954125" y="1673025"/>
              <a:ext cx="35825" cy="12050"/>
            </a:xfrm>
            <a:custGeom>
              <a:avLst/>
              <a:gdLst/>
              <a:ahLst/>
              <a:cxnLst/>
              <a:rect l="l" t="t" r="r" b="b"/>
              <a:pathLst>
                <a:path w="1433" h="482" extrusionOk="0">
                  <a:moveTo>
                    <a:pt x="1205" y="0"/>
                  </a:moveTo>
                  <a:lnTo>
                    <a:pt x="1" y="355"/>
                  </a:lnTo>
                  <a:cubicBezTo>
                    <a:pt x="64" y="394"/>
                    <a:pt x="140" y="431"/>
                    <a:pt x="216" y="482"/>
                  </a:cubicBezTo>
                  <a:lnTo>
                    <a:pt x="1433" y="127"/>
                  </a:lnTo>
                  <a:cubicBezTo>
                    <a:pt x="1407" y="115"/>
                    <a:pt x="1382" y="89"/>
                    <a:pt x="1357" y="76"/>
                  </a:cubicBezTo>
                  <a:lnTo>
                    <a:pt x="1205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1995975" y="1691725"/>
              <a:ext cx="38975" cy="10800"/>
            </a:xfrm>
            <a:custGeom>
              <a:avLst/>
              <a:gdLst/>
              <a:ahLst/>
              <a:cxnLst/>
              <a:rect l="l" t="t" r="r" b="b"/>
              <a:pathLst>
                <a:path w="1559" h="432" extrusionOk="0">
                  <a:moveTo>
                    <a:pt x="1141" y="1"/>
                  </a:moveTo>
                  <a:lnTo>
                    <a:pt x="0" y="317"/>
                  </a:lnTo>
                  <a:cubicBezTo>
                    <a:pt x="139" y="368"/>
                    <a:pt x="279" y="393"/>
                    <a:pt x="418" y="432"/>
                  </a:cubicBezTo>
                  <a:lnTo>
                    <a:pt x="1559" y="114"/>
                  </a:lnTo>
                  <a:cubicBezTo>
                    <a:pt x="1457" y="77"/>
                    <a:pt x="1344" y="51"/>
                    <a:pt x="1242" y="26"/>
                  </a:cubicBezTo>
                  <a:cubicBezTo>
                    <a:pt x="1204" y="13"/>
                    <a:pt x="1178" y="1"/>
                    <a:pt x="1141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979475" y="1614400"/>
              <a:ext cx="321375" cy="91300"/>
            </a:xfrm>
            <a:custGeom>
              <a:avLst/>
              <a:gdLst/>
              <a:ahLst/>
              <a:cxnLst/>
              <a:rect l="l" t="t" r="r" b="b"/>
              <a:pathLst>
                <a:path w="12855" h="3652" extrusionOk="0">
                  <a:moveTo>
                    <a:pt x="6427" y="1"/>
                  </a:moveTo>
                  <a:cubicBezTo>
                    <a:pt x="2878" y="1"/>
                    <a:pt x="1" y="812"/>
                    <a:pt x="1" y="1826"/>
                  </a:cubicBezTo>
                  <a:lnTo>
                    <a:pt x="1" y="1902"/>
                  </a:lnTo>
                  <a:cubicBezTo>
                    <a:pt x="153" y="2878"/>
                    <a:pt x="2979" y="3651"/>
                    <a:pt x="6427" y="3651"/>
                  </a:cubicBezTo>
                  <a:cubicBezTo>
                    <a:pt x="9875" y="3651"/>
                    <a:pt x="12702" y="2878"/>
                    <a:pt x="12854" y="1902"/>
                  </a:cubicBezTo>
                  <a:lnTo>
                    <a:pt x="12854" y="1826"/>
                  </a:lnTo>
                  <a:cubicBezTo>
                    <a:pt x="12854" y="812"/>
                    <a:pt x="9976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979475" y="1618500"/>
              <a:ext cx="321375" cy="87200"/>
            </a:xfrm>
            <a:custGeom>
              <a:avLst/>
              <a:gdLst/>
              <a:ahLst/>
              <a:cxnLst/>
              <a:rect l="l" t="t" r="r" b="b"/>
              <a:pathLst>
                <a:path w="12855" h="3488" extrusionOk="0">
                  <a:moveTo>
                    <a:pt x="6427" y="1"/>
                  </a:moveTo>
                  <a:cubicBezTo>
                    <a:pt x="2979" y="1"/>
                    <a:pt x="153" y="775"/>
                    <a:pt x="1" y="1738"/>
                  </a:cubicBezTo>
                  <a:cubicBezTo>
                    <a:pt x="26" y="1877"/>
                    <a:pt x="102" y="2017"/>
                    <a:pt x="241" y="2156"/>
                  </a:cubicBezTo>
                  <a:cubicBezTo>
                    <a:pt x="292" y="2207"/>
                    <a:pt x="356" y="2270"/>
                    <a:pt x="432" y="2321"/>
                  </a:cubicBezTo>
                  <a:cubicBezTo>
                    <a:pt x="736" y="2549"/>
                    <a:pt x="1205" y="2752"/>
                    <a:pt x="1776" y="2916"/>
                  </a:cubicBezTo>
                  <a:cubicBezTo>
                    <a:pt x="1902" y="2955"/>
                    <a:pt x="2041" y="2992"/>
                    <a:pt x="2181" y="3031"/>
                  </a:cubicBezTo>
                  <a:cubicBezTo>
                    <a:pt x="2714" y="3158"/>
                    <a:pt x="3334" y="3271"/>
                    <a:pt x="4019" y="3347"/>
                  </a:cubicBezTo>
                  <a:cubicBezTo>
                    <a:pt x="4691" y="3423"/>
                    <a:pt x="5426" y="3474"/>
                    <a:pt x="6199" y="3487"/>
                  </a:cubicBezTo>
                  <a:lnTo>
                    <a:pt x="6427" y="3487"/>
                  </a:lnTo>
                  <a:cubicBezTo>
                    <a:pt x="9875" y="3487"/>
                    <a:pt x="12702" y="2714"/>
                    <a:pt x="12854" y="1738"/>
                  </a:cubicBezTo>
                  <a:cubicBezTo>
                    <a:pt x="12841" y="1700"/>
                    <a:pt x="12829" y="1649"/>
                    <a:pt x="12816" y="1598"/>
                  </a:cubicBezTo>
                  <a:cubicBezTo>
                    <a:pt x="12727" y="1395"/>
                    <a:pt x="12511" y="1206"/>
                    <a:pt x="12207" y="1028"/>
                  </a:cubicBezTo>
                  <a:cubicBezTo>
                    <a:pt x="11891" y="838"/>
                    <a:pt x="11472" y="673"/>
                    <a:pt x="10965" y="533"/>
                  </a:cubicBezTo>
                  <a:cubicBezTo>
                    <a:pt x="10838" y="496"/>
                    <a:pt x="10699" y="457"/>
                    <a:pt x="10559" y="420"/>
                  </a:cubicBezTo>
                  <a:cubicBezTo>
                    <a:pt x="9913" y="268"/>
                    <a:pt x="9153" y="153"/>
                    <a:pt x="8328" y="77"/>
                  </a:cubicBezTo>
                  <a:cubicBezTo>
                    <a:pt x="8126" y="65"/>
                    <a:pt x="7911" y="52"/>
                    <a:pt x="7708" y="40"/>
                  </a:cubicBezTo>
                  <a:cubicBezTo>
                    <a:pt x="7289" y="14"/>
                    <a:pt x="6858" y="1"/>
                    <a:pt x="64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2079925" y="1698375"/>
              <a:ext cx="71025" cy="7325"/>
            </a:xfrm>
            <a:custGeom>
              <a:avLst/>
              <a:gdLst/>
              <a:ahLst/>
              <a:cxnLst/>
              <a:rect l="l" t="t" r="r" b="b"/>
              <a:pathLst>
                <a:path w="2841" h="293" extrusionOk="0">
                  <a:moveTo>
                    <a:pt x="558" y="0"/>
                  </a:moveTo>
                  <a:lnTo>
                    <a:pt x="1" y="152"/>
                  </a:lnTo>
                  <a:cubicBezTo>
                    <a:pt x="673" y="228"/>
                    <a:pt x="1408" y="279"/>
                    <a:pt x="2181" y="292"/>
                  </a:cubicBezTo>
                  <a:lnTo>
                    <a:pt x="2840" y="102"/>
                  </a:lnTo>
                  <a:lnTo>
                    <a:pt x="2803" y="102"/>
                  </a:lnTo>
                  <a:cubicBezTo>
                    <a:pt x="2524" y="102"/>
                    <a:pt x="2245" y="90"/>
                    <a:pt x="1966" y="90"/>
                  </a:cubicBezTo>
                  <a:cubicBezTo>
                    <a:pt x="1890" y="76"/>
                    <a:pt x="1814" y="76"/>
                    <a:pt x="1738" y="76"/>
                  </a:cubicBezTo>
                  <a:cubicBezTo>
                    <a:pt x="1522" y="64"/>
                    <a:pt x="1319" y="51"/>
                    <a:pt x="1116" y="39"/>
                  </a:cubicBezTo>
                  <a:cubicBezTo>
                    <a:pt x="1040" y="39"/>
                    <a:pt x="964" y="26"/>
                    <a:pt x="888" y="26"/>
                  </a:cubicBezTo>
                  <a:cubicBezTo>
                    <a:pt x="812" y="13"/>
                    <a:pt x="749" y="13"/>
                    <a:pt x="673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988025" y="1674925"/>
              <a:ext cx="3525" cy="1625"/>
            </a:xfrm>
            <a:custGeom>
              <a:avLst/>
              <a:gdLst/>
              <a:ahLst/>
              <a:cxnLst/>
              <a:rect l="l" t="t" r="r" b="b"/>
              <a:pathLst>
                <a:path w="141" h="65" extrusionOk="0">
                  <a:moveTo>
                    <a:pt x="1" y="0"/>
                  </a:moveTo>
                  <a:cubicBezTo>
                    <a:pt x="26" y="13"/>
                    <a:pt x="65" y="39"/>
                    <a:pt x="90" y="64"/>
                  </a:cubicBezTo>
                  <a:lnTo>
                    <a:pt x="141" y="51"/>
                  </a:lnTo>
                  <a:cubicBezTo>
                    <a:pt x="115" y="39"/>
                    <a:pt x="90" y="39"/>
                    <a:pt x="77" y="26"/>
                  </a:cubicBezTo>
                  <a:cubicBezTo>
                    <a:pt x="51" y="13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2023850" y="1688875"/>
              <a:ext cx="20300" cy="5425"/>
            </a:xfrm>
            <a:custGeom>
              <a:avLst/>
              <a:gdLst/>
              <a:ahLst/>
              <a:cxnLst/>
              <a:rect l="l" t="t" r="r" b="b"/>
              <a:pathLst>
                <a:path w="812" h="217" extrusionOk="0">
                  <a:moveTo>
                    <a:pt x="368" y="0"/>
                  </a:moveTo>
                  <a:lnTo>
                    <a:pt x="1" y="101"/>
                  </a:lnTo>
                  <a:cubicBezTo>
                    <a:pt x="127" y="140"/>
                    <a:pt x="266" y="177"/>
                    <a:pt x="406" y="216"/>
                  </a:cubicBezTo>
                  <a:lnTo>
                    <a:pt x="812" y="89"/>
                  </a:lnTo>
                  <a:lnTo>
                    <a:pt x="773" y="89"/>
                  </a:lnTo>
                  <a:cubicBezTo>
                    <a:pt x="634" y="64"/>
                    <a:pt x="508" y="25"/>
                    <a:pt x="368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66625" y="1629275"/>
              <a:ext cx="152125" cy="64050"/>
            </a:xfrm>
            <a:custGeom>
              <a:avLst/>
              <a:gdLst/>
              <a:ahLst/>
              <a:cxnLst/>
              <a:rect l="l" t="t" r="r" b="b"/>
              <a:pathLst>
                <a:path w="6085" h="2562" extrusionOk="0">
                  <a:moveTo>
                    <a:pt x="2473" y="1"/>
                  </a:moveTo>
                  <a:lnTo>
                    <a:pt x="2473" y="293"/>
                  </a:lnTo>
                  <a:cubicBezTo>
                    <a:pt x="901" y="356"/>
                    <a:pt x="115" y="623"/>
                    <a:pt x="115" y="927"/>
                  </a:cubicBezTo>
                  <a:cubicBezTo>
                    <a:pt x="115" y="1637"/>
                    <a:pt x="3842" y="1446"/>
                    <a:pt x="3842" y="1687"/>
                  </a:cubicBezTo>
                  <a:cubicBezTo>
                    <a:pt x="3842" y="1750"/>
                    <a:pt x="3600" y="1789"/>
                    <a:pt x="2954" y="1789"/>
                  </a:cubicBezTo>
                  <a:cubicBezTo>
                    <a:pt x="2219" y="1789"/>
                    <a:pt x="1369" y="1725"/>
                    <a:pt x="735" y="1611"/>
                  </a:cubicBezTo>
                  <a:lnTo>
                    <a:pt x="0" y="2080"/>
                  </a:lnTo>
                  <a:cubicBezTo>
                    <a:pt x="583" y="2181"/>
                    <a:pt x="1521" y="2257"/>
                    <a:pt x="2473" y="2270"/>
                  </a:cubicBezTo>
                  <a:lnTo>
                    <a:pt x="2473" y="2561"/>
                  </a:lnTo>
                  <a:lnTo>
                    <a:pt x="3842" y="2561"/>
                  </a:lnTo>
                  <a:lnTo>
                    <a:pt x="3842" y="2257"/>
                  </a:lnTo>
                  <a:cubicBezTo>
                    <a:pt x="5324" y="2194"/>
                    <a:pt x="6085" y="1928"/>
                    <a:pt x="6085" y="1637"/>
                  </a:cubicBezTo>
                  <a:cubicBezTo>
                    <a:pt x="6085" y="927"/>
                    <a:pt x="2358" y="1116"/>
                    <a:pt x="2358" y="888"/>
                  </a:cubicBezTo>
                  <a:cubicBezTo>
                    <a:pt x="2358" y="825"/>
                    <a:pt x="2561" y="775"/>
                    <a:pt x="3233" y="775"/>
                  </a:cubicBezTo>
                  <a:cubicBezTo>
                    <a:pt x="3816" y="775"/>
                    <a:pt x="4437" y="825"/>
                    <a:pt x="5109" y="914"/>
                  </a:cubicBezTo>
                  <a:lnTo>
                    <a:pt x="5794" y="445"/>
                  </a:lnTo>
                  <a:cubicBezTo>
                    <a:pt x="5236" y="356"/>
                    <a:pt x="4551" y="305"/>
                    <a:pt x="3842" y="293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2065675" y="1626750"/>
              <a:ext cx="151800" cy="64050"/>
            </a:xfrm>
            <a:custGeom>
              <a:avLst/>
              <a:gdLst/>
              <a:ahLst/>
              <a:cxnLst/>
              <a:rect l="l" t="t" r="r" b="b"/>
              <a:pathLst>
                <a:path w="6072" h="2562" extrusionOk="0">
                  <a:moveTo>
                    <a:pt x="2472" y="1"/>
                  </a:moveTo>
                  <a:lnTo>
                    <a:pt x="2472" y="293"/>
                  </a:lnTo>
                  <a:cubicBezTo>
                    <a:pt x="900" y="355"/>
                    <a:pt x="114" y="622"/>
                    <a:pt x="114" y="926"/>
                  </a:cubicBezTo>
                  <a:cubicBezTo>
                    <a:pt x="114" y="1636"/>
                    <a:pt x="3829" y="1446"/>
                    <a:pt x="3829" y="1687"/>
                  </a:cubicBezTo>
                  <a:cubicBezTo>
                    <a:pt x="3829" y="1750"/>
                    <a:pt x="3601" y="1788"/>
                    <a:pt x="2954" y="1788"/>
                  </a:cubicBezTo>
                  <a:cubicBezTo>
                    <a:pt x="2219" y="1788"/>
                    <a:pt x="1370" y="1724"/>
                    <a:pt x="736" y="1611"/>
                  </a:cubicBezTo>
                  <a:lnTo>
                    <a:pt x="1" y="2079"/>
                  </a:lnTo>
                  <a:cubicBezTo>
                    <a:pt x="584" y="2181"/>
                    <a:pt x="1509" y="2257"/>
                    <a:pt x="2472" y="2282"/>
                  </a:cubicBezTo>
                  <a:lnTo>
                    <a:pt x="2472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2" y="1927"/>
                    <a:pt x="6072" y="1636"/>
                  </a:cubicBezTo>
                  <a:cubicBezTo>
                    <a:pt x="6072" y="926"/>
                    <a:pt x="2345" y="1116"/>
                    <a:pt x="2345" y="888"/>
                  </a:cubicBezTo>
                  <a:cubicBezTo>
                    <a:pt x="2345" y="825"/>
                    <a:pt x="2561" y="774"/>
                    <a:pt x="3233" y="774"/>
                  </a:cubicBezTo>
                  <a:cubicBezTo>
                    <a:pt x="3816" y="774"/>
                    <a:pt x="4437" y="825"/>
                    <a:pt x="5109" y="913"/>
                  </a:cubicBezTo>
                  <a:lnTo>
                    <a:pt x="5793" y="445"/>
                  </a:lnTo>
                  <a:cubicBezTo>
                    <a:pt x="5235" y="355"/>
                    <a:pt x="4551" y="305"/>
                    <a:pt x="3829" y="293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950625" y="1593500"/>
              <a:ext cx="402500" cy="107425"/>
            </a:xfrm>
            <a:custGeom>
              <a:avLst/>
              <a:gdLst/>
              <a:ahLst/>
              <a:cxnLst/>
              <a:rect l="l" t="t" r="r" b="b"/>
              <a:pathLst>
                <a:path w="16100" h="4297" extrusionOk="0">
                  <a:moveTo>
                    <a:pt x="13324" y="0"/>
                  </a:moveTo>
                  <a:lnTo>
                    <a:pt x="12474" y="12"/>
                  </a:lnTo>
                  <a:lnTo>
                    <a:pt x="4780" y="12"/>
                  </a:lnTo>
                  <a:lnTo>
                    <a:pt x="3930" y="25"/>
                  </a:lnTo>
                  <a:lnTo>
                    <a:pt x="1" y="25"/>
                  </a:lnTo>
                  <a:lnTo>
                    <a:pt x="1" y="1749"/>
                  </a:lnTo>
                  <a:lnTo>
                    <a:pt x="1" y="1812"/>
                  </a:lnTo>
                  <a:cubicBezTo>
                    <a:pt x="1" y="2116"/>
                    <a:pt x="178" y="2409"/>
                    <a:pt x="496" y="2674"/>
                  </a:cubicBezTo>
                  <a:cubicBezTo>
                    <a:pt x="533" y="2700"/>
                    <a:pt x="572" y="2725"/>
                    <a:pt x="609" y="2763"/>
                  </a:cubicBezTo>
                  <a:lnTo>
                    <a:pt x="724" y="2839"/>
                  </a:lnTo>
                  <a:cubicBezTo>
                    <a:pt x="749" y="2865"/>
                    <a:pt x="787" y="2877"/>
                    <a:pt x="825" y="2902"/>
                  </a:cubicBezTo>
                  <a:cubicBezTo>
                    <a:pt x="1028" y="3029"/>
                    <a:pt x="1282" y="3169"/>
                    <a:pt x="1573" y="3283"/>
                  </a:cubicBezTo>
                  <a:cubicBezTo>
                    <a:pt x="1637" y="3308"/>
                    <a:pt x="1713" y="3347"/>
                    <a:pt x="1789" y="3372"/>
                  </a:cubicBezTo>
                  <a:cubicBezTo>
                    <a:pt x="1953" y="3435"/>
                    <a:pt x="2118" y="3485"/>
                    <a:pt x="2283" y="3536"/>
                  </a:cubicBezTo>
                  <a:cubicBezTo>
                    <a:pt x="2397" y="3575"/>
                    <a:pt x="2511" y="3612"/>
                    <a:pt x="2637" y="3651"/>
                  </a:cubicBezTo>
                  <a:cubicBezTo>
                    <a:pt x="2663" y="3651"/>
                    <a:pt x="2676" y="3663"/>
                    <a:pt x="2701" y="3663"/>
                  </a:cubicBezTo>
                  <a:cubicBezTo>
                    <a:pt x="2752" y="3676"/>
                    <a:pt x="2803" y="3688"/>
                    <a:pt x="2866" y="3714"/>
                  </a:cubicBezTo>
                  <a:cubicBezTo>
                    <a:pt x="3132" y="3778"/>
                    <a:pt x="3411" y="3840"/>
                    <a:pt x="3702" y="3904"/>
                  </a:cubicBezTo>
                  <a:lnTo>
                    <a:pt x="3930" y="3942"/>
                  </a:lnTo>
                  <a:cubicBezTo>
                    <a:pt x="4032" y="3967"/>
                    <a:pt x="4146" y="3980"/>
                    <a:pt x="4260" y="4006"/>
                  </a:cubicBezTo>
                  <a:cubicBezTo>
                    <a:pt x="4425" y="4031"/>
                    <a:pt x="4603" y="4056"/>
                    <a:pt x="4780" y="4082"/>
                  </a:cubicBezTo>
                  <a:cubicBezTo>
                    <a:pt x="4843" y="4094"/>
                    <a:pt x="4919" y="4094"/>
                    <a:pt x="4995" y="4107"/>
                  </a:cubicBezTo>
                  <a:cubicBezTo>
                    <a:pt x="5274" y="4145"/>
                    <a:pt x="5553" y="4170"/>
                    <a:pt x="5845" y="4195"/>
                  </a:cubicBezTo>
                  <a:cubicBezTo>
                    <a:pt x="5921" y="4208"/>
                    <a:pt x="5984" y="4208"/>
                    <a:pt x="6060" y="4221"/>
                  </a:cubicBezTo>
                  <a:cubicBezTo>
                    <a:pt x="6136" y="4221"/>
                    <a:pt x="6212" y="4234"/>
                    <a:pt x="6288" y="4234"/>
                  </a:cubicBezTo>
                  <a:cubicBezTo>
                    <a:pt x="6491" y="4246"/>
                    <a:pt x="6694" y="4259"/>
                    <a:pt x="6910" y="4271"/>
                  </a:cubicBezTo>
                  <a:cubicBezTo>
                    <a:pt x="6986" y="4271"/>
                    <a:pt x="7062" y="4271"/>
                    <a:pt x="7138" y="4285"/>
                  </a:cubicBezTo>
                  <a:cubicBezTo>
                    <a:pt x="7417" y="4285"/>
                    <a:pt x="7696" y="4297"/>
                    <a:pt x="7975" y="4297"/>
                  </a:cubicBezTo>
                  <a:lnTo>
                    <a:pt x="8203" y="4297"/>
                  </a:lnTo>
                  <a:cubicBezTo>
                    <a:pt x="8482" y="4297"/>
                    <a:pt x="8773" y="4285"/>
                    <a:pt x="9051" y="4271"/>
                  </a:cubicBezTo>
                  <a:lnTo>
                    <a:pt x="9267" y="4271"/>
                  </a:lnTo>
                  <a:cubicBezTo>
                    <a:pt x="9558" y="4259"/>
                    <a:pt x="9837" y="4234"/>
                    <a:pt x="10116" y="4208"/>
                  </a:cubicBezTo>
                  <a:cubicBezTo>
                    <a:pt x="10192" y="4208"/>
                    <a:pt x="10268" y="4195"/>
                    <a:pt x="10332" y="4195"/>
                  </a:cubicBezTo>
                  <a:cubicBezTo>
                    <a:pt x="10623" y="4170"/>
                    <a:pt x="10915" y="4132"/>
                    <a:pt x="11181" y="4094"/>
                  </a:cubicBezTo>
                  <a:cubicBezTo>
                    <a:pt x="11257" y="4094"/>
                    <a:pt x="11333" y="4082"/>
                    <a:pt x="11409" y="4069"/>
                  </a:cubicBezTo>
                  <a:cubicBezTo>
                    <a:pt x="11701" y="4031"/>
                    <a:pt x="11980" y="3980"/>
                    <a:pt x="12246" y="3930"/>
                  </a:cubicBezTo>
                  <a:lnTo>
                    <a:pt x="12474" y="3891"/>
                  </a:lnTo>
                  <a:cubicBezTo>
                    <a:pt x="12766" y="3828"/>
                    <a:pt x="13057" y="3764"/>
                    <a:pt x="13324" y="3688"/>
                  </a:cubicBezTo>
                  <a:cubicBezTo>
                    <a:pt x="13400" y="3663"/>
                    <a:pt x="13476" y="3651"/>
                    <a:pt x="13539" y="3625"/>
                  </a:cubicBezTo>
                  <a:cubicBezTo>
                    <a:pt x="13843" y="3536"/>
                    <a:pt x="14135" y="3448"/>
                    <a:pt x="14388" y="3347"/>
                  </a:cubicBezTo>
                  <a:cubicBezTo>
                    <a:pt x="14465" y="3308"/>
                    <a:pt x="14541" y="3283"/>
                    <a:pt x="14617" y="3245"/>
                  </a:cubicBezTo>
                  <a:cubicBezTo>
                    <a:pt x="14946" y="3105"/>
                    <a:pt x="15225" y="2953"/>
                    <a:pt x="15453" y="2789"/>
                  </a:cubicBezTo>
                  <a:cubicBezTo>
                    <a:pt x="15541" y="2725"/>
                    <a:pt x="15618" y="2662"/>
                    <a:pt x="15681" y="2611"/>
                  </a:cubicBezTo>
                  <a:cubicBezTo>
                    <a:pt x="15947" y="2358"/>
                    <a:pt x="16099" y="2091"/>
                    <a:pt x="16099" y="1812"/>
                  </a:cubicBezTo>
                  <a:lnTo>
                    <a:pt x="16099" y="1787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963000" y="1594125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1" y="0"/>
                  </a:moveTo>
                  <a:lnTo>
                    <a:pt x="1" y="2649"/>
                  </a:lnTo>
                  <a:cubicBezTo>
                    <a:pt x="38" y="2675"/>
                    <a:pt x="77" y="2700"/>
                    <a:pt x="114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1989925" y="1594125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1" y="0"/>
                  </a:moveTo>
                  <a:lnTo>
                    <a:pt x="1" y="3258"/>
                  </a:lnTo>
                  <a:cubicBezTo>
                    <a:pt x="65" y="3283"/>
                    <a:pt x="141" y="3322"/>
                    <a:pt x="217" y="33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2016550" y="1594125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26"/>
                    <a:pt x="39" y="3638"/>
                    <a:pt x="64" y="3638"/>
                  </a:cubicBezTo>
                  <a:cubicBezTo>
                    <a:pt x="115" y="3651"/>
                    <a:pt x="166" y="3663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2043175" y="1594125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0" y="0"/>
                  </a:moveTo>
                  <a:lnTo>
                    <a:pt x="0" y="3879"/>
                  </a:lnTo>
                  <a:lnTo>
                    <a:pt x="228" y="391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2070125" y="1593800"/>
              <a:ext cx="5400" cy="102400"/>
            </a:xfrm>
            <a:custGeom>
              <a:avLst/>
              <a:gdLst/>
              <a:ahLst/>
              <a:cxnLst/>
              <a:rect l="l" t="t" r="r" b="b"/>
              <a:pathLst>
                <a:path w="216" h="4096" extrusionOk="0">
                  <a:moveTo>
                    <a:pt x="0" y="0"/>
                  </a:moveTo>
                  <a:lnTo>
                    <a:pt x="0" y="4070"/>
                  </a:lnTo>
                  <a:cubicBezTo>
                    <a:pt x="63" y="4082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096725" y="1593800"/>
              <a:ext cx="5400" cy="105225"/>
            </a:xfrm>
            <a:custGeom>
              <a:avLst/>
              <a:gdLst/>
              <a:ahLst/>
              <a:cxnLst/>
              <a:rect l="l" t="t" r="r" b="b"/>
              <a:pathLst>
                <a:path w="216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6"/>
                    <a:pt x="140" y="4196"/>
                    <a:pt x="216" y="420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2123350" y="15938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53" y="4259"/>
                    <a:pt x="229" y="427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2149975" y="15938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1" y="0"/>
                  </a:moveTo>
                  <a:lnTo>
                    <a:pt x="1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2176900" y="15938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16" y="425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203525" y="1593800"/>
              <a:ext cx="5425" cy="104925"/>
            </a:xfrm>
            <a:custGeom>
              <a:avLst/>
              <a:gdLst/>
              <a:ahLst/>
              <a:cxnLst/>
              <a:rect l="l" t="t" r="r" b="b"/>
              <a:pathLst>
                <a:path w="217" h="4197" extrusionOk="0">
                  <a:moveTo>
                    <a:pt x="0" y="0"/>
                  </a:moveTo>
                  <a:lnTo>
                    <a:pt x="0" y="4196"/>
                  </a:lnTo>
                  <a:cubicBezTo>
                    <a:pt x="76" y="4196"/>
                    <a:pt x="152" y="4183"/>
                    <a:pt x="216" y="418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30125" y="1593800"/>
              <a:ext cx="5750" cy="102050"/>
            </a:xfrm>
            <a:custGeom>
              <a:avLst/>
              <a:gdLst/>
              <a:ahLst/>
              <a:cxnLst/>
              <a:rect l="l" t="t" r="r" b="b"/>
              <a:pathLst>
                <a:path w="230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82"/>
                    <a:pt x="153" y="4070"/>
                    <a:pt x="229" y="405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2256750" y="15938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1" y="0"/>
                  </a:moveTo>
                  <a:lnTo>
                    <a:pt x="1" y="3918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283700" y="1593500"/>
              <a:ext cx="5400" cy="92225"/>
            </a:xfrm>
            <a:custGeom>
              <a:avLst/>
              <a:gdLst/>
              <a:ahLst/>
              <a:cxnLst/>
              <a:rect l="l" t="t" r="r" b="b"/>
              <a:pathLst>
                <a:path w="216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51"/>
                    <a:pt x="216" y="362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310325" y="159350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347"/>
                  </a:lnTo>
                  <a:cubicBezTo>
                    <a:pt x="77" y="3308"/>
                    <a:pt x="153" y="3283"/>
                    <a:pt x="229" y="324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2336950" y="1593500"/>
              <a:ext cx="5725" cy="69725"/>
            </a:xfrm>
            <a:custGeom>
              <a:avLst/>
              <a:gdLst/>
              <a:ahLst/>
              <a:cxnLst/>
              <a:rect l="l" t="t" r="r" b="b"/>
              <a:pathLst>
                <a:path w="229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88" y="2725"/>
                    <a:pt x="165" y="2662"/>
                    <a:pt x="228" y="2611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950625" y="1537075"/>
              <a:ext cx="402500" cy="114125"/>
            </a:xfrm>
            <a:custGeom>
              <a:avLst/>
              <a:gdLst/>
              <a:ahLst/>
              <a:cxnLst/>
              <a:rect l="l" t="t" r="r" b="b"/>
              <a:pathLst>
                <a:path w="16100" h="4565" extrusionOk="0">
                  <a:moveTo>
                    <a:pt x="8051" y="1"/>
                  </a:moveTo>
                  <a:cubicBezTo>
                    <a:pt x="3702" y="1"/>
                    <a:pt x="166" y="976"/>
                    <a:pt x="14" y="2193"/>
                  </a:cubicBezTo>
                  <a:cubicBezTo>
                    <a:pt x="1" y="2219"/>
                    <a:pt x="1" y="2257"/>
                    <a:pt x="1" y="2282"/>
                  </a:cubicBezTo>
                  <a:cubicBezTo>
                    <a:pt x="1" y="2587"/>
                    <a:pt x="217" y="2891"/>
                    <a:pt x="609" y="3157"/>
                  </a:cubicBezTo>
                  <a:cubicBezTo>
                    <a:pt x="673" y="3195"/>
                    <a:pt x="749" y="3246"/>
                    <a:pt x="825" y="3283"/>
                  </a:cubicBezTo>
                  <a:cubicBezTo>
                    <a:pt x="1206" y="3499"/>
                    <a:pt x="1699" y="3702"/>
                    <a:pt x="2283" y="3880"/>
                  </a:cubicBezTo>
                  <a:lnTo>
                    <a:pt x="2701" y="3993"/>
                  </a:lnTo>
                  <a:cubicBezTo>
                    <a:pt x="3183" y="4108"/>
                    <a:pt x="3702" y="4209"/>
                    <a:pt x="4260" y="4297"/>
                  </a:cubicBezTo>
                  <a:cubicBezTo>
                    <a:pt x="4894" y="4387"/>
                    <a:pt x="5566" y="4463"/>
                    <a:pt x="6288" y="4513"/>
                  </a:cubicBezTo>
                  <a:cubicBezTo>
                    <a:pt x="6859" y="4551"/>
                    <a:pt x="7442" y="4564"/>
                    <a:pt x="8051" y="4564"/>
                  </a:cubicBezTo>
                  <a:cubicBezTo>
                    <a:pt x="12499" y="4564"/>
                    <a:pt x="16099" y="3537"/>
                    <a:pt x="16099" y="2282"/>
                  </a:cubicBezTo>
                  <a:lnTo>
                    <a:pt x="16099" y="2193"/>
                  </a:lnTo>
                  <a:cubicBezTo>
                    <a:pt x="16074" y="2041"/>
                    <a:pt x="16011" y="1902"/>
                    <a:pt x="15884" y="1762"/>
                  </a:cubicBezTo>
                  <a:cubicBezTo>
                    <a:pt x="15732" y="1559"/>
                    <a:pt x="15491" y="1382"/>
                    <a:pt x="15161" y="1205"/>
                  </a:cubicBezTo>
                  <a:cubicBezTo>
                    <a:pt x="14857" y="1040"/>
                    <a:pt x="14477" y="888"/>
                    <a:pt x="14034" y="748"/>
                  </a:cubicBezTo>
                  <a:cubicBezTo>
                    <a:pt x="13919" y="711"/>
                    <a:pt x="13792" y="672"/>
                    <a:pt x="13653" y="635"/>
                  </a:cubicBezTo>
                  <a:cubicBezTo>
                    <a:pt x="13057" y="469"/>
                    <a:pt x="12360" y="330"/>
                    <a:pt x="11612" y="229"/>
                  </a:cubicBezTo>
                  <a:cubicBezTo>
                    <a:pt x="11435" y="204"/>
                    <a:pt x="11257" y="178"/>
                    <a:pt x="11080" y="165"/>
                  </a:cubicBezTo>
                  <a:cubicBezTo>
                    <a:pt x="10142" y="52"/>
                    <a:pt x="9128" y="1"/>
                    <a:pt x="8051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2057100" y="1568150"/>
              <a:ext cx="271300" cy="81775"/>
            </a:xfrm>
            <a:custGeom>
              <a:avLst/>
              <a:gdLst/>
              <a:ahLst/>
              <a:cxnLst/>
              <a:rect l="l" t="t" r="r" b="b"/>
              <a:pathLst>
                <a:path w="10852" h="3271" extrusionOk="0">
                  <a:moveTo>
                    <a:pt x="1" y="0"/>
                  </a:moveTo>
                  <a:lnTo>
                    <a:pt x="1" y="3270"/>
                  </a:lnTo>
                  <a:lnTo>
                    <a:pt x="10851" y="3270"/>
                  </a:lnTo>
                  <a:lnTo>
                    <a:pt x="10851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965850" y="1615675"/>
              <a:ext cx="9225" cy="3500"/>
            </a:xfrm>
            <a:custGeom>
              <a:avLst/>
              <a:gdLst/>
              <a:ahLst/>
              <a:cxnLst/>
              <a:rect l="l" t="t" r="r" b="b"/>
              <a:pathLst>
                <a:path w="369" h="140" extrusionOk="0">
                  <a:moveTo>
                    <a:pt x="39" y="0"/>
                  </a:moveTo>
                  <a:lnTo>
                    <a:pt x="0" y="13"/>
                  </a:lnTo>
                  <a:cubicBezTo>
                    <a:pt x="64" y="51"/>
                    <a:pt x="140" y="102"/>
                    <a:pt x="216" y="139"/>
                  </a:cubicBezTo>
                  <a:lnTo>
                    <a:pt x="368" y="102"/>
                  </a:lnTo>
                  <a:lnTo>
                    <a:pt x="355" y="102"/>
                  </a:lnTo>
                  <a:cubicBezTo>
                    <a:pt x="254" y="63"/>
                    <a:pt x="140" y="38"/>
                    <a:pt x="39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2007675" y="1628650"/>
              <a:ext cx="32975" cy="8275"/>
            </a:xfrm>
            <a:custGeom>
              <a:avLst/>
              <a:gdLst/>
              <a:ahLst/>
              <a:cxnLst/>
              <a:rect l="l" t="t" r="r" b="b"/>
              <a:pathLst>
                <a:path w="1319" h="331" extrusionOk="0">
                  <a:moveTo>
                    <a:pt x="749" y="1"/>
                  </a:moveTo>
                  <a:lnTo>
                    <a:pt x="1" y="217"/>
                  </a:lnTo>
                  <a:lnTo>
                    <a:pt x="419" y="330"/>
                  </a:lnTo>
                  <a:lnTo>
                    <a:pt x="1319" y="77"/>
                  </a:lnTo>
                  <a:cubicBezTo>
                    <a:pt x="1217" y="65"/>
                    <a:pt x="1129" y="51"/>
                    <a:pt x="1040" y="39"/>
                  </a:cubicBezTo>
                  <a:cubicBezTo>
                    <a:pt x="964" y="26"/>
                    <a:pt x="901" y="14"/>
                    <a:pt x="825" y="14"/>
                  </a:cubicBezTo>
                  <a:cubicBezTo>
                    <a:pt x="800" y="1"/>
                    <a:pt x="774" y="1"/>
                    <a:pt x="749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991200" y="1548500"/>
              <a:ext cx="321675" cy="91275"/>
            </a:xfrm>
            <a:custGeom>
              <a:avLst/>
              <a:gdLst/>
              <a:ahLst/>
              <a:cxnLst/>
              <a:rect l="l" t="t" r="r" b="b"/>
              <a:pathLst>
                <a:path w="12867" h="3651" extrusionOk="0">
                  <a:moveTo>
                    <a:pt x="6428" y="0"/>
                  </a:moveTo>
                  <a:cubicBezTo>
                    <a:pt x="2878" y="0"/>
                    <a:pt x="0" y="811"/>
                    <a:pt x="0" y="1825"/>
                  </a:cubicBezTo>
                  <a:lnTo>
                    <a:pt x="0" y="1902"/>
                  </a:lnTo>
                  <a:cubicBezTo>
                    <a:pt x="166" y="2877"/>
                    <a:pt x="2980" y="3651"/>
                    <a:pt x="6428" y="3651"/>
                  </a:cubicBezTo>
                  <a:cubicBezTo>
                    <a:pt x="9875" y="3651"/>
                    <a:pt x="12702" y="2877"/>
                    <a:pt x="12854" y="1902"/>
                  </a:cubicBezTo>
                  <a:cubicBezTo>
                    <a:pt x="12854" y="1876"/>
                    <a:pt x="12867" y="1851"/>
                    <a:pt x="12867" y="1825"/>
                  </a:cubicBezTo>
                  <a:cubicBezTo>
                    <a:pt x="12867" y="811"/>
                    <a:pt x="9977" y="0"/>
                    <a:pt x="642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91200" y="1552600"/>
              <a:ext cx="321350" cy="87175"/>
            </a:xfrm>
            <a:custGeom>
              <a:avLst/>
              <a:gdLst/>
              <a:ahLst/>
              <a:cxnLst/>
              <a:rect l="l" t="t" r="r" b="b"/>
              <a:pathLst>
                <a:path w="12854" h="3487" extrusionOk="0">
                  <a:moveTo>
                    <a:pt x="6428" y="0"/>
                  </a:moveTo>
                  <a:cubicBezTo>
                    <a:pt x="2980" y="0"/>
                    <a:pt x="166" y="774"/>
                    <a:pt x="0" y="1738"/>
                  </a:cubicBezTo>
                  <a:cubicBezTo>
                    <a:pt x="26" y="1890"/>
                    <a:pt x="102" y="2029"/>
                    <a:pt x="242" y="2155"/>
                  </a:cubicBezTo>
                  <a:cubicBezTo>
                    <a:pt x="292" y="2219"/>
                    <a:pt x="355" y="2270"/>
                    <a:pt x="431" y="2321"/>
                  </a:cubicBezTo>
                  <a:cubicBezTo>
                    <a:pt x="749" y="2549"/>
                    <a:pt x="1205" y="2752"/>
                    <a:pt x="1775" y="2916"/>
                  </a:cubicBezTo>
                  <a:cubicBezTo>
                    <a:pt x="1915" y="2954"/>
                    <a:pt x="2042" y="2992"/>
                    <a:pt x="2181" y="3030"/>
                  </a:cubicBezTo>
                  <a:cubicBezTo>
                    <a:pt x="2713" y="3169"/>
                    <a:pt x="3335" y="3271"/>
                    <a:pt x="4019" y="3347"/>
                  </a:cubicBezTo>
                  <a:cubicBezTo>
                    <a:pt x="4690" y="3436"/>
                    <a:pt x="5426" y="3474"/>
                    <a:pt x="6199" y="3487"/>
                  </a:cubicBezTo>
                  <a:lnTo>
                    <a:pt x="6428" y="3487"/>
                  </a:lnTo>
                  <a:cubicBezTo>
                    <a:pt x="9875" y="3487"/>
                    <a:pt x="12702" y="2713"/>
                    <a:pt x="12854" y="1738"/>
                  </a:cubicBezTo>
                  <a:cubicBezTo>
                    <a:pt x="12854" y="1699"/>
                    <a:pt x="12842" y="1648"/>
                    <a:pt x="12816" y="1611"/>
                  </a:cubicBezTo>
                  <a:cubicBezTo>
                    <a:pt x="12727" y="1395"/>
                    <a:pt x="12524" y="1205"/>
                    <a:pt x="12208" y="1028"/>
                  </a:cubicBezTo>
                  <a:cubicBezTo>
                    <a:pt x="11890" y="837"/>
                    <a:pt x="11473" y="673"/>
                    <a:pt x="10966" y="533"/>
                  </a:cubicBezTo>
                  <a:cubicBezTo>
                    <a:pt x="10839" y="495"/>
                    <a:pt x="10699" y="457"/>
                    <a:pt x="10560" y="431"/>
                  </a:cubicBezTo>
                  <a:cubicBezTo>
                    <a:pt x="9913" y="267"/>
                    <a:pt x="9152" y="153"/>
                    <a:pt x="8329" y="76"/>
                  </a:cubicBezTo>
                  <a:cubicBezTo>
                    <a:pt x="8126" y="64"/>
                    <a:pt x="7910" y="51"/>
                    <a:pt x="7707" y="39"/>
                  </a:cubicBezTo>
                  <a:cubicBezTo>
                    <a:pt x="7290" y="14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091675" y="1585875"/>
              <a:ext cx="219950" cy="53900"/>
            </a:xfrm>
            <a:custGeom>
              <a:avLst/>
              <a:gdLst/>
              <a:ahLst/>
              <a:cxnLst/>
              <a:rect l="l" t="t" r="r" b="b"/>
              <a:pathLst>
                <a:path w="8798" h="2156" extrusionOk="0">
                  <a:moveTo>
                    <a:pt x="8594" y="1"/>
                  </a:moveTo>
                  <a:cubicBezTo>
                    <a:pt x="8530" y="77"/>
                    <a:pt x="8454" y="165"/>
                    <a:pt x="8366" y="241"/>
                  </a:cubicBezTo>
                  <a:cubicBezTo>
                    <a:pt x="8302" y="305"/>
                    <a:pt x="8226" y="368"/>
                    <a:pt x="8150" y="432"/>
                  </a:cubicBezTo>
                  <a:cubicBezTo>
                    <a:pt x="8113" y="444"/>
                    <a:pt x="8087" y="469"/>
                    <a:pt x="8062" y="483"/>
                  </a:cubicBezTo>
                  <a:lnTo>
                    <a:pt x="8797" y="280"/>
                  </a:lnTo>
                  <a:cubicBezTo>
                    <a:pt x="8759" y="178"/>
                    <a:pt x="8683" y="89"/>
                    <a:pt x="8594" y="1"/>
                  </a:cubicBezTo>
                  <a:close/>
                  <a:moveTo>
                    <a:pt x="3460" y="1788"/>
                  </a:moveTo>
                  <a:lnTo>
                    <a:pt x="3460" y="1788"/>
                  </a:lnTo>
                  <a:cubicBezTo>
                    <a:pt x="3321" y="1801"/>
                    <a:pt x="3169" y="1826"/>
                    <a:pt x="3029" y="1838"/>
                  </a:cubicBezTo>
                  <a:cubicBezTo>
                    <a:pt x="2953" y="1838"/>
                    <a:pt x="2877" y="1852"/>
                    <a:pt x="2801" y="1852"/>
                  </a:cubicBezTo>
                  <a:cubicBezTo>
                    <a:pt x="2522" y="1877"/>
                    <a:pt x="2243" y="1889"/>
                    <a:pt x="1952" y="1902"/>
                  </a:cubicBezTo>
                  <a:cubicBezTo>
                    <a:pt x="1888" y="1914"/>
                    <a:pt x="1812" y="1914"/>
                    <a:pt x="1736" y="1914"/>
                  </a:cubicBezTo>
                  <a:cubicBezTo>
                    <a:pt x="1457" y="1928"/>
                    <a:pt x="1179" y="1928"/>
                    <a:pt x="887" y="1940"/>
                  </a:cubicBezTo>
                  <a:lnTo>
                    <a:pt x="671" y="1940"/>
                  </a:lnTo>
                  <a:cubicBezTo>
                    <a:pt x="545" y="1940"/>
                    <a:pt x="431" y="1940"/>
                    <a:pt x="317" y="1928"/>
                  </a:cubicBezTo>
                  <a:lnTo>
                    <a:pt x="0" y="2016"/>
                  </a:lnTo>
                  <a:cubicBezTo>
                    <a:pt x="671" y="2105"/>
                    <a:pt x="1407" y="2143"/>
                    <a:pt x="2180" y="2156"/>
                  </a:cubicBezTo>
                  <a:lnTo>
                    <a:pt x="3460" y="1788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078350" y="1563375"/>
              <a:ext cx="152150" cy="64375"/>
            </a:xfrm>
            <a:custGeom>
              <a:avLst/>
              <a:gdLst/>
              <a:ahLst/>
              <a:cxnLst/>
              <a:rect l="l" t="t" r="r" b="b"/>
              <a:pathLst>
                <a:path w="6086" h="2575" extrusionOk="0">
                  <a:moveTo>
                    <a:pt x="2485" y="0"/>
                  </a:moveTo>
                  <a:lnTo>
                    <a:pt x="2485" y="292"/>
                  </a:lnTo>
                  <a:cubicBezTo>
                    <a:pt x="900" y="355"/>
                    <a:pt x="114" y="622"/>
                    <a:pt x="114" y="926"/>
                  </a:cubicBezTo>
                  <a:cubicBezTo>
                    <a:pt x="114" y="1636"/>
                    <a:pt x="3841" y="1445"/>
                    <a:pt x="3841" y="1687"/>
                  </a:cubicBezTo>
                  <a:cubicBezTo>
                    <a:pt x="3841" y="1750"/>
                    <a:pt x="3613" y="1788"/>
                    <a:pt x="2967" y="1788"/>
                  </a:cubicBezTo>
                  <a:cubicBezTo>
                    <a:pt x="2219" y="1788"/>
                    <a:pt x="1370" y="1724"/>
                    <a:pt x="736" y="1623"/>
                  </a:cubicBezTo>
                  <a:lnTo>
                    <a:pt x="1" y="2092"/>
                  </a:lnTo>
                  <a:cubicBezTo>
                    <a:pt x="584" y="2194"/>
                    <a:pt x="1522" y="2257"/>
                    <a:pt x="2485" y="2282"/>
                  </a:cubicBezTo>
                  <a:lnTo>
                    <a:pt x="2485" y="2574"/>
                  </a:lnTo>
                  <a:lnTo>
                    <a:pt x="3841" y="2574"/>
                  </a:lnTo>
                  <a:lnTo>
                    <a:pt x="3841" y="2270"/>
                  </a:lnTo>
                  <a:cubicBezTo>
                    <a:pt x="5337" y="2194"/>
                    <a:pt x="6085" y="1940"/>
                    <a:pt x="6085" y="1636"/>
                  </a:cubicBezTo>
                  <a:cubicBezTo>
                    <a:pt x="6085" y="938"/>
                    <a:pt x="2358" y="1129"/>
                    <a:pt x="2358" y="901"/>
                  </a:cubicBezTo>
                  <a:cubicBezTo>
                    <a:pt x="2358" y="825"/>
                    <a:pt x="2573" y="774"/>
                    <a:pt x="3233" y="774"/>
                  </a:cubicBezTo>
                  <a:cubicBezTo>
                    <a:pt x="3816" y="774"/>
                    <a:pt x="4449" y="825"/>
                    <a:pt x="5109" y="913"/>
                  </a:cubicBezTo>
                  <a:lnTo>
                    <a:pt x="5793" y="445"/>
                  </a:lnTo>
                  <a:cubicBezTo>
                    <a:pt x="5249" y="368"/>
                    <a:pt x="4551" y="305"/>
                    <a:pt x="3841" y="292"/>
                  </a:cubicBezTo>
                  <a:lnTo>
                    <a:pt x="3841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2077400" y="1560825"/>
              <a:ext cx="152125" cy="64375"/>
            </a:xfrm>
            <a:custGeom>
              <a:avLst/>
              <a:gdLst/>
              <a:ahLst/>
              <a:cxnLst/>
              <a:rect l="l" t="t" r="r" b="b"/>
              <a:pathLst>
                <a:path w="6085" h="2575" extrusionOk="0">
                  <a:moveTo>
                    <a:pt x="2485" y="1"/>
                  </a:moveTo>
                  <a:lnTo>
                    <a:pt x="2485" y="293"/>
                  </a:lnTo>
                  <a:cubicBezTo>
                    <a:pt x="901" y="356"/>
                    <a:pt x="115" y="623"/>
                    <a:pt x="115" y="927"/>
                  </a:cubicBezTo>
                  <a:cubicBezTo>
                    <a:pt x="115" y="1637"/>
                    <a:pt x="3842" y="1446"/>
                    <a:pt x="3842" y="1687"/>
                  </a:cubicBezTo>
                  <a:cubicBezTo>
                    <a:pt x="3842" y="1750"/>
                    <a:pt x="3600" y="1789"/>
                    <a:pt x="2966" y="1789"/>
                  </a:cubicBezTo>
                  <a:cubicBezTo>
                    <a:pt x="2219" y="1789"/>
                    <a:pt x="1369" y="1725"/>
                    <a:pt x="735" y="1623"/>
                  </a:cubicBezTo>
                  <a:lnTo>
                    <a:pt x="0" y="2093"/>
                  </a:lnTo>
                  <a:cubicBezTo>
                    <a:pt x="583" y="2194"/>
                    <a:pt x="1521" y="2257"/>
                    <a:pt x="2485" y="2283"/>
                  </a:cubicBezTo>
                  <a:lnTo>
                    <a:pt x="2485" y="2575"/>
                  </a:lnTo>
                  <a:lnTo>
                    <a:pt x="3842" y="2575"/>
                  </a:lnTo>
                  <a:lnTo>
                    <a:pt x="3842" y="2270"/>
                  </a:lnTo>
                  <a:cubicBezTo>
                    <a:pt x="5324" y="2194"/>
                    <a:pt x="6085" y="1941"/>
                    <a:pt x="6085" y="1637"/>
                  </a:cubicBezTo>
                  <a:cubicBezTo>
                    <a:pt x="6085" y="939"/>
                    <a:pt x="2358" y="1130"/>
                    <a:pt x="2358" y="901"/>
                  </a:cubicBezTo>
                  <a:cubicBezTo>
                    <a:pt x="2358" y="825"/>
                    <a:pt x="2561" y="775"/>
                    <a:pt x="3233" y="775"/>
                  </a:cubicBezTo>
                  <a:cubicBezTo>
                    <a:pt x="3816" y="775"/>
                    <a:pt x="4450" y="825"/>
                    <a:pt x="5109" y="914"/>
                  </a:cubicBezTo>
                  <a:lnTo>
                    <a:pt x="5794" y="445"/>
                  </a:lnTo>
                  <a:cubicBezTo>
                    <a:pt x="5248" y="369"/>
                    <a:pt x="4551" y="305"/>
                    <a:pt x="3842" y="293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1908800" y="1526950"/>
              <a:ext cx="402475" cy="107425"/>
            </a:xfrm>
            <a:custGeom>
              <a:avLst/>
              <a:gdLst/>
              <a:ahLst/>
              <a:cxnLst/>
              <a:rect l="l" t="t" r="r" b="b"/>
              <a:pathLst>
                <a:path w="16099" h="4297" extrusionOk="0">
                  <a:moveTo>
                    <a:pt x="12259" y="0"/>
                  </a:moveTo>
                  <a:lnTo>
                    <a:pt x="11409" y="12"/>
                  </a:lnTo>
                  <a:lnTo>
                    <a:pt x="3715" y="12"/>
                  </a:lnTo>
                  <a:lnTo>
                    <a:pt x="2865" y="26"/>
                  </a:lnTo>
                  <a:lnTo>
                    <a:pt x="14" y="26"/>
                  </a:lnTo>
                  <a:lnTo>
                    <a:pt x="14" y="1736"/>
                  </a:lnTo>
                  <a:cubicBezTo>
                    <a:pt x="1" y="1762"/>
                    <a:pt x="1" y="1787"/>
                    <a:pt x="1" y="1800"/>
                  </a:cubicBezTo>
                  <a:cubicBezTo>
                    <a:pt x="1" y="2104"/>
                    <a:pt x="178" y="2395"/>
                    <a:pt x="508" y="2674"/>
                  </a:cubicBezTo>
                  <a:cubicBezTo>
                    <a:pt x="546" y="2700"/>
                    <a:pt x="572" y="2725"/>
                    <a:pt x="622" y="2750"/>
                  </a:cubicBezTo>
                  <a:cubicBezTo>
                    <a:pt x="648" y="2789"/>
                    <a:pt x="685" y="2814"/>
                    <a:pt x="724" y="2840"/>
                  </a:cubicBezTo>
                  <a:cubicBezTo>
                    <a:pt x="761" y="2852"/>
                    <a:pt x="787" y="2877"/>
                    <a:pt x="825" y="2902"/>
                  </a:cubicBezTo>
                  <a:cubicBezTo>
                    <a:pt x="1040" y="3029"/>
                    <a:pt x="1281" y="3156"/>
                    <a:pt x="1573" y="3283"/>
                  </a:cubicBezTo>
                  <a:cubicBezTo>
                    <a:pt x="1649" y="3308"/>
                    <a:pt x="1725" y="3333"/>
                    <a:pt x="1801" y="3372"/>
                  </a:cubicBezTo>
                  <a:cubicBezTo>
                    <a:pt x="1953" y="3423"/>
                    <a:pt x="2118" y="3486"/>
                    <a:pt x="2282" y="3536"/>
                  </a:cubicBezTo>
                  <a:cubicBezTo>
                    <a:pt x="2397" y="3575"/>
                    <a:pt x="2524" y="3612"/>
                    <a:pt x="2637" y="3651"/>
                  </a:cubicBezTo>
                  <a:cubicBezTo>
                    <a:pt x="2663" y="3651"/>
                    <a:pt x="2688" y="3663"/>
                    <a:pt x="2701" y="3663"/>
                  </a:cubicBezTo>
                  <a:cubicBezTo>
                    <a:pt x="2764" y="3676"/>
                    <a:pt x="2815" y="3688"/>
                    <a:pt x="2865" y="3702"/>
                  </a:cubicBezTo>
                  <a:cubicBezTo>
                    <a:pt x="3132" y="3778"/>
                    <a:pt x="3411" y="3840"/>
                    <a:pt x="3715" y="3904"/>
                  </a:cubicBezTo>
                  <a:cubicBezTo>
                    <a:pt x="3778" y="3917"/>
                    <a:pt x="3854" y="3930"/>
                    <a:pt x="3930" y="3942"/>
                  </a:cubicBezTo>
                  <a:cubicBezTo>
                    <a:pt x="4045" y="3967"/>
                    <a:pt x="4146" y="3980"/>
                    <a:pt x="4260" y="4006"/>
                  </a:cubicBezTo>
                  <a:cubicBezTo>
                    <a:pt x="4425" y="4031"/>
                    <a:pt x="4603" y="4056"/>
                    <a:pt x="4780" y="4082"/>
                  </a:cubicBezTo>
                  <a:cubicBezTo>
                    <a:pt x="4856" y="4082"/>
                    <a:pt x="4919" y="4094"/>
                    <a:pt x="4995" y="4107"/>
                  </a:cubicBezTo>
                  <a:cubicBezTo>
                    <a:pt x="5274" y="4145"/>
                    <a:pt x="5553" y="4170"/>
                    <a:pt x="5845" y="4195"/>
                  </a:cubicBezTo>
                  <a:cubicBezTo>
                    <a:pt x="5921" y="4209"/>
                    <a:pt x="5997" y="4209"/>
                    <a:pt x="6073" y="4221"/>
                  </a:cubicBezTo>
                  <a:cubicBezTo>
                    <a:pt x="6136" y="4221"/>
                    <a:pt x="6212" y="4221"/>
                    <a:pt x="6288" y="4234"/>
                  </a:cubicBezTo>
                  <a:cubicBezTo>
                    <a:pt x="6491" y="4246"/>
                    <a:pt x="6707" y="4259"/>
                    <a:pt x="6910" y="4271"/>
                  </a:cubicBezTo>
                  <a:lnTo>
                    <a:pt x="7138" y="4271"/>
                  </a:lnTo>
                  <a:cubicBezTo>
                    <a:pt x="7417" y="4285"/>
                    <a:pt x="7695" y="4297"/>
                    <a:pt x="7986" y="4297"/>
                  </a:cubicBezTo>
                  <a:lnTo>
                    <a:pt x="8202" y="4297"/>
                  </a:lnTo>
                  <a:cubicBezTo>
                    <a:pt x="8494" y="4285"/>
                    <a:pt x="8772" y="4285"/>
                    <a:pt x="9051" y="4271"/>
                  </a:cubicBezTo>
                  <a:cubicBezTo>
                    <a:pt x="9127" y="4271"/>
                    <a:pt x="9203" y="4271"/>
                    <a:pt x="9267" y="4259"/>
                  </a:cubicBezTo>
                  <a:cubicBezTo>
                    <a:pt x="9558" y="4246"/>
                    <a:pt x="9837" y="4234"/>
                    <a:pt x="10116" y="4209"/>
                  </a:cubicBezTo>
                  <a:cubicBezTo>
                    <a:pt x="10192" y="4209"/>
                    <a:pt x="10268" y="4195"/>
                    <a:pt x="10344" y="4195"/>
                  </a:cubicBezTo>
                  <a:cubicBezTo>
                    <a:pt x="10636" y="4170"/>
                    <a:pt x="10915" y="4133"/>
                    <a:pt x="11181" y="4094"/>
                  </a:cubicBezTo>
                  <a:cubicBezTo>
                    <a:pt x="11257" y="4082"/>
                    <a:pt x="11333" y="4082"/>
                    <a:pt x="11409" y="4069"/>
                  </a:cubicBezTo>
                  <a:cubicBezTo>
                    <a:pt x="11701" y="4031"/>
                    <a:pt x="11980" y="3980"/>
                    <a:pt x="12259" y="3930"/>
                  </a:cubicBezTo>
                  <a:cubicBezTo>
                    <a:pt x="12335" y="3917"/>
                    <a:pt x="12398" y="3904"/>
                    <a:pt x="12474" y="3879"/>
                  </a:cubicBezTo>
                  <a:cubicBezTo>
                    <a:pt x="12778" y="3828"/>
                    <a:pt x="13057" y="3752"/>
                    <a:pt x="13324" y="3688"/>
                  </a:cubicBezTo>
                  <a:cubicBezTo>
                    <a:pt x="13400" y="3663"/>
                    <a:pt x="13476" y="3651"/>
                    <a:pt x="13552" y="3625"/>
                  </a:cubicBezTo>
                  <a:cubicBezTo>
                    <a:pt x="13856" y="3536"/>
                    <a:pt x="14135" y="3448"/>
                    <a:pt x="14388" y="3347"/>
                  </a:cubicBezTo>
                  <a:cubicBezTo>
                    <a:pt x="14464" y="3308"/>
                    <a:pt x="14540" y="3283"/>
                    <a:pt x="14616" y="3245"/>
                  </a:cubicBezTo>
                  <a:cubicBezTo>
                    <a:pt x="14946" y="3105"/>
                    <a:pt x="15225" y="2953"/>
                    <a:pt x="15465" y="2789"/>
                  </a:cubicBezTo>
                  <a:cubicBezTo>
                    <a:pt x="15541" y="2725"/>
                    <a:pt x="15617" y="2662"/>
                    <a:pt x="15681" y="2598"/>
                  </a:cubicBezTo>
                  <a:cubicBezTo>
                    <a:pt x="15960" y="2358"/>
                    <a:pt x="16099" y="2079"/>
                    <a:pt x="16099" y="1800"/>
                  </a:cubicBezTo>
                  <a:lnTo>
                    <a:pt x="16099" y="1787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1921475" y="1527575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1" y="1"/>
                  </a:moveTo>
                  <a:lnTo>
                    <a:pt x="1" y="2649"/>
                  </a:lnTo>
                  <a:cubicBezTo>
                    <a:pt x="39" y="2675"/>
                    <a:pt x="65" y="2700"/>
                    <a:pt x="115" y="2725"/>
                  </a:cubicBezTo>
                  <a:cubicBezTo>
                    <a:pt x="141" y="2764"/>
                    <a:pt x="178" y="2789"/>
                    <a:pt x="217" y="2815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1948100" y="1527575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1" y="1"/>
                  </a:moveTo>
                  <a:lnTo>
                    <a:pt x="1" y="3258"/>
                  </a:lnTo>
                  <a:cubicBezTo>
                    <a:pt x="77" y="3283"/>
                    <a:pt x="153" y="3308"/>
                    <a:pt x="229" y="3347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974725" y="1527575"/>
              <a:ext cx="5725" cy="91925"/>
            </a:xfrm>
            <a:custGeom>
              <a:avLst/>
              <a:gdLst/>
              <a:ahLst/>
              <a:cxnLst/>
              <a:rect l="l" t="t" r="r" b="b"/>
              <a:pathLst>
                <a:path w="229" h="3677" extrusionOk="0">
                  <a:moveTo>
                    <a:pt x="0" y="1"/>
                  </a:moveTo>
                  <a:lnTo>
                    <a:pt x="0" y="3626"/>
                  </a:lnTo>
                  <a:cubicBezTo>
                    <a:pt x="26" y="3626"/>
                    <a:pt x="51" y="3638"/>
                    <a:pt x="64" y="3638"/>
                  </a:cubicBezTo>
                  <a:cubicBezTo>
                    <a:pt x="127" y="3651"/>
                    <a:pt x="178" y="3663"/>
                    <a:pt x="228" y="3677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2001675" y="1527250"/>
              <a:ext cx="5400" cy="98250"/>
            </a:xfrm>
            <a:custGeom>
              <a:avLst/>
              <a:gdLst/>
              <a:ahLst/>
              <a:cxnLst/>
              <a:rect l="l" t="t" r="r" b="b"/>
              <a:pathLst>
                <a:path w="216" h="3930" extrusionOk="0">
                  <a:moveTo>
                    <a:pt x="0" y="0"/>
                  </a:moveTo>
                  <a:lnTo>
                    <a:pt x="0" y="3892"/>
                  </a:lnTo>
                  <a:cubicBezTo>
                    <a:pt x="63" y="3905"/>
                    <a:pt x="139" y="3918"/>
                    <a:pt x="215" y="3930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2028300" y="1527250"/>
              <a:ext cx="5375" cy="102400"/>
            </a:xfrm>
            <a:custGeom>
              <a:avLst/>
              <a:gdLst/>
              <a:ahLst/>
              <a:cxnLst/>
              <a:rect l="l" t="t" r="r" b="b"/>
              <a:pathLst>
                <a:path w="215" h="4096" extrusionOk="0">
                  <a:moveTo>
                    <a:pt x="0" y="0"/>
                  </a:moveTo>
                  <a:lnTo>
                    <a:pt x="0" y="4070"/>
                  </a:lnTo>
                  <a:cubicBezTo>
                    <a:pt x="76" y="4070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2054900" y="1527250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7"/>
                    <a:pt x="153" y="4197"/>
                    <a:pt x="229" y="420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081525" y="152725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108450" y="1527250"/>
              <a:ext cx="5425" cy="107125"/>
            </a:xfrm>
            <a:custGeom>
              <a:avLst/>
              <a:gdLst/>
              <a:ahLst/>
              <a:cxnLst/>
              <a:rect l="l" t="t" r="r" b="b"/>
              <a:pathLst>
                <a:path w="217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135075" y="152725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0"/>
                  </a:moveTo>
                  <a:lnTo>
                    <a:pt x="0" y="4259"/>
                  </a:lnTo>
                  <a:cubicBezTo>
                    <a:pt x="76" y="4259"/>
                    <a:pt x="152" y="4259"/>
                    <a:pt x="216" y="42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00" y="152725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0" y="0"/>
                  </a:moveTo>
                  <a:lnTo>
                    <a:pt x="0" y="4197"/>
                  </a:lnTo>
                  <a:cubicBezTo>
                    <a:pt x="76" y="4197"/>
                    <a:pt x="152" y="4183"/>
                    <a:pt x="228" y="4183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88300" y="1527250"/>
              <a:ext cx="5725" cy="102050"/>
            </a:xfrm>
            <a:custGeom>
              <a:avLst/>
              <a:gdLst/>
              <a:ahLst/>
              <a:cxnLst/>
              <a:rect l="l" t="t" r="r" b="b"/>
              <a:pathLst>
                <a:path w="229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70"/>
                    <a:pt x="153" y="4070"/>
                    <a:pt x="229" y="405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215250" y="1526950"/>
              <a:ext cx="5400" cy="98250"/>
            </a:xfrm>
            <a:custGeom>
              <a:avLst/>
              <a:gdLst/>
              <a:ahLst/>
              <a:cxnLst/>
              <a:rect l="l" t="t" r="r" b="b"/>
              <a:pathLst>
                <a:path w="216" h="3930" extrusionOk="0">
                  <a:moveTo>
                    <a:pt x="1" y="0"/>
                  </a:moveTo>
                  <a:lnTo>
                    <a:pt x="1" y="3930"/>
                  </a:lnTo>
                  <a:cubicBezTo>
                    <a:pt x="77" y="3917"/>
                    <a:pt x="140" y="3904"/>
                    <a:pt x="216" y="387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241875" y="1526950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51"/>
                    <a:pt x="229" y="362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268500" y="152695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347"/>
                  </a:lnTo>
                  <a:cubicBezTo>
                    <a:pt x="76" y="3308"/>
                    <a:pt x="152" y="3283"/>
                    <a:pt x="228" y="3245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2295425" y="1526950"/>
              <a:ext cx="5425" cy="69725"/>
            </a:xfrm>
            <a:custGeom>
              <a:avLst/>
              <a:gdLst/>
              <a:ahLst/>
              <a:cxnLst/>
              <a:rect l="l" t="t" r="r" b="b"/>
              <a:pathLst>
                <a:path w="217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76" y="2725"/>
                    <a:pt x="152" y="2662"/>
                    <a:pt x="216" y="259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1909125" y="1470200"/>
              <a:ext cx="402150" cy="114450"/>
            </a:xfrm>
            <a:custGeom>
              <a:avLst/>
              <a:gdLst/>
              <a:ahLst/>
              <a:cxnLst/>
              <a:rect l="l" t="t" r="r" b="b"/>
              <a:pathLst>
                <a:path w="16086" h="4578" extrusionOk="0">
                  <a:moveTo>
                    <a:pt x="8037" y="1"/>
                  </a:moveTo>
                  <a:cubicBezTo>
                    <a:pt x="3702" y="1"/>
                    <a:pt x="153" y="989"/>
                    <a:pt x="1" y="2206"/>
                  </a:cubicBezTo>
                  <a:lnTo>
                    <a:pt x="1" y="2296"/>
                  </a:lnTo>
                  <a:cubicBezTo>
                    <a:pt x="1" y="2600"/>
                    <a:pt x="216" y="2891"/>
                    <a:pt x="609" y="3170"/>
                  </a:cubicBezTo>
                  <a:cubicBezTo>
                    <a:pt x="672" y="3208"/>
                    <a:pt x="736" y="3259"/>
                    <a:pt x="812" y="3296"/>
                  </a:cubicBezTo>
                  <a:cubicBezTo>
                    <a:pt x="1192" y="3512"/>
                    <a:pt x="1686" y="3715"/>
                    <a:pt x="2283" y="3880"/>
                  </a:cubicBezTo>
                  <a:cubicBezTo>
                    <a:pt x="2409" y="3930"/>
                    <a:pt x="2548" y="3969"/>
                    <a:pt x="2700" y="3994"/>
                  </a:cubicBezTo>
                  <a:cubicBezTo>
                    <a:pt x="3170" y="4121"/>
                    <a:pt x="3689" y="4222"/>
                    <a:pt x="4247" y="4310"/>
                  </a:cubicBezTo>
                  <a:cubicBezTo>
                    <a:pt x="4881" y="4400"/>
                    <a:pt x="5565" y="4476"/>
                    <a:pt x="6275" y="4526"/>
                  </a:cubicBezTo>
                  <a:cubicBezTo>
                    <a:pt x="6846" y="4564"/>
                    <a:pt x="7441" y="4577"/>
                    <a:pt x="8037" y="4577"/>
                  </a:cubicBezTo>
                  <a:cubicBezTo>
                    <a:pt x="12486" y="4577"/>
                    <a:pt x="16086" y="3550"/>
                    <a:pt x="16086" y="2296"/>
                  </a:cubicBezTo>
                  <a:lnTo>
                    <a:pt x="16086" y="2206"/>
                  </a:lnTo>
                  <a:cubicBezTo>
                    <a:pt x="16061" y="2054"/>
                    <a:pt x="15998" y="1915"/>
                    <a:pt x="15883" y="1775"/>
                  </a:cubicBezTo>
                  <a:cubicBezTo>
                    <a:pt x="15719" y="1572"/>
                    <a:pt x="15478" y="1395"/>
                    <a:pt x="15161" y="1218"/>
                  </a:cubicBezTo>
                  <a:cubicBezTo>
                    <a:pt x="14844" y="1053"/>
                    <a:pt x="14463" y="901"/>
                    <a:pt x="14033" y="761"/>
                  </a:cubicBezTo>
                  <a:cubicBezTo>
                    <a:pt x="13906" y="724"/>
                    <a:pt x="13779" y="685"/>
                    <a:pt x="13640" y="648"/>
                  </a:cubicBezTo>
                  <a:cubicBezTo>
                    <a:pt x="13044" y="482"/>
                    <a:pt x="12359" y="343"/>
                    <a:pt x="11599" y="242"/>
                  </a:cubicBezTo>
                  <a:cubicBezTo>
                    <a:pt x="11421" y="217"/>
                    <a:pt x="11244" y="191"/>
                    <a:pt x="11066" y="178"/>
                  </a:cubicBezTo>
                  <a:cubicBezTo>
                    <a:pt x="10128" y="65"/>
                    <a:pt x="9114" y="1"/>
                    <a:pt x="803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015275" y="1569400"/>
              <a:ext cx="86225" cy="13975"/>
            </a:xfrm>
            <a:custGeom>
              <a:avLst/>
              <a:gdLst/>
              <a:ahLst/>
              <a:cxnLst/>
              <a:rect l="l" t="t" r="r" b="b"/>
              <a:pathLst>
                <a:path w="3449" h="559" extrusionOk="0">
                  <a:moveTo>
                    <a:pt x="1" y="1"/>
                  </a:moveTo>
                  <a:lnTo>
                    <a:pt x="1" y="558"/>
                  </a:lnTo>
                  <a:lnTo>
                    <a:pt x="3449" y="558"/>
                  </a:lnTo>
                  <a:lnTo>
                    <a:pt x="3449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1924350" y="1540250"/>
              <a:ext cx="35825" cy="12375"/>
            </a:xfrm>
            <a:custGeom>
              <a:avLst/>
              <a:gdLst/>
              <a:ahLst/>
              <a:cxnLst/>
              <a:rect l="l" t="t" r="r" b="b"/>
              <a:pathLst>
                <a:path w="1433" h="495" extrusionOk="0">
                  <a:moveTo>
                    <a:pt x="1255" y="1"/>
                  </a:moveTo>
                  <a:lnTo>
                    <a:pt x="0" y="368"/>
                  </a:lnTo>
                  <a:cubicBezTo>
                    <a:pt x="63" y="406"/>
                    <a:pt x="127" y="457"/>
                    <a:pt x="203" y="494"/>
                  </a:cubicBezTo>
                  <a:lnTo>
                    <a:pt x="1432" y="153"/>
                  </a:lnTo>
                  <a:cubicBezTo>
                    <a:pt x="1369" y="102"/>
                    <a:pt x="1305" y="51"/>
                    <a:pt x="1255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966175" y="1559275"/>
              <a:ext cx="39000" cy="10800"/>
            </a:xfrm>
            <a:custGeom>
              <a:avLst/>
              <a:gdLst/>
              <a:ahLst/>
              <a:cxnLst/>
              <a:rect l="l" t="t" r="r" b="b"/>
              <a:pathLst>
                <a:path w="1560" h="432" extrusionOk="0">
                  <a:moveTo>
                    <a:pt x="1141" y="0"/>
                  </a:moveTo>
                  <a:lnTo>
                    <a:pt x="1" y="317"/>
                  </a:lnTo>
                  <a:cubicBezTo>
                    <a:pt x="127" y="367"/>
                    <a:pt x="266" y="406"/>
                    <a:pt x="418" y="431"/>
                  </a:cubicBezTo>
                  <a:lnTo>
                    <a:pt x="1559" y="114"/>
                  </a:lnTo>
                  <a:cubicBezTo>
                    <a:pt x="1458" y="88"/>
                    <a:pt x="1356" y="63"/>
                    <a:pt x="1255" y="25"/>
                  </a:cubicBezTo>
                  <a:cubicBezTo>
                    <a:pt x="1217" y="25"/>
                    <a:pt x="1179" y="12"/>
                    <a:pt x="1141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949375" y="1481950"/>
              <a:ext cx="321675" cy="91275"/>
            </a:xfrm>
            <a:custGeom>
              <a:avLst/>
              <a:gdLst/>
              <a:ahLst/>
              <a:cxnLst/>
              <a:rect l="l" t="t" r="r" b="b"/>
              <a:pathLst>
                <a:path w="12867" h="3651" extrusionOk="0">
                  <a:moveTo>
                    <a:pt x="6427" y="0"/>
                  </a:moveTo>
                  <a:cubicBezTo>
                    <a:pt x="2890" y="0"/>
                    <a:pt x="0" y="811"/>
                    <a:pt x="0" y="1826"/>
                  </a:cubicBezTo>
                  <a:cubicBezTo>
                    <a:pt x="0" y="1851"/>
                    <a:pt x="0" y="1876"/>
                    <a:pt x="13" y="1902"/>
                  </a:cubicBezTo>
                  <a:cubicBezTo>
                    <a:pt x="166" y="2877"/>
                    <a:pt x="2980" y="3651"/>
                    <a:pt x="6427" y="3651"/>
                  </a:cubicBezTo>
                  <a:cubicBezTo>
                    <a:pt x="9887" y="3651"/>
                    <a:pt x="12701" y="2877"/>
                    <a:pt x="12853" y="1902"/>
                  </a:cubicBezTo>
                  <a:cubicBezTo>
                    <a:pt x="12867" y="1876"/>
                    <a:pt x="12867" y="1851"/>
                    <a:pt x="12867" y="1826"/>
                  </a:cubicBezTo>
                  <a:cubicBezTo>
                    <a:pt x="12867" y="811"/>
                    <a:pt x="9977" y="0"/>
                    <a:pt x="642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1949700" y="1486050"/>
              <a:ext cx="321025" cy="87175"/>
            </a:xfrm>
            <a:custGeom>
              <a:avLst/>
              <a:gdLst/>
              <a:ahLst/>
              <a:cxnLst/>
              <a:rect l="l" t="t" r="r" b="b"/>
              <a:pathLst>
                <a:path w="12841" h="3487" extrusionOk="0">
                  <a:moveTo>
                    <a:pt x="6414" y="0"/>
                  </a:moveTo>
                  <a:cubicBezTo>
                    <a:pt x="2967" y="0"/>
                    <a:pt x="153" y="774"/>
                    <a:pt x="0" y="1738"/>
                  </a:cubicBezTo>
                  <a:cubicBezTo>
                    <a:pt x="13" y="1890"/>
                    <a:pt x="102" y="2016"/>
                    <a:pt x="229" y="2155"/>
                  </a:cubicBezTo>
                  <a:cubicBezTo>
                    <a:pt x="291" y="2206"/>
                    <a:pt x="355" y="2270"/>
                    <a:pt x="431" y="2321"/>
                  </a:cubicBezTo>
                  <a:cubicBezTo>
                    <a:pt x="736" y="2549"/>
                    <a:pt x="1192" y="2752"/>
                    <a:pt x="1775" y="2916"/>
                  </a:cubicBezTo>
                  <a:cubicBezTo>
                    <a:pt x="1902" y="2954"/>
                    <a:pt x="2029" y="2992"/>
                    <a:pt x="2167" y="3031"/>
                  </a:cubicBezTo>
                  <a:cubicBezTo>
                    <a:pt x="2713" y="3157"/>
                    <a:pt x="3334" y="3271"/>
                    <a:pt x="4006" y="3347"/>
                  </a:cubicBezTo>
                  <a:cubicBezTo>
                    <a:pt x="4690" y="3423"/>
                    <a:pt x="5426" y="3474"/>
                    <a:pt x="6186" y="3487"/>
                  </a:cubicBezTo>
                  <a:lnTo>
                    <a:pt x="6414" y="3487"/>
                  </a:lnTo>
                  <a:cubicBezTo>
                    <a:pt x="9874" y="3487"/>
                    <a:pt x="12688" y="2713"/>
                    <a:pt x="12840" y="1738"/>
                  </a:cubicBezTo>
                  <a:cubicBezTo>
                    <a:pt x="12840" y="1699"/>
                    <a:pt x="12828" y="1648"/>
                    <a:pt x="12803" y="1611"/>
                  </a:cubicBezTo>
                  <a:cubicBezTo>
                    <a:pt x="12714" y="1395"/>
                    <a:pt x="12511" y="1205"/>
                    <a:pt x="12207" y="1028"/>
                  </a:cubicBezTo>
                  <a:cubicBezTo>
                    <a:pt x="11890" y="837"/>
                    <a:pt x="11459" y="673"/>
                    <a:pt x="10952" y="533"/>
                  </a:cubicBezTo>
                  <a:cubicBezTo>
                    <a:pt x="10826" y="495"/>
                    <a:pt x="10686" y="457"/>
                    <a:pt x="10547" y="431"/>
                  </a:cubicBezTo>
                  <a:cubicBezTo>
                    <a:pt x="9900" y="267"/>
                    <a:pt x="9139" y="153"/>
                    <a:pt x="8316" y="77"/>
                  </a:cubicBezTo>
                  <a:cubicBezTo>
                    <a:pt x="8113" y="64"/>
                    <a:pt x="7910" y="51"/>
                    <a:pt x="7694" y="39"/>
                  </a:cubicBezTo>
                  <a:cubicBezTo>
                    <a:pt x="7288" y="14"/>
                    <a:pt x="6858" y="0"/>
                    <a:pt x="641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2049825" y="1562100"/>
              <a:ext cx="88125" cy="11125"/>
            </a:xfrm>
            <a:custGeom>
              <a:avLst/>
              <a:gdLst/>
              <a:ahLst/>
              <a:cxnLst/>
              <a:rect l="l" t="t" r="r" b="b"/>
              <a:pathLst>
                <a:path w="3525" h="445" extrusionOk="0">
                  <a:moveTo>
                    <a:pt x="1103" y="1"/>
                  </a:moveTo>
                  <a:lnTo>
                    <a:pt x="1" y="305"/>
                  </a:lnTo>
                  <a:cubicBezTo>
                    <a:pt x="685" y="381"/>
                    <a:pt x="1421" y="432"/>
                    <a:pt x="2181" y="445"/>
                  </a:cubicBezTo>
                  <a:lnTo>
                    <a:pt x="3525" y="65"/>
                  </a:lnTo>
                  <a:lnTo>
                    <a:pt x="2916" y="65"/>
                  </a:lnTo>
                  <a:cubicBezTo>
                    <a:pt x="2638" y="65"/>
                    <a:pt x="2359" y="65"/>
                    <a:pt x="2080" y="51"/>
                  </a:cubicBezTo>
                  <a:cubicBezTo>
                    <a:pt x="2004" y="51"/>
                    <a:pt x="1928" y="51"/>
                    <a:pt x="1852" y="39"/>
                  </a:cubicBezTo>
                  <a:cubicBezTo>
                    <a:pt x="1636" y="39"/>
                    <a:pt x="1433" y="26"/>
                    <a:pt x="1230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1955400" y="1538025"/>
              <a:ext cx="14600" cy="6050"/>
            </a:xfrm>
            <a:custGeom>
              <a:avLst/>
              <a:gdLst/>
              <a:ahLst/>
              <a:cxnLst/>
              <a:rect l="l" t="t" r="r" b="b"/>
              <a:pathLst>
                <a:path w="584" h="242" extrusionOk="0">
                  <a:moveTo>
                    <a:pt x="254" y="0"/>
                  </a:moveTo>
                  <a:lnTo>
                    <a:pt x="1" y="76"/>
                  </a:lnTo>
                  <a:cubicBezTo>
                    <a:pt x="63" y="127"/>
                    <a:pt x="127" y="191"/>
                    <a:pt x="203" y="242"/>
                  </a:cubicBezTo>
                  <a:lnTo>
                    <a:pt x="584" y="127"/>
                  </a:lnTo>
                  <a:cubicBezTo>
                    <a:pt x="558" y="127"/>
                    <a:pt x="533" y="115"/>
                    <a:pt x="508" y="102"/>
                  </a:cubicBezTo>
                  <a:cubicBezTo>
                    <a:pt x="432" y="76"/>
                    <a:pt x="355" y="51"/>
                    <a:pt x="292" y="14"/>
                  </a:cubicBezTo>
                  <a:cubicBezTo>
                    <a:pt x="279" y="14"/>
                    <a:pt x="266" y="14"/>
                    <a:pt x="25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1994075" y="1553550"/>
              <a:ext cx="31075" cy="8275"/>
            </a:xfrm>
            <a:custGeom>
              <a:avLst/>
              <a:gdLst/>
              <a:ahLst/>
              <a:cxnLst/>
              <a:rect l="l" t="t" r="r" b="b"/>
              <a:pathLst>
                <a:path w="1243" h="331" extrusionOk="0">
                  <a:moveTo>
                    <a:pt x="786" y="1"/>
                  </a:moveTo>
                  <a:lnTo>
                    <a:pt x="0" y="216"/>
                  </a:lnTo>
                  <a:cubicBezTo>
                    <a:pt x="127" y="254"/>
                    <a:pt x="254" y="292"/>
                    <a:pt x="392" y="331"/>
                  </a:cubicBezTo>
                  <a:lnTo>
                    <a:pt x="1242" y="89"/>
                  </a:lnTo>
                  <a:cubicBezTo>
                    <a:pt x="1204" y="77"/>
                    <a:pt x="1153" y="64"/>
                    <a:pt x="1102" y="64"/>
                  </a:cubicBezTo>
                  <a:cubicBezTo>
                    <a:pt x="1026" y="38"/>
                    <a:pt x="950" y="26"/>
                    <a:pt x="874" y="13"/>
                  </a:cubicBezTo>
                  <a:cubicBezTo>
                    <a:pt x="849" y="13"/>
                    <a:pt x="811" y="1"/>
                    <a:pt x="78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2036825" y="1496825"/>
              <a:ext cx="151825" cy="64025"/>
            </a:xfrm>
            <a:custGeom>
              <a:avLst/>
              <a:gdLst/>
              <a:ahLst/>
              <a:cxnLst/>
              <a:rect l="l" t="t" r="r" b="b"/>
              <a:pathLst>
                <a:path w="6073" h="2561" extrusionOk="0">
                  <a:moveTo>
                    <a:pt x="2473" y="0"/>
                  </a:moveTo>
                  <a:lnTo>
                    <a:pt x="2473" y="293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9" y="1446"/>
                    <a:pt x="3829" y="1687"/>
                  </a:cubicBezTo>
                  <a:cubicBezTo>
                    <a:pt x="3829" y="1750"/>
                    <a:pt x="3601" y="1788"/>
                    <a:pt x="2955" y="1788"/>
                  </a:cubicBezTo>
                  <a:cubicBezTo>
                    <a:pt x="2206" y="1788"/>
                    <a:pt x="1370" y="1724"/>
                    <a:pt x="724" y="1611"/>
                  </a:cubicBezTo>
                  <a:lnTo>
                    <a:pt x="1" y="2079"/>
                  </a:lnTo>
                  <a:cubicBezTo>
                    <a:pt x="572" y="2181"/>
                    <a:pt x="1510" y="2257"/>
                    <a:pt x="2473" y="2282"/>
                  </a:cubicBezTo>
                  <a:lnTo>
                    <a:pt x="2473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3" y="1927"/>
                    <a:pt x="6073" y="1636"/>
                  </a:cubicBezTo>
                  <a:cubicBezTo>
                    <a:pt x="6073" y="926"/>
                    <a:pt x="2346" y="1129"/>
                    <a:pt x="2346" y="888"/>
                  </a:cubicBezTo>
                  <a:cubicBezTo>
                    <a:pt x="2346" y="825"/>
                    <a:pt x="2561" y="774"/>
                    <a:pt x="3220" y="774"/>
                  </a:cubicBezTo>
                  <a:cubicBezTo>
                    <a:pt x="3817" y="774"/>
                    <a:pt x="4437" y="825"/>
                    <a:pt x="5096" y="913"/>
                  </a:cubicBezTo>
                  <a:lnTo>
                    <a:pt x="5781" y="445"/>
                  </a:lnTo>
                  <a:cubicBezTo>
                    <a:pt x="5236" y="355"/>
                    <a:pt x="4539" y="305"/>
                    <a:pt x="3829" y="293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2035900" y="1494300"/>
              <a:ext cx="151800" cy="64025"/>
            </a:xfrm>
            <a:custGeom>
              <a:avLst/>
              <a:gdLst/>
              <a:ahLst/>
              <a:cxnLst/>
              <a:rect l="l" t="t" r="r" b="b"/>
              <a:pathLst>
                <a:path w="6072" h="2561" extrusionOk="0">
                  <a:moveTo>
                    <a:pt x="2471" y="0"/>
                  </a:moveTo>
                  <a:lnTo>
                    <a:pt x="2471" y="292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8" y="1445"/>
                    <a:pt x="3828" y="1686"/>
                  </a:cubicBezTo>
                  <a:cubicBezTo>
                    <a:pt x="3828" y="1749"/>
                    <a:pt x="3600" y="1788"/>
                    <a:pt x="2953" y="1788"/>
                  </a:cubicBezTo>
                  <a:cubicBezTo>
                    <a:pt x="2206" y="1788"/>
                    <a:pt x="1356" y="1724"/>
                    <a:pt x="722" y="1610"/>
                  </a:cubicBezTo>
                  <a:lnTo>
                    <a:pt x="0" y="2079"/>
                  </a:lnTo>
                  <a:cubicBezTo>
                    <a:pt x="570" y="2180"/>
                    <a:pt x="1508" y="2256"/>
                    <a:pt x="2471" y="2282"/>
                  </a:cubicBezTo>
                  <a:lnTo>
                    <a:pt x="2471" y="2561"/>
                  </a:lnTo>
                  <a:lnTo>
                    <a:pt x="3828" y="2561"/>
                  </a:lnTo>
                  <a:lnTo>
                    <a:pt x="3828" y="2270"/>
                  </a:lnTo>
                  <a:cubicBezTo>
                    <a:pt x="5324" y="2193"/>
                    <a:pt x="6071" y="1927"/>
                    <a:pt x="6071" y="1636"/>
                  </a:cubicBezTo>
                  <a:cubicBezTo>
                    <a:pt x="6071" y="926"/>
                    <a:pt x="2345" y="1129"/>
                    <a:pt x="2345" y="887"/>
                  </a:cubicBezTo>
                  <a:cubicBezTo>
                    <a:pt x="2345" y="824"/>
                    <a:pt x="2561" y="774"/>
                    <a:pt x="3220" y="774"/>
                  </a:cubicBezTo>
                  <a:cubicBezTo>
                    <a:pt x="3803" y="774"/>
                    <a:pt x="4437" y="824"/>
                    <a:pt x="5096" y="913"/>
                  </a:cubicBezTo>
                  <a:lnTo>
                    <a:pt x="5780" y="444"/>
                  </a:lnTo>
                  <a:cubicBezTo>
                    <a:pt x="5235" y="355"/>
                    <a:pt x="4538" y="304"/>
                    <a:pt x="3828" y="292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1923375" y="1456600"/>
              <a:ext cx="402500" cy="107125"/>
            </a:xfrm>
            <a:custGeom>
              <a:avLst/>
              <a:gdLst/>
              <a:ahLst/>
              <a:cxnLst/>
              <a:rect l="l" t="t" r="r" b="b"/>
              <a:pathLst>
                <a:path w="16100" h="4285" extrusionOk="0">
                  <a:moveTo>
                    <a:pt x="9051" y="0"/>
                  </a:moveTo>
                  <a:lnTo>
                    <a:pt x="8203" y="12"/>
                  </a:lnTo>
                  <a:lnTo>
                    <a:pt x="1" y="12"/>
                  </a:lnTo>
                  <a:lnTo>
                    <a:pt x="1" y="1736"/>
                  </a:lnTo>
                  <a:lnTo>
                    <a:pt x="1" y="1800"/>
                  </a:lnTo>
                  <a:cubicBezTo>
                    <a:pt x="1" y="2104"/>
                    <a:pt x="178" y="2395"/>
                    <a:pt x="508" y="2662"/>
                  </a:cubicBezTo>
                  <a:cubicBezTo>
                    <a:pt x="533" y="2687"/>
                    <a:pt x="572" y="2725"/>
                    <a:pt x="609" y="2750"/>
                  </a:cubicBezTo>
                  <a:lnTo>
                    <a:pt x="724" y="2826"/>
                  </a:lnTo>
                  <a:cubicBezTo>
                    <a:pt x="761" y="2852"/>
                    <a:pt x="787" y="2877"/>
                    <a:pt x="825" y="2890"/>
                  </a:cubicBezTo>
                  <a:cubicBezTo>
                    <a:pt x="1028" y="3029"/>
                    <a:pt x="1282" y="3156"/>
                    <a:pt x="1573" y="3271"/>
                  </a:cubicBezTo>
                  <a:cubicBezTo>
                    <a:pt x="1636" y="3308"/>
                    <a:pt x="1713" y="3333"/>
                    <a:pt x="1789" y="3359"/>
                  </a:cubicBezTo>
                  <a:cubicBezTo>
                    <a:pt x="1953" y="3423"/>
                    <a:pt x="2118" y="3485"/>
                    <a:pt x="2282" y="3536"/>
                  </a:cubicBezTo>
                  <a:cubicBezTo>
                    <a:pt x="2397" y="3575"/>
                    <a:pt x="2524" y="3612"/>
                    <a:pt x="2637" y="3638"/>
                  </a:cubicBezTo>
                  <a:cubicBezTo>
                    <a:pt x="2663" y="3651"/>
                    <a:pt x="2688" y="3651"/>
                    <a:pt x="2701" y="3663"/>
                  </a:cubicBezTo>
                  <a:cubicBezTo>
                    <a:pt x="2752" y="3676"/>
                    <a:pt x="2803" y="3688"/>
                    <a:pt x="2866" y="3701"/>
                  </a:cubicBezTo>
                  <a:cubicBezTo>
                    <a:pt x="3132" y="3764"/>
                    <a:pt x="3411" y="3840"/>
                    <a:pt x="3702" y="3891"/>
                  </a:cubicBezTo>
                  <a:cubicBezTo>
                    <a:pt x="3778" y="3904"/>
                    <a:pt x="3854" y="3916"/>
                    <a:pt x="3930" y="3942"/>
                  </a:cubicBezTo>
                  <a:cubicBezTo>
                    <a:pt x="4045" y="3955"/>
                    <a:pt x="4146" y="3980"/>
                    <a:pt x="4260" y="3993"/>
                  </a:cubicBezTo>
                  <a:cubicBezTo>
                    <a:pt x="4425" y="4018"/>
                    <a:pt x="4603" y="4043"/>
                    <a:pt x="4780" y="4069"/>
                  </a:cubicBezTo>
                  <a:cubicBezTo>
                    <a:pt x="4843" y="4082"/>
                    <a:pt x="4919" y="4094"/>
                    <a:pt x="4995" y="4107"/>
                  </a:cubicBezTo>
                  <a:cubicBezTo>
                    <a:pt x="5274" y="4132"/>
                    <a:pt x="5553" y="4170"/>
                    <a:pt x="5845" y="4195"/>
                  </a:cubicBezTo>
                  <a:cubicBezTo>
                    <a:pt x="5921" y="4195"/>
                    <a:pt x="5997" y="4209"/>
                    <a:pt x="6060" y="4209"/>
                  </a:cubicBezTo>
                  <a:cubicBezTo>
                    <a:pt x="6136" y="4221"/>
                    <a:pt x="6212" y="4221"/>
                    <a:pt x="6288" y="4221"/>
                  </a:cubicBezTo>
                  <a:cubicBezTo>
                    <a:pt x="6491" y="4246"/>
                    <a:pt x="6694" y="4259"/>
                    <a:pt x="6910" y="4259"/>
                  </a:cubicBezTo>
                  <a:cubicBezTo>
                    <a:pt x="6986" y="4271"/>
                    <a:pt x="7062" y="4271"/>
                    <a:pt x="7138" y="4271"/>
                  </a:cubicBezTo>
                  <a:cubicBezTo>
                    <a:pt x="7417" y="4285"/>
                    <a:pt x="7696" y="4285"/>
                    <a:pt x="7974" y="4285"/>
                  </a:cubicBezTo>
                  <a:lnTo>
                    <a:pt x="8203" y="4285"/>
                  </a:lnTo>
                  <a:cubicBezTo>
                    <a:pt x="8494" y="4285"/>
                    <a:pt x="8772" y="4285"/>
                    <a:pt x="9051" y="4271"/>
                  </a:cubicBezTo>
                  <a:cubicBezTo>
                    <a:pt x="9127" y="4271"/>
                    <a:pt x="9191" y="4259"/>
                    <a:pt x="9267" y="4259"/>
                  </a:cubicBezTo>
                  <a:cubicBezTo>
                    <a:pt x="9558" y="4246"/>
                    <a:pt x="9837" y="4234"/>
                    <a:pt x="10116" y="4209"/>
                  </a:cubicBezTo>
                  <a:cubicBezTo>
                    <a:pt x="10192" y="4195"/>
                    <a:pt x="10268" y="4195"/>
                    <a:pt x="10344" y="4183"/>
                  </a:cubicBezTo>
                  <a:cubicBezTo>
                    <a:pt x="10623" y="4158"/>
                    <a:pt x="10915" y="4132"/>
                    <a:pt x="11181" y="4094"/>
                  </a:cubicBezTo>
                  <a:lnTo>
                    <a:pt x="11409" y="4056"/>
                  </a:lnTo>
                  <a:cubicBezTo>
                    <a:pt x="11701" y="4018"/>
                    <a:pt x="11980" y="3980"/>
                    <a:pt x="12246" y="3916"/>
                  </a:cubicBezTo>
                  <a:lnTo>
                    <a:pt x="12474" y="3879"/>
                  </a:lnTo>
                  <a:cubicBezTo>
                    <a:pt x="12766" y="3815"/>
                    <a:pt x="13057" y="3752"/>
                    <a:pt x="13324" y="3676"/>
                  </a:cubicBezTo>
                  <a:cubicBezTo>
                    <a:pt x="13400" y="3663"/>
                    <a:pt x="13476" y="3638"/>
                    <a:pt x="13539" y="3625"/>
                  </a:cubicBezTo>
                  <a:cubicBezTo>
                    <a:pt x="13843" y="3536"/>
                    <a:pt x="14135" y="3435"/>
                    <a:pt x="14388" y="3333"/>
                  </a:cubicBezTo>
                  <a:cubicBezTo>
                    <a:pt x="14464" y="3308"/>
                    <a:pt x="14540" y="3271"/>
                    <a:pt x="14617" y="3245"/>
                  </a:cubicBezTo>
                  <a:cubicBezTo>
                    <a:pt x="14946" y="3093"/>
                    <a:pt x="15225" y="2941"/>
                    <a:pt x="15453" y="2776"/>
                  </a:cubicBezTo>
                  <a:cubicBezTo>
                    <a:pt x="15541" y="2725"/>
                    <a:pt x="15617" y="2662"/>
                    <a:pt x="15681" y="2598"/>
                  </a:cubicBezTo>
                  <a:cubicBezTo>
                    <a:pt x="15960" y="2345"/>
                    <a:pt x="16099" y="2079"/>
                    <a:pt x="16099" y="1800"/>
                  </a:cubicBezTo>
                  <a:lnTo>
                    <a:pt x="16099" y="1775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1936050" y="1456900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26" y="2675"/>
                    <a:pt x="65" y="2713"/>
                    <a:pt x="102" y="2738"/>
                  </a:cubicBezTo>
                  <a:lnTo>
                    <a:pt x="217" y="281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1962675" y="1456900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1" y="0"/>
                  </a:moveTo>
                  <a:lnTo>
                    <a:pt x="1" y="3259"/>
                  </a:lnTo>
                  <a:cubicBezTo>
                    <a:pt x="64" y="3296"/>
                    <a:pt x="141" y="3321"/>
                    <a:pt x="217" y="33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989300" y="1456900"/>
              <a:ext cx="5725" cy="92250"/>
            </a:xfrm>
            <a:custGeom>
              <a:avLst/>
              <a:gdLst/>
              <a:ahLst/>
              <a:cxnLst/>
              <a:rect l="l" t="t" r="r" b="b"/>
              <a:pathLst>
                <a:path w="229" h="3690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39"/>
                    <a:pt x="51" y="3639"/>
                    <a:pt x="64" y="3651"/>
                  </a:cubicBezTo>
                  <a:cubicBezTo>
                    <a:pt x="115" y="3664"/>
                    <a:pt x="166" y="3676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015925" y="145690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0" y="0"/>
                  </a:moveTo>
                  <a:lnTo>
                    <a:pt x="0" y="3879"/>
                  </a:lnTo>
                  <a:cubicBezTo>
                    <a:pt x="76" y="3892"/>
                    <a:pt x="152" y="3904"/>
                    <a:pt x="228" y="3930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042875" y="1456900"/>
              <a:ext cx="5400" cy="102400"/>
            </a:xfrm>
            <a:custGeom>
              <a:avLst/>
              <a:gdLst/>
              <a:ahLst/>
              <a:cxnLst/>
              <a:rect l="l" t="t" r="r" b="b"/>
              <a:pathLst>
                <a:path w="216" h="4096" extrusionOk="0">
                  <a:moveTo>
                    <a:pt x="0" y="0"/>
                  </a:moveTo>
                  <a:lnTo>
                    <a:pt x="0" y="4057"/>
                  </a:lnTo>
                  <a:cubicBezTo>
                    <a:pt x="63" y="4070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069475" y="1456900"/>
              <a:ext cx="5400" cy="104925"/>
            </a:xfrm>
            <a:custGeom>
              <a:avLst/>
              <a:gdLst/>
              <a:ahLst/>
              <a:cxnLst/>
              <a:rect l="l" t="t" r="r" b="b"/>
              <a:pathLst>
                <a:path w="216" h="4197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83"/>
                    <a:pt x="153" y="4197"/>
                    <a:pt x="216" y="419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096100" y="14569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47"/>
                  </a:lnTo>
                  <a:cubicBezTo>
                    <a:pt x="77" y="4259"/>
                    <a:pt x="153" y="4259"/>
                    <a:pt x="229" y="425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122725" y="14569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0" y="0"/>
                  </a:moveTo>
                  <a:lnTo>
                    <a:pt x="0" y="4273"/>
                  </a:lnTo>
                  <a:lnTo>
                    <a:pt x="229" y="42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49650" y="1456600"/>
              <a:ext cx="5425" cy="106800"/>
            </a:xfrm>
            <a:custGeom>
              <a:avLst/>
              <a:gdLst/>
              <a:ahLst/>
              <a:cxnLst/>
              <a:rect l="l" t="t" r="r" b="b"/>
              <a:pathLst>
                <a:path w="217" h="4272" extrusionOk="0">
                  <a:moveTo>
                    <a:pt x="0" y="0"/>
                  </a:moveTo>
                  <a:lnTo>
                    <a:pt x="0" y="4271"/>
                  </a:lnTo>
                  <a:cubicBezTo>
                    <a:pt x="76" y="4271"/>
                    <a:pt x="140" y="4259"/>
                    <a:pt x="216" y="425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76275" y="1456600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0" y="0"/>
                  </a:moveTo>
                  <a:lnTo>
                    <a:pt x="0" y="4209"/>
                  </a:lnTo>
                  <a:cubicBezTo>
                    <a:pt x="76" y="4195"/>
                    <a:pt x="152" y="4195"/>
                    <a:pt x="228" y="4183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202875" y="1456600"/>
              <a:ext cx="5750" cy="102350"/>
            </a:xfrm>
            <a:custGeom>
              <a:avLst/>
              <a:gdLst/>
              <a:ahLst/>
              <a:cxnLst/>
              <a:rect l="l" t="t" r="r" b="b"/>
              <a:pathLst>
                <a:path w="2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229" y="405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229500" y="1456600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256450" y="145660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1" y="0"/>
                  </a:moveTo>
                  <a:lnTo>
                    <a:pt x="1" y="3676"/>
                  </a:lnTo>
                  <a:cubicBezTo>
                    <a:pt x="77" y="3663"/>
                    <a:pt x="153" y="3638"/>
                    <a:pt x="216" y="362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283075" y="1456600"/>
              <a:ext cx="5725" cy="83350"/>
            </a:xfrm>
            <a:custGeom>
              <a:avLst/>
              <a:gdLst/>
              <a:ahLst/>
              <a:cxnLst/>
              <a:rect l="l" t="t" r="r" b="b"/>
              <a:pathLst>
                <a:path w="229" h="3334" extrusionOk="0">
                  <a:moveTo>
                    <a:pt x="0" y="0"/>
                  </a:moveTo>
                  <a:lnTo>
                    <a:pt x="0" y="3333"/>
                  </a:lnTo>
                  <a:cubicBezTo>
                    <a:pt x="76" y="3308"/>
                    <a:pt x="152" y="3271"/>
                    <a:pt x="229" y="324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309700" y="1456600"/>
              <a:ext cx="5725" cy="69400"/>
            </a:xfrm>
            <a:custGeom>
              <a:avLst/>
              <a:gdLst/>
              <a:ahLst/>
              <a:cxnLst/>
              <a:rect l="l" t="t" r="r" b="b"/>
              <a:pathLst>
                <a:path w="229" h="2776" extrusionOk="0">
                  <a:moveTo>
                    <a:pt x="0" y="0"/>
                  </a:moveTo>
                  <a:lnTo>
                    <a:pt x="0" y="2776"/>
                  </a:lnTo>
                  <a:cubicBezTo>
                    <a:pt x="88" y="2725"/>
                    <a:pt x="164" y="2662"/>
                    <a:pt x="228" y="2598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923375" y="1399850"/>
              <a:ext cx="402500" cy="114450"/>
            </a:xfrm>
            <a:custGeom>
              <a:avLst/>
              <a:gdLst/>
              <a:ahLst/>
              <a:cxnLst/>
              <a:rect l="l" t="t" r="r" b="b"/>
              <a:pathLst>
                <a:path w="16100" h="4578" extrusionOk="0">
                  <a:moveTo>
                    <a:pt x="8050" y="1"/>
                  </a:moveTo>
                  <a:cubicBezTo>
                    <a:pt x="3715" y="1"/>
                    <a:pt x="166" y="977"/>
                    <a:pt x="14" y="2206"/>
                  </a:cubicBezTo>
                  <a:cubicBezTo>
                    <a:pt x="14" y="2232"/>
                    <a:pt x="1" y="2257"/>
                    <a:pt x="1" y="2282"/>
                  </a:cubicBezTo>
                  <a:cubicBezTo>
                    <a:pt x="1" y="2600"/>
                    <a:pt x="229" y="2891"/>
                    <a:pt x="622" y="3157"/>
                  </a:cubicBezTo>
                  <a:cubicBezTo>
                    <a:pt x="685" y="3208"/>
                    <a:pt x="749" y="3246"/>
                    <a:pt x="825" y="3296"/>
                  </a:cubicBezTo>
                  <a:cubicBezTo>
                    <a:pt x="1206" y="3512"/>
                    <a:pt x="1699" y="3702"/>
                    <a:pt x="2282" y="3879"/>
                  </a:cubicBezTo>
                  <a:lnTo>
                    <a:pt x="2701" y="3994"/>
                  </a:lnTo>
                  <a:cubicBezTo>
                    <a:pt x="3183" y="4108"/>
                    <a:pt x="3702" y="4222"/>
                    <a:pt x="4260" y="4298"/>
                  </a:cubicBezTo>
                  <a:cubicBezTo>
                    <a:pt x="4894" y="4400"/>
                    <a:pt x="5566" y="4476"/>
                    <a:pt x="6288" y="4513"/>
                  </a:cubicBezTo>
                  <a:cubicBezTo>
                    <a:pt x="6859" y="4552"/>
                    <a:pt x="7442" y="4577"/>
                    <a:pt x="8050" y="4577"/>
                  </a:cubicBezTo>
                  <a:cubicBezTo>
                    <a:pt x="12499" y="4577"/>
                    <a:pt x="16099" y="3550"/>
                    <a:pt x="16099" y="2282"/>
                  </a:cubicBezTo>
                  <a:lnTo>
                    <a:pt x="16099" y="2206"/>
                  </a:lnTo>
                  <a:cubicBezTo>
                    <a:pt x="16074" y="2054"/>
                    <a:pt x="16011" y="1902"/>
                    <a:pt x="15884" y="1763"/>
                  </a:cubicBezTo>
                  <a:cubicBezTo>
                    <a:pt x="15732" y="1572"/>
                    <a:pt x="15491" y="1383"/>
                    <a:pt x="15161" y="1218"/>
                  </a:cubicBezTo>
                  <a:cubicBezTo>
                    <a:pt x="14857" y="1053"/>
                    <a:pt x="14477" y="901"/>
                    <a:pt x="14033" y="761"/>
                  </a:cubicBezTo>
                  <a:cubicBezTo>
                    <a:pt x="13919" y="724"/>
                    <a:pt x="13792" y="685"/>
                    <a:pt x="13653" y="648"/>
                  </a:cubicBezTo>
                  <a:cubicBezTo>
                    <a:pt x="13057" y="482"/>
                    <a:pt x="12360" y="343"/>
                    <a:pt x="11612" y="229"/>
                  </a:cubicBezTo>
                  <a:cubicBezTo>
                    <a:pt x="11434" y="217"/>
                    <a:pt x="11257" y="191"/>
                    <a:pt x="11079" y="166"/>
                  </a:cubicBezTo>
                  <a:cubicBezTo>
                    <a:pt x="10141" y="65"/>
                    <a:pt x="9127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029850" y="1430275"/>
              <a:ext cx="290650" cy="82425"/>
            </a:xfrm>
            <a:custGeom>
              <a:avLst/>
              <a:gdLst/>
              <a:ahLst/>
              <a:cxnLst/>
              <a:rect l="l" t="t" r="r" b="b"/>
              <a:pathLst>
                <a:path w="11626" h="3297" extrusionOk="0">
                  <a:moveTo>
                    <a:pt x="1" y="1"/>
                  </a:moveTo>
                  <a:lnTo>
                    <a:pt x="1" y="3296"/>
                  </a:lnTo>
                  <a:lnTo>
                    <a:pt x="11625" y="3296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938925" y="1403975"/>
              <a:ext cx="274750" cy="78300"/>
            </a:xfrm>
            <a:custGeom>
              <a:avLst/>
              <a:gdLst/>
              <a:ahLst/>
              <a:cxnLst/>
              <a:rect l="l" t="t" r="r" b="b"/>
              <a:pathLst>
                <a:path w="10990" h="3132" extrusionOk="0">
                  <a:moveTo>
                    <a:pt x="10457" y="1"/>
                  </a:moveTo>
                  <a:lnTo>
                    <a:pt x="9190" y="368"/>
                  </a:lnTo>
                  <a:cubicBezTo>
                    <a:pt x="9381" y="381"/>
                    <a:pt x="9570" y="393"/>
                    <a:pt x="9761" y="419"/>
                  </a:cubicBezTo>
                  <a:lnTo>
                    <a:pt x="10990" y="64"/>
                  </a:lnTo>
                  <a:cubicBezTo>
                    <a:pt x="10812" y="52"/>
                    <a:pt x="10635" y="26"/>
                    <a:pt x="10457" y="1"/>
                  </a:cubicBezTo>
                  <a:close/>
                  <a:moveTo>
                    <a:pt x="1255" y="2638"/>
                  </a:moveTo>
                  <a:lnTo>
                    <a:pt x="0" y="2992"/>
                  </a:lnTo>
                  <a:cubicBezTo>
                    <a:pt x="63" y="3043"/>
                    <a:pt x="127" y="3081"/>
                    <a:pt x="203" y="3131"/>
                  </a:cubicBezTo>
                  <a:lnTo>
                    <a:pt x="1432" y="2776"/>
                  </a:lnTo>
                  <a:cubicBezTo>
                    <a:pt x="1369" y="2726"/>
                    <a:pt x="1306" y="2688"/>
                    <a:pt x="1255" y="2638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980425" y="1416025"/>
              <a:ext cx="293800" cy="83700"/>
            </a:xfrm>
            <a:custGeom>
              <a:avLst/>
              <a:gdLst/>
              <a:ahLst/>
              <a:cxnLst/>
              <a:rect l="l" t="t" r="r" b="b"/>
              <a:pathLst>
                <a:path w="11752" h="3348" extrusionOk="0">
                  <a:moveTo>
                    <a:pt x="11371" y="1"/>
                  </a:moveTo>
                  <a:lnTo>
                    <a:pt x="10230" y="330"/>
                  </a:lnTo>
                  <a:cubicBezTo>
                    <a:pt x="10369" y="356"/>
                    <a:pt x="10496" y="393"/>
                    <a:pt x="10611" y="444"/>
                  </a:cubicBezTo>
                  <a:lnTo>
                    <a:pt x="11751" y="114"/>
                  </a:lnTo>
                  <a:cubicBezTo>
                    <a:pt x="11637" y="77"/>
                    <a:pt x="11510" y="38"/>
                    <a:pt x="11371" y="1"/>
                  </a:cubicBezTo>
                  <a:close/>
                  <a:moveTo>
                    <a:pt x="1154" y="2903"/>
                  </a:moveTo>
                  <a:lnTo>
                    <a:pt x="0" y="3232"/>
                  </a:lnTo>
                  <a:lnTo>
                    <a:pt x="419" y="3347"/>
                  </a:lnTo>
                  <a:lnTo>
                    <a:pt x="1572" y="3017"/>
                  </a:lnTo>
                  <a:cubicBezTo>
                    <a:pt x="1471" y="2992"/>
                    <a:pt x="1369" y="2967"/>
                    <a:pt x="1281" y="2941"/>
                  </a:cubicBezTo>
                  <a:cubicBezTo>
                    <a:pt x="1243" y="2928"/>
                    <a:pt x="1192" y="2916"/>
                    <a:pt x="1154" y="2903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963950" y="1411250"/>
              <a:ext cx="321675" cy="91300"/>
            </a:xfrm>
            <a:custGeom>
              <a:avLst/>
              <a:gdLst/>
              <a:ahLst/>
              <a:cxnLst/>
              <a:rect l="l" t="t" r="r" b="b"/>
              <a:pathLst>
                <a:path w="12867" h="3652" extrusionOk="0">
                  <a:moveTo>
                    <a:pt x="6427" y="1"/>
                  </a:moveTo>
                  <a:cubicBezTo>
                    <a:pt x="2878" y="1"/>
                    <a:pt x="0" y="825"/>
                    <a:pt x="0" y="1826"/>
                  </a:cubicBezTo>
                  <a:lnTo>
                    <a:pt x="0" y="1916"/>
                  </a:lnTo>
                  <a:cubicBezTo>
                    <a:pt x="166" y="2879"/>
                    <a:pt x="2980" y="3652"/>
                    <a:pt x="6427" y="3652"/>
                  </a:cubicBezTo>
                  <a:cubicBezTo>
                    <a:pt x="9875" y="3652"/>
                    <a:pt x="12701" y="2879"/>
                    <a:pt x="12854" y="1916"/>
                  </a:cubicBezTo>
                  <a:cubicBezTo>
                    <a:pt x="12867" y="1890"/>
                    <a:pt x="12867" y="1865"/>
                    <a:pt x="12867" y="1826"/>
                  </a:cubicBezTo>
                  <a:cubicBezTo>
                    <a:pt x="12867" y="825"/>
                    <a:pt x="9977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963950" y="14154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7" y="0"/>
                  </a:moveTo>
                  <a:cubicBezTo>
                    <a:pt x="2980" y="0"/>
                    <a:pt x="166" y="786"/>
                    <a:pt x="0" y="1750"/>
                  </a:cubicBezTo>
                  <a:cubicBezTo>
                    <a:pt x="26" y="1888"/>
                    <a:pt x="102" y="2028"/>
                    <a:pt x="242" y="2167"/>
                  </a:cubicBezTo>
                  <a:cubicBezTo>
                    <a:pt x="292" y="2218"/>
                    <a:pt x="368" y="2269"/>
                    <a:pt x="431" y="2333"/>
                  </a:cubicBezTo>
                  <a:cubicBezTo>
                    <a:pt x="749" y="2548"/>
                    <a:pt x="1205" y="2750"/>
                    <a:pt x="1788" y="2928"/>
                  </a:cubicBezTo>
                  <a:cubicBezTo>
                    <a:pt x="1915" y="2966"/>
                    <a:pt x="2042" y="3004"/>
                    <a:pt x="2181" y="3029"/>
                  </a:cubicBezTo>
                  <a:cubicBezTo>
                    <a:pt x="2713" y="3169"/>
                    <a:pt x="3335" y="3283"/>
                    <a:pt x="4019" y="3359"/>
                  </a:cubicBezTo>
                  <a:cubicBezTo>
                    <a:pt x="4690" y="3435"/>
                    <a:pt x="5426" y="3486"/>
                    <a:pt x="6199" y="3486"/>
                  </a:cubicBezTo>
                  <a:lnTo>
                    <a:pt x="6427" y="3486"/>
                  </a:lnTo>
                  <a:cubicBezTo>
                    <a:pt x="9875" y="3486"/>
                    <a:pt x="12701" y="2713"/>
                    <a:pt x="12854" y="1750"/>
                  </a:cubicBezTo>
                  <a:cubicBezTo>
                    <a:pt x="12854" y="1699"/>
                    <a:pt x="12841" y="1660"/>
                    <a:pt x="12816" y="1610"/>
                  </a:cubicBezTo>
                  <a:cubicBezTo>
                    <a:pt x="12727" y="1407"/>
                    <a:pt x="12524" y="1204"/>
                    <a:pt x="12208" y="1027"/>
                  </a:cubicBezTo>
                  <a:cubicBezTo>
                    <a:pt x="11890" y="849"/>
                    <a:pt x="11472" y="685"/>
                    <a:pt x="10965" y="533"/>
                  </a:cubicBezTo>
                  <a:cubicBezTo>
                    <a:pt x="10839" y="507"/>
                    <a:pt x="10699" y="469"/>
                    <a:pt x="10560" y="431"/>
                  </a:cubicBezTo>
                  <a:cubicBezTo>
                    <a:pt x="9913" y="279"/>
                    <a:pt x="9152" y="165"/>
                    <a:pt x="8329" y="89"/>
                  </a:cubicBezTo>
                  <a:cubicBezTo>
                    <a:pt x="8126" y="63"/>
                    <a:pt x="7910" y="51"/>
                    <a:pt x="7707" y="38"/>
                  </a:cubicBezTo>
                  <a:cubicBezTo>
                    <a:pt x="7289" y="12"/>
                    <a:pt x="6871" y="0"/>
                    <a:pt x="6427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064425" y="1441050"/>
              <a:ext cx="219950" cy="61500"/>
            </a:xfrm>
            <a:custGeom>
              <a:avLst/>
              <a:gdLst/>
              <a:ahLst/>
              <a:cxnLst/>
              <a:rect l="l" t="t" r="r" b="b"/>
              <a:pathLst>
                <a:path w="8798" h="2460" extrusionOk="0">
                  <a:moveTo>
                    <a:pt x="8189" y="1"/>
                  </a:moveTo>
                  <a:lnTo>
                    <a:pt x="0" y="2333"/>
                  </a:lnTo>
                  <a:cubicBezTo>
                    <a:pt x="671" y="2409"/>
                    <a:pt x="1407" y="2460"/>
                    <a:pt x="2180" y="2460"/>
                  </a:cubicBezTo>
                  <a:lnTo>
                    <a:pt x="8797" y="584"/>
                  </a:lnTo>
                  <a:cubicBezTo>
                    <a:pt x="8708" y="381"/>
                    <a:pt x="8505" y="178"/>
                    <a:pt x="818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969975" y="1416325"/>
              <a:ext cx="202200" cy="57400"/>
            </a:xfrm>
            <a:custGeom>
              <a:avLst/>
              <a:gdLst/>
              <a:ahLst/>
              <a:cxnLst/>
              <a:rect l="l" t="t" r="r" b="b"/>
              <a:pathLst>
                <a:path w="8088" h="2296" extrusionOk="0">
                  <a:moveTo>
                    <a:pt x="7466" y="1"/>
                  </a:moveTo>
                  <a:lnTo>
                    <a:pt x="1" y="2130"/>
                  </a:lnTo>
                  <a:cubicBezTo>
                    <a:pt x="51" y="2181"/>
                    <a:pt x="127" y="2232"/>
                    <a:pt x="190" y="2296"/>
                  </a:cubicBezTo>
                  <a:lnTo>
                    <a:pt x="8088" y="52"/>
                  </a:lnTo>
                  <a:cubicBezTo>
                    <a:pt x="7885" y="26"/>
                    <a:pt x="7669" y="14"/>
                    <a:pt x="746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008650" y="1426175"/>
              <a:ext cx="229450" cy="64975"/>
            </a:xfrm>
            <a:custGeom>
              <a:avLst/>
              <a:gdLst/>
              <a:ahLst/>
              <a:cxnLst/>
              <a:rect l="l" t="t" r="r" b="b"/>
              <a:pathLst>
                <a:path w="9178" h="2599" extrusionOk="0">
                  <a:moveTo>
                    <a:pt x="8772" y="0"/>
                  </a:moveTo>
                  <a:lnTo>
                    <a:pt x="0" y="2497"/>
                  </a:lnTo>
                  <a:cubicBezTo>
                    <a:pt x="127" y="2535"/>
                    <a:pt x="254" y="2573"/>
                    <a:pt x="393" y="2598"/>
                  </a:cubicBezTo>
                  <a:lnTo>
                    <a:pt x="9177" y="102"/>
                  </a:lnTo>
                  <a:cubicBezTo>
                    <a:pt x="9051" y="76"/>
                    <a:pt x="8911" y="38"/>
                    <a:pt x="877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051400" y="1426175"/>
              <a:ext cx="151850" cy="64325"/>
            </a:xfrm>
            <a:custGeom>
              <a:avLst/>
              <a:gdLst/>
              <a:ahLst/>
              <a:cxnLst/>
              <a:rect l="l" t="t" r="r" b="b"/>
              <a:pathLst>
                <a:path w="6074" h="2573" extrusionOk="0">
                  <a:moveTo>
                    <a:pt x="2473" y="0"/>
                  </a:moveTo>
                  <a:lnTo>
                    <a:pt x="2473" y="304"/>
                  </a:lnTo>
                  <a:cubicBezTo>
                    <a:pt x="888" y="367"/>
                    <a:pt x="102" y="621"/>
                    <a:pt x="102" y="938"/>
                  </a:cubicBezTo>
                  <a:cubicBezTo>
                    <a:pt x="102" y="1648"/>
                    <a:pt x="3829" y="1457"/>
                    <a:pt x="3829" y="1699"/>
                  </a:cubicBezTo>
                  <a:cubicBezTo>
                    <a:pt x="3829" y="1762"/>
                    <a:pt x="3601" y="1800"/>
                    <a:pt x="2955" y="1800"/>
                  </a:cubicBezTo>
                  <a:cubicBezTo>
                    <a:pt x="2206" y="1800"/>
                    <a:pt x="1358" y="1724"/>
                    <a:pt x="724" y="1623"/>
                  </a:cubicBezTo>
                  <a:lnTo>
                    <a:pt x="1" y="2091"/>
                  </a:lnTo>
                  <a:cubicBezTo>
                    <a:pt x="572" y="2193"/>
                    <a:pt x="1510" y="2269"/>
                    <a:pt x="2473" y="2282"/>
                  </a:cubicBezTo>
                  <a:lnTo>
                    <a:pt x="2473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3" y="1939"/>
                    <a:pt x="6073" y="1648"/>
                  </a:cubicBezTo>
                  <a:cubicBezTo>
                    <a:pt x="6073" y="938"/>
                    <a:pt x="2346" y="1128"/>
                    <a:pt x="2346" y="900"/>
                  </a:cubicBezTo>
                  <a:cubicBezTo>
                    <a:pt x="2346" y="837"/>
                    <a:pt x="2561" y="786"/>
                    <a:pt x="3220" y="786"/>
                  </a:cubicBezTo>
                  <a:cubicBezTo>
                    <a:pt x="3804" y="786"/>
                    <a:pt x="4437" y="824"/>
                    <a:pt x="5097" y="925"/>
                  </a:cubicBezTo>
                  <a:lnTo>
                    <a:pt x="5781" y="457"/>
                  </a:lnTo>
                  <a:cubicBezTo>
                    <a:pt x="5236" y="367"/>
                    <a:pt x="4539" y="317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50150" y="1423625"/>
              <a:ext cx="152125" cy="64350"/>
            </a:xfrm>
            <a:custGeom>
              <a:avLst/>
              <a:gdLst/>
              <a:ahLst/>
              <a:cxnLst/>
              <a:rect l="l" t="t" r="r" b="b"/>
              <a:pathLst>
                <a:path w="6085" h="2574" extrusionOk="0">
                  <a:moveTo>
                    <a:pt x="2485" y="1"/>
                  </a:moveTo>
                  <a:lnTo>
                    <a:pt x="2485" y="305"/>
                  </a:lnTo>
                  <a:cubicBezTo>
                    <a:pt x="901" y="368"/>
                    <a:pt x="115" y="621"/>
                    <a:pt x="115" y="939"/>
                  </a:cubicBezTo>
                  <a:cubicBezTo>
                    <a:pt x="115" y="1649"/>
                    <a:pt x="3841" y="1458"/>
                    <a:pt x="3841" y="1699"/>
                  </a:cubicBezTo>
                  <a:cubicBezTo>
                    <a:pt x="3841" y="1762"/>
                    <a:pt x="3613" y="1801"/>
                    <a:pt x="2966" y="1801"/>
                  </a:cubicBezTo>
                  <a:cubicBezTo>
                    <a:pt x="2219" y="1801"/>
                    <a:pt x="1369" y="1725"/>
                    <a:pt x="735" y="1623"/>
                  </a:cubicBezTo>
                  <a:lnTo>
                    <a:pt x="0" y="2092"/>
                  </a:lnTo>
                  <a:cubicBezTo>
                    <a:pt x="583" y="2193"/>
                    <a:pt x="1521" y="2269"/>
                    <a:pt x="2485" y="2283"/>
                  </a:cubicBezTo>
                  <a:lnTo>
                    <a:pt x="2485" y="2574"/>
                  </a:lnTo>
                  <a:lnTo>
                    <a:pt x="3841" y="2574"/>
                  </a:lnTo>
                  <a:lnTo>
                    <a:pt x="3841" y="2269"/>
                  </a:lnTo>
                  <a:cubicBezTo>
                    <a:pt x="5324" y="2193"/>
                    <a:pt x="6085" y="1940"/>
                    <a:pt x="6085" y="1649"/>
                  </a:cubicBezTo>
                  <a:cubicBezTo>
                    <a:pt x="6085" y="939"/>
                    <a:pt x="2358" y="1128"/>
                    <a:pt x="2358" y="900"/>
                  </a:cubicBezTo>
                  <a:cubicBezTo>
                    <a:pt x="2358" y="837"/>
                    <a:pt x="2561" y="787"/>
                    <a:pt x="3233" y="787"/>
                  </a:cubicBezTo>
                  <a:cubicBezTo>
                    <a:pt x="3816" y="787"/>
                    <a:pt x="4450" y="824"/>
                    <a:pt x="5109" y="926"/>
                  </a:cubicBezTo>
                  <a:lnTo>
                    <a:pt x="5793" y="457"/>
                  </a:lnTo>
                  <a:cubicBezTo>
                    <a:pt x="5248" y="368"/>
                    <a:pt x="4551" y="317"/>
                    <a:pt x="3841" y="292"/>
                  </a:cubicBezTo>
                  <a:lnTo>
                    <a:pt x="384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306525" y="1377250"/>
              <a:ext cx="425300" cy="380950"/>
            </a:xfrm>
            <a:custGeom>
              <a:avLst/>
              <a:gdLst/>
              <a:ahLst/>
              <a:cxnLst/>
              <a:rect l="l" t="t" r="r" b="b"/>
              <a:pathLst>
                <a:path w="17012" h="15238" extrusionOk="0">
                  <a:moveTo>
                    <a:pt x="8458" y="1"/>
                  </a:moveTo>
                  <a:cubicBezTo>
                    <a:pt x="7669" y="1"/>
                    <a:pt x="6866" y="124"/>
                    <a:pt x="6072" y="385"/>
                  </a:cubicBezTo>
                  <a:cubicBezTo>
                    <a:pt x="2167" y="1665"/>
                    <a:pt x="0" y="5811"/>
                    <a:pt x="1141" y="9727"/>
                  </a:cubicBezTo>
                  <a:cubicBezTo>
                    <a:pt x="1167" y="9816"/>
                    <a:pt x="1192" y="9918"/>
                    <a:pt x="1217" y="10006"/>
                  </a:cubicBezTo>
                  <a:cubicBezTo>
                    <a:pt x="1547" y="10982"/>
                    <a:pt x="2041" y="11857"/>
                    <a:pt x="2674" y="12592"/>
                  </a:cubicBezTo>
                  <a:cubicBezTo>
                    <a:pt x="2776" y="12706"/>
                    <a:pt x="2890" y="12820"/>
                    <a:pt x="3004" y="12935"/>
                  </a:cubicBezTo>
                  <a:cubicBezTo>
                    <a:pt x="3562" y="13518"/>
                    <a:pt x="4221" y="13999"/>
                    <a:pt x="4931" y="14380"/>
                  </a:cubicBezTo>
                  <a:lnTo>
                    <a:pt x="5426" y="14608"/>
                  </a:lnTo>
                  <a:cubicBezTo>
                    <a:pt x="5983" y="14848"/>
                    <a:pt x="6553" y="15026"/>
                    <a:pt x="7150" y="15127"/>
                  </a:cubicBezTo>
                  <a:cubicBezTo>
                    <a:pt x="7573" y="15201"/>
                    <a:pt x="8011" y="15237"/>
                    <a:pt x="8452" y="15237"/>
                  </a:cubicBezTo>
                  <a:cubicBezTo>
                    <a:pt x="8698" y="15237"/>
                    <a:pt x="8945" y="15226"/>
                    <a:pt x="9190" y="15203"/>
                  </a:cubicBezTo>
                  <a:cubicBezTo>
                    <a:pt x="9735" y="15152"/>
                    <a:pt x="10293" y="15039"/>
                    <a:pt x="10838" y="14861"/>
                  </a:cubicBezTo>
                  <a:cubicBezTo>
                    <a:pt x="14831" y="13543"/>
                    <a:pt x="17011" y="9233"/>
                    <a:pt x="15693" y="5240"/>
                  </a:cubicBezTo>
                  <a:cubicBezTo>
                    <a:pt x="15668" y="5152"/>
                    <a:pt x="15629" y="5062"/>
                    <a:pt x="15604" y="4974"/>
                  </a:cubicBezTo>
                  <a:cubicBezTo>
                    <a:pt x="15426" y="4505"/>
                    <a:pt x="15211" y="4061"/>
                    <a:pt x="14958" y="3643"/>
                  </a:cubicBezTo>
                  <a:cubicBezTo>
                    <a:pt x="14615" y="3085"/>
                    <a:pt x="14197" y="2578"/>
                    <a:pt x="13741" y="2122"/>
                  </a:cubicBezTo>
                  <a:cubicBezTo>
                    <a:pt x="13285" y="1691"/>
                    <a:pt x="12790" y="1323"/>
                    <a:pt x="12245" y="1006"/>
                  </a:cubicBezTo>
                  <a:cubicBezTo>
                    <a:pt x="12093" y="918"/>
                    <a:pt x="11941" y="842"/>
                    <a:pt x="11789" y="766"/>
                  </a:cubicBezTo>
                  <a:cubicBezTo>
                    <a:pt x="11066" y="423"/>
                    <a:pt x="10305" y="183"/>
                    <a:pt x="9519" y="68"/>
                  </a:cubicBezTo>
                  <a:cubicBezTo>
                    <a:pt x="9330" y="43"/>
                    <a:pt x="9152" y="31"/>
                    <a:pt x="8962" y="17"/>
                  </a:cubicBezTo>
                  <a:cubicBezTo>
                    <a:pt x="8795" y="6"/>
                    <a:pt x="8627" y="1"/>
                    <a:pt x="845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85250" y="1430275"/>
              <a:ext cx="195225" cy="328025"/>
            </a:xfrm>
            <a:custGeom>
              <a:avLst/>
              <a:gdLst/>
              <a:ahLst/>
              <a:cxnLst/>
              <a:rect l="l" t="t" r="r" b="b"/>
              <a:pathLst>
                <a:path w="7809" h="13121" extrusionOk="0">
                  <a:moveTo>
                    <a:pt x="6592" y="1"/>
                  </a:moveTo>
                  <a:lnTo>
                    <a:pt x="5857" y="1446"/>
                  </a:lnTo>
                  <a:cubicBezTo>
                    <a:pt x="6313" y="1966"/>
                    <a:pt x="6693" y="2561"/>
                    <a:pt x="6959" y="3233"/>
                  </a:cubicBezTo>
                  <a:lnTo>
                    <a:pt x="7809" y="1522"/>
                  </a:lnTo>
                  <a:cubicBezTo>
                    <a:pt x="7581" y="1155"/>
                    <a:pt x="7327" y="800"/>
                    <a:pt x="7035" y="482"/>
                  </a:cubicBezTo>
                  <a:cubicBezTo>
                    <a:pt x="6896" y="318"/>
                    <a:pt x="6744" y="153"/>
                    <a:pt x="6592" y="1"/>
                  </a:cubicBezTo>
                  <a:close/>
                  <a:moveTo>
                    <a:pt x="2891" y="11383"/>
                  </a:moveTo>
                  <a:lnTo>
                    <a:pt x="2891" y="11383"/>
                  </a:lnTo>
                  <a:cubicBezTo>
                    <a:pt x="2370" y="11523"/>
                    <a:pt x="1838" y="11586"/>
                    <a:pt x="1306" y="11586"/>
                  </a:cubicBezTo>
                  <a:cubicBezTo>
                    <a:pt x="1116" y="11586"/>
                    <a:pt x="925" y="11574"/>
                    <a:pt x="736" y="11561"/>
                  </a:cubicBezTo>
                  <a:lnTo>
                    <a:pt x="1" y="13006"/>
                  </a:lnTo>
                  <a:cubicBezTo>
                    <a:pt x="432" y="13082"/>
                    <a:pt x="862" y="13121"/>
                    <a:pt x="1306" y="13121"/>
                  </a:cubicBezTo>
                  <a:cubicBezTo>
                    <a:pt x="1547" y="13121"/>
                    <a:pt x="1800" y="13107"/>
                    <a:pt x="2041" y="13082"/>
                  </a:cubicBezTo>
                  <a:lnTo>
                    <a:pt x="2891" y="11383"/>
                  </a:ln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373375" y="1377675"/>
              <a:ext cx="171150" cy="322950"/>
            </a:xfrm>
            <a:custGeom>
              <a:avLst/>
              <a:gdLst/>
              <a:ahLst/>
              <a:cxnLst/>
              <a:rect l="l" t="t" r="r" b="b"/>
              <a:pathLst>
                <a:path w="6846" h="12918" extrusionOk="0">
                  <a:moveTo>
                    <a:pt x="6288" y="0"/>
                  </a:moveTo>
                  <a:lnTo>
                    <a:pt x="5527" y="1521"/>
                  </a:lnTo>
                  <a:cubicBezTo>
                    <a:pt x="5616" y="1509"/>
                    <a:pt x="5692" y="1509"/>
                    <a:pt x="5781" y="1509"/>
                  </a:cubicBezTo>
                  <a:cubicBezTo>
                    <a:pt x="5882" y="1509"/>
                    <a:pt x="5997" y="1509"/>
                    <a:pt x="6098" y="1521"/>
                  </a:cubicBezTo>
                  <a:lnTo>
                    <a:pt x="6845" y="51"/>
                  </a:lnTo>
                  <a:cubicBezTo>
                    <a:pt x="6656" y="26"/>
                    <a:pt x="6478" y="14"/>
                    <a:pt x="6288" y="0"/>
                  </a:cubicBezTo>
                  <a:close/>
                  <a:moveTo>
                    <a:pt x="761" y="11054"/>
                  </a:moveTo>
                  <a:lnTo>
                    <a:pt x="0" y="12575"/>
                  </a:lnTo>
                  <a:cubicBezTo>
                    <a:pt x="102" y="12689"/>
                    <a:pt x="216" y="12803"/>
                    <a:pt x="330" y="12918"/>
                  </a:cubicBezTo>
                  <a:lnTo>
                    <a:pt x="1065" y="11459"/>
                  </a:lnTo>
                  <a:cubicBezTo>
                    <a:pt x="964" y="11333"/>
                    <a:pt x="862" y="11194"/>
                    <a:pt x="761" y="11054"/>
                  </a:cubicBez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429775" y="1396375"/>
              <a:ext cx="182900" cy="346075"/>
            </a:xfrm>
            <a:custGeom>
              <a:avLst/>
              <a:gdLst/>
              <a:ahLst/>
              <a:cxnLst/>
              <a:rect l="l" t="t" r="r" b="b"/>
              <a:pathLst>
                <a:path w="7316" h="13843" extrusionOk="0">
                  <a:moveTo>
                    <a:pt x="6859" y="1"/>
                  </a:moveTo>
                  <a:lnTo>
                    <a:pt x="6161" y="1370"/>
                  </a:lnTo>
                  <a:cubicBezTo>
                    <a:pt x="6326" y="1446"/>
                    <a:pt x="6479" y="1522"/>
                    <a:pt x="6631" y="1623"/>
                  </a:cubicBezTo>
                  <a:lnTo>
                    <a:pt x="7315" y="241"/>
                  </a:lnTo>
                  <a:cubicBezTo>
                    <a:pt x="7163" y="153"/>
                    <a:pt x="7011" y="77"/>
                    <a:pt x="6859" y="1"/>
                  </a:cubicBezTo>
                  <a:close/>
                  <a:moveTo>
                    <a:pt x="685" y="12246"/>
                  </a:moveTo>
                  <a:lnTo>
                    <a:pt x="1" y="13615"/>
                  </a:lnTo>
                  <a:lnTo>
                    <a:pt x="496" y="13843"/>
                  </a:lnTo>
                  <a:lnTo>
                    <a:pt x="1180" y="12474"/>
                  </a:lnTo>
                  <a:cubicBezTo>
                    <a:pt x="1066" y="12423"/>
                    <a:pt x="939" y="12359"/>
                    <a:pt x="812" y="12308"/>
                  </a:cubicBezTo>
                  <a:cubicBezTo>
                    <a:pt x="774" y="12283"/>
                    <a:pt x="736" y="12258"/>
                    <a:pt x="685" y="12246"/>
                  </a:cubicBez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347075" y="1415475"/>
              <a:ext cx="339425" cy="304575"/>
            </a:xfrm>
            <a:custGeom>
              <a:avLst/>
              <a:gdLst/>
              <a:ahLst/>
              <a:cxnLst/>
              <a:rect l="l" t="t" r="r" b="b"/>
              <a:pathLst>
                <a:path w="13577" h="12183" extrusionOk="0">
                  <a:moveTo>
                    <a:pt x="6823" y="0"/>
                  </a:moveTo>
                  <a:cubicBezTo>
                    <a:pt x="6196" y="0"/>
                    <a:pt x="5559" y="97"/>
                    <a:pt x="4931" y="301"/>
                  </a:cubicBezTo>
                  <a:cubicBezTo>
                    <a:pt x="1737" y="1353"/>
                    <a:pt x="1" y="4801"/>
                    <a:pt x="1052" y="7995"/>
                  </a:cubicBezTo>
                  <a:cubicBezTo>
                    <a:pt x="1078" y="8084"/>
                    <a:pt x="1116" y="8173"/>
                    <a:pt x="1142" y="8262"/>
                  </a:cubicBezTo>
                  <a:cubicBezTo>
                    <a:pt x="2060" y="10664"/>
                    <a:pt x="4369" y="12183"/>
                    <a:pt x="6833" y="12183"/>
                  </a:cubicBezTo>
                  <a:cubicBezTo>
                    <a:pt x="7464" y="12183"/>
                    <a:pt x="8104" y="12083"/>
                    <a:pt x="8734" y="11874"/>
                  </a:cubicBezTo>
                  <a:cubicBezTo>
                    <a:pt x="11840" y="10848"/>
                    <a:pt x="13576" y="7564"/>
                    <a:pt x="12702" y="4459"/>
                  </a:cubicBezTo>
                  <a:cubicBezTo>
                    <a:pt x="12677" y="4370"/>
                    <a:pt x="12651" y="4269"/>
                    <a:pt x="12613" y="4180"/>
                  </a:cubicBezTo>
                  <a:cubicBezTo>
                    <a:pt x="11778" y="1623"/>
                    <a:pt x="9388" y="0"/>
                    <a:pt x="682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354050" y="1428675"/>
              <a:ext cx="332450" cy="291350"/>
            </a:xfrm>
            <a:custGeom>
              <a:avLst/>
              <a:gdLst/>
              <a:ahLst/>
              <a:cxnLst/>
              <a:rect l="l" t="t" r="r" b="b"/>
              <a:pathLst>
                <a:path w="13298" h="11654" extrusionOk="0">
                  <a:moveTo>
                    <a:pt x="6716" y="1"/>
                  </a:moveTo>
                  <a:cubicBezTo>
                    <a:pt x="6683" y="1"/>
                    <a:pt x="6650" y="1"/>
                    <a:pt x="6618" y="2"/>
                  </a:cubicBezTo>
                  <a:cubicBezTo>
                    <a:pt x="6415" y="2"/>
                    <a:pt x="6212" y="27"/>
                    <a:pt x="6009" y="39"/>
                  </a:cubicBezTo>
                  <a:cubicBezTo>
                    <a:pt x="5616" y="90"/>
                    <a:pt x="5223" y="179"/>
                    <a:pt x="4830" y="306"/>
                  </a:cubicBezTo>
                  <a:cubicBezTo>
                    <a:pt x="1725" y="1332"/>
                    <a:pt x="1" y="4616"/>
                    <a:pt x="863" y="7734"/>
                  </a:cubicBezTo>
                  <a:cubicBezTo>
                    <a:pt x="1040" y="8177"/>
                    <a:pt x="1255" y="8583"/>
                    <a:pt x="1509" y="8963"/>
                  </a:cubicBezTo>
                  <a:cubicBezTo>
                    <a:pt x="1610" y="9128"/>
                    <a:pt x="1737" y="9280"/>
                    <a:pt x="1851" y="9432"/>
                  </a:cubicBezTo>
                  <a:cubicBezTo>
                    <a:pt x="2371" y="10053"/>
                    <a:pt x="2992" y="10560"/>
                    <a:pt x="3689" y="10928"/>
                  </a:cubicBezTo>
                  <a:cubicBezTo>
                    <a:pt x="3841" y="11016"/>
                    <a:pt x="4006" y="11093"/>
                    <a:pt x="4158" y="11156"/>
                  </a:cubicBezTo>
                  <a:cubicBezTo>
                    <a:pt x="4792" y="11422"/>
                    <a:pt x="5464" y="11587"/>
                    <a:pt x="6148" y="11638"/>
                  </a:cubicBezTo>
                  <a:cubicBezTo>
                    <a:pt x="6288" y="11648"/>
                    <a:pt x="6428" y="11653"/>
                    <a:pt x="6568" y="11653"/>
                  </a:cubicBezTo>
                  <a:cubicBezTo>
                    <a:pt x="7129" y="11653"/>
                    <a:pt x="7695" y="11572"/>
                    <a:pt x="8252" y="11410"/>
                  </a:cubicBezTo>
                  <a:cubicBezTo>
                    <a:pt x="8316" y="11385"/>
                    <a:pt x="8392" y="11371"/>
                    <a:pt x="8455" y="11346"/>
                  </a:cubicBezTo>
                  <a:cubicBezTo>
                    <a:pt x="11561" y="10320"/>
                    <a:pt x="13297" y="7036"/>
                    <a:pt x="12423" y="3931"/>
                  </a:cubicBezTo>
                  <a:cubicBezTo>
                    <a:pt x="12372" y="3779"/>
                    <a:pt x="12308" y="3639"/>
                    <a:pt x="12246" y="3500"/>
                  </a:cubicBezTo>
                  <a:cubicBezTo>
                    <a:pt x="11954" y="2879"/>
                    <a:pt x="11561" y="2321"/>
                    <a:pt x="11092" y="1839"/>
                  </a:cubicBezTo>
                  <a:cubicBezTo>
                    <a:pt x="10623" y="1357"/>
                    <a:pt x="10065" y="952"/>
                    <a:pt x="9457" y="648"/>
                  </a:cubicBezTo>
                  <a:cubicBezTo>
                    <a:pt x="9305" y="572"/>
                    <a:pt x="9139" y="509"/>
                    <a:pt x="8987" y="445"/>
                  </a:cubicBezTo>
                  <a:cubicBezTo>
                    <a:pt x="8270" y="153"/>
                    <a:pt x="7505" y="1"/>
                    <a:pt x="671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507750" y="1474650"/>
              <a:ext cx="152450" cy="245300"/>
            </a:xfrm>
            <a:custGeom>
              <a:avLst/>
              <a:gdLst/>
              <a:ahLst/>
              <a:cxnLst/>
              <a:rect l="l" t="t" r="r" b="b"/>
              <a:pathLst>
                <a:path w="6098" h="9812" extrusionOk="0">
                  <a:moveTo>
                    <a:pt x="4944" y="0"/>
                  </a:moveTo>
                  <a:lnTo>
                    <a:pt x="0" y="9799"/>
                  </a:lnTo>
                  <a:cubicBezTo>
                    <a:pt x="140" y="9811"/>
                    <a:pt x="279" y="9811"/>
                    <a:pt x="406" y="9811"/>
                  </a:cubicBezTo>
                  <a:cubicBezTo>
                    <a:pt x="977" y="9811"/>
                    <a:pt x="1546" y="9735"/>
                    <a:pt x="2104" y="9571"/>
                  </a:cubicBezTo>
                  <a:lnTo>
                    <a:pt x="6098" y="1661"/>
                  </a:lnTo>
                  <a:cubicBezTo>
                    <a:pt x="5806" y="1040"/>
                    <a:pt x="5413" y="482"/>
                    <a:pt x="494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391750" y="1428700"/>
              <a:ext cx="127750" cy="235800"/>
            </a:xfrm>
            <a:custGeom>
              <a:avLst/>
              <a:gdLst/>
              <a:ahLst/>
              <a:cxnLst/>
              <a:rect l="l" t="t" r="r" b="b"/>
              <a:pathLst>
                <a:path w="5110" h="9432" extrusionOk="0">
                  <a:moveTo>
                    <a:pt x="5110" y="1"/>
                  </a:moveTo>
                  <a:cubicBezTo>
                    <a:pt x="4907" y="1"/>
                    <a:pt x="4704" y="26"/>
                    <a:pt x="4501" y="38"/>
                  </a:cubicBezTo>
                  <a:lnTo>
                    <a:pt x="1" y="8962"/>
                  </a:lnTo>
                  <a:cubicBezTo>
                    <a:pt x="102" y="9127"/>
                    <a:pt x="229" y="9279"/>
                    <a:pt x="343" y="9431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46250" y="1439775"/>
              <a:ext cx="144225" cy="267825"/>
            </a:xfrm>
            <a:custGeom>
              <a:avLst/>
              <a:gdLst/>
              <a:ahLst/>
              <a:cxnLst/>
              <a:rect l="l" t="t" r="r" b="b"/>
              <a:pathLst>
                <a:path w="5769" h="10713" extrusionOk="0">
                  <a:moveTo>
                    <a:pt x="5299" y="1"/>
                  </a:moveTo>
                  <a:lnTo>
                    <a:pt x="1" y="10484"/>
                  </a:lnTo>
                  <a:cubicBezTo>
                    <a:pt x="153" y="10572"/>
                    <a:pt x="318" y="10649"/>
                    <a:pt x="470" y="10712"/>
                  </a:cubicBezTo>
                  <a:lnTo>
                    <a:pt x="5769" y="204"/>
                  </a:lnTo>
                  <a:cubicBezTo>
                    <a:pt x="5617" y="128"/>
                    <a:pt x="5451" y="65"/>
                    <a:pt x="529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438350" y="1463575"/>
              <a:ext cx="168625" cy="213600"/>
            </a:xfrm>
            <a:custGeom>
              <a:avLst/>
              <a:gdLst/>
              <a:ahLst/>
              <a:cxnLst/>
              <a:rect l="l" t="t" r="r" b="b"/>
              <a:pathLst>
                <a:path w="6745" h="8544" extrusionOk="0">
                  <a:moveTo>
                    <a:pt x="2700" y="0"/>
                  </a:moveTo>
                  <a:lnTo>
                    <a:pt x="1483" y="406"/>
                  </a:lnTo>
                  <a:lnTo>
                    <a:pt x="1800" y="1356"/>
                  </a:lnTo>
                  <a:cubicBezTo>
                    <a:pt x="444" y="2015"/>
                    <a:pt x="1" y="3080"/>
                    <a:pt x="330" y="4056"/>
                  </a:cubicBezTo>
                  <a:cubicBezTo>
                    <a:pt x="656" y="5057"/>
                    <a:pt x="1458" y="5275"/>
                    <a:pt x="2271" y="5275"/>
                  </a:cubicBezTo>
                  <a:cubicBezTo>
                    <a:pt x="2898" y="5275"/>
                    <a:pt x="3532" y="5145"/>
                    <a:pt x="3958" y="5145"/>
                  </a:cubicBezTo>
                  <a:cubicBezTo>
                    <a:pt x="4225" y="5145"/>
                    <a:pt x="4411" y="5196"/>
                    <a:pt x="4462" y="5361"/>
                  </a:cubicBezTo>
                  <a:cubicBezTo>
                    <a:pt x="4538" y="5564"/>
                    <a:pt x="4373" y="5755"/>
                    <a:pt x="3790" y="5944"/>
                  </a:cubicBezTo>
                  <a:cubicBezTo>
                    <a:pt x="3391" y="6073"/>
                    <a:pt x="2934" y="6138"/>
                    <a:pt x="2488" y="6138"/>
                  </a:cubicBezTo>
                  <a:cubicBezTo>
                    <a:pt x="2183" y="6138"/>
                    <a:pt x="1883" y="6108"/>
                    <a:pt x="1610" y="6046"/>
                  </a:cubicBezTo>
                  <a:lnTo>
                    <a:pt x="1432" y="7758"/>
                  </a:lnTo>
                  <a:cubicBezTo>
                    <a:pt x="1676" y="7816"/>
                    <a:pt x="1961" y="7845"/>
                    <a:pt x="2269" y="7845"/>
                  </a:cubicBezTo>
                  <a:cubicBezTo>
                    <a:pt x="2764" y="7845"/>
                    <a:pt x="3320" y="7771"/>
                    <a:pt x="3866" y="7631"/>
                  </a:cubicBezTo>
                  <a:lnTo>
                    <a:pt x="4158" y="8544"/>
                  </a:lnTo>
                  <a:lnTo>
                    <a:pt x="5387" y="8150"/>
                  </a:lnTo>
                  <a:lnTo>
                    <a:pt x="5071" y="7187"/>
                  </a:lnTo>
                  <a:cubicBezTo>
                    <a:pt x="6338" y="6502"/>
                    <a:pt x="6744" y="5476"/>
                    <a:pt x="6427" y="4538"/>
                  </a:cubicBezTo>
                  <a:cubicBezTo>
                    <a:pt x="6104" y="3557"/>
                    <a:pt x="5315" y="3338"/>
                    <a:pt x="4512" y="3338"/>
                  </a:cubicBezTo>
                  <a:cubicBezTo>
                    <a:pt x="3864" y="3338"/>
                    <a:pt x="3206" y="3481"/>
                    <a:pt x="2777" y="3481"/>
                  </a:cubicBezTo>
                  <a:cubicBezTo>
                    <a:pt x="2529" y="3481"/>
                    <a:pt x="2357" y="3434"/>
                    <a:pt x="2308" y="3283"/>
                  </a:cubicBezTo>
                  <a:cubicBezTo>
                    <a:pt x="2244" y="3080"/>
                    <a:pt x="2370" y="2839"/>
                    <a:pt x="2967" y="2649"/>
                  </a:cubicBezTo>
                  <a:cubicBezTo>
                    <a:pt x="3305" y="2536"/>
                    <a:pt x="3674" y="2480"/>
                    <a:pt x="4077" y="2480"/>
                  </a:cubicBezTo>
                  <a:cubicBezTo>
                    <a:pt x="4308" y="2480"/>
                    <a:pt x="4550" y="2498"/>
                    <a:pt x="4804" y="2535"/>
                  </a:cubicBezTo>
                  <a:lnTo>
                    <a:pt x="4931" y="862"/>
                  </a:lnTo>
                  <a:cubicBezTo>
                    <a:pt x="4704" y="813"/>
                    <a:pt x="4463" y="790"/>
                    <a:pt x="4214" y="790"/>
                  </a:cubicBezTo>
                  <a:cubicBezTo>
                    <a:pt x="3824" y="790"/>
                    <a:pt x="3415" y="845"/>
                    <a:pt x="3004" y="938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434850" y="1455950"/>
              <a:ext cx="168625" cy="213625"/>
            </a:xfrm>
            <a:custGeom>
              <a:avLst/>
              <a:gdLst/>
              <a:ahLst/>
              <a:cxnLst/>
              <a:rect l="l" t="t" r="r" b="b"/>
              <a:pathLst>
                <a:path w="6745" h="8545" extrusionOk="0">
                  <a:moveTo>
                    <a:pt x="2701" y="1"/>
                  </a:moveTo>
                  <a:lnTo>
                    <a:pt x="1484" y="406"/>
                  </a:lnTo>
                  <a:lnTo>
                    <a:pt x="1788" y="1344"/>
                  </a:lnTo>
                  <a:cubicBezTo>
                    <a:pt x="445" y="2016"/>
                    <a:pt x="1" y="3068"/>
                    <a:pt x="318" y="4044"/>
                  </a:cubicBezTo>
                  <a:cubicBezTo>
                    <a:pt x="650" y="5052"/>
                    <a:pt x="1455" y="5272"/>
                    <a:pt x="2269" y="5272"/>
                  </a:cubicBezTo>
                  <a:cubicBezTo>
                    <a:pt x="2901" y="5272"/>
                    <a:pt x="3538" y="5140"/>
                    <a:pt x="3965" y="5140"/>
                  </a:cubicBezTo>
                  <a:cubicBezTo>
                    <a:pt x="4226" y="5140"/>
                    <a:pt x="4409" y="5189"/>
                    <a:pt x="4462" y="5350"/>
                  </a:cubicBezTo>
                  <a:cubicBezTo>
                    <a:pt x="4539" y="5565"/>
                    <a:pt x="4361" y="5756"/>
                    <a:pt x="3791" y="5945"/>
                  </a:cubicBezTo>
                  <a:cubicBezTo>
                    <a:pt x="3392" y="6074"/>
                    <a:pt x="2934" y="6139"/>
                    <a:pt x="2485" y="6139"/>
                  </a:cubicBezTo>
                  <a:cubicBezTo>
                    <a:pt x="2178" y="6139"/>
                    <a:pt x="1876" y="6108"/>
                    <a:pt x="1598" y="6047"/>
                  </a:cubicBezTo>
                  <a:lnTo>
                    <a:pt x="1433" y="7745"/>
                  </a:lnTo>
                  <a:cubicBezTo>
                    <a:pt x="1687" y="7806"/>
                    <a:pt x="1986" y="7837"/>
                    <a:pt x="2310" y="7837"/>
                  </a:cubicBezTo>
                  <a:cubicBezTo>
                    <a:pt x="2794" y="7837"/>
                    <a:pt x="3335" y="7768"/>
                    <a:pt x="3867" y="7632"/>
                  </a:cubicBezTo>
                  <a:lnTo>
                    <a:pt x="4158" y="8544"/>
                  </a:lnTo>
                  <a:lnTo>
                    <a:pt x="5388" y="8139"/>
                  </a:lnTo>
                  <a:lnTo>
                    <a:pt x="5071" y="7175"/>
                  </a:lnTo>
                  <a:cubicBezTo>
                    <a:pt x="6326" y="6503"/>
                    <a:pt x="6744" y="5464"/>
                    <a:pt x="6428" y="4539"/>
                  </a:cubicBezTo>
                  <a:cubicBezTo>
                    <a:pt x="6104" y="3551"/>
                    <a:pt x="5314" y="3330"/>
                    <a:pt x="4510" y="3330"/>
                  </a:cubicBezTo>
                  <a:cubicBezTo>
                    <a:pt x="3857" y="3330"/>
                    <a:pt x="3194" y="3476"/>
                    <a:pt x="2766" y="3476"/>
                  </a:cubicBezTo>
                  <a:cubicBezTo>
                    <a:pt x="2524" y="3476"/>
                    <a:pt x="2356" y="3429"/>
                    <a:pt x="2308" y="3283"/>
                  </a:cubicBezTo>
                  <a:cubicBezTo>
                    <a:pt x="2232" y="3068"/>
                    <a:pt x="2371" y="2840"/>
                    <a:pt x="2967" y="2637"/>
                  </a:cubicBezTo>
                  <a:cubicBezTo>
                    <a:pt x="3302" y="2533"/>
                    <a:pt x="3667" y="2480"/>
                    <a:pt x="4066" y="2480"/>
                  </a:cubicBezTo>
                  <a:cubicBezTo>
                    <a:pt x="4301" y="2480"/>
                    <a:pt x="4547" y="2498"/>
                    <a:pt x="4805" y="2536"/>
                  </a:cubicBezTo>
                  <a:lnTo>
                    <a:pt x="4932" y="850"/>
                  </a:lnTo>
                  <a:cubicBezTo>
                    <a:pt x="4702" y="805"/>
                    <a:pt x="4456" y="783"/>
                    <a:pt x="4202" y="783"/>
                  </a:cubicBezTo>
                  <a:cubicBezTo>
                    <a:pt x="3813" y="783"/>
                    <a:pt x="3404" y="834"/>
                    <a:pt x="3005" y="926"/>
                  </a:cubicBezTo>
                  <a:lnTo>
                    <a:pt x="270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62900" y="1709150"/>
              <a:ext cx="782775" cy="77675"/>
            </a:xfrm>
            <a:custGeom>
              <a:avLst/>
              <a:gdLst/>
              <a:ahLst/>
              <a:cxnLst/>
              <a:rect l="l" t="t" r="r" b="b"/>
              <a:pathLst>
                <a:path w="31311" h="3107" extrusionOk="0">
                  <a:moveTo>
                    <a:pt x="15655" y="0"/>
                  </a:moveTo>
                  <a:cubicBezTo>
                    <a:pt x="6998" y="0"/>
                    <a:pt x="1" y="698"/>
                    <a:pt x="1" y="1560"/>
                  </a:cubicBezTo>
                  <a:cubicBezTo>
                    <a:pt x="1" y="2409"/>
                    <a:pt x="6998" y="3106"/>
                    <a:pt x="15655" y="3106"/>
                  </a:cubicBezTo>
                  <a:cubicBezTo>
                    <a:pt x="24300" y="3106"/>
                    <a:pt x="31310" y="2409"/>
                    <a:pt x="31310" y="1560"/>
                  </a:cubicBezTo>
                  <a:cubicBezTo>
                    <a:pt x="31310" y="698"/>
                    <a:pt x="24300" y="0"/>
                    <a:pt x="1565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326600" y="1667000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2258" y="1"/>
                  </a:moveTo>
                  <a:lnTo>
                    <a:pt x="11409" y="13"/>
                  </a:lnTo>
                  <a:lnTo>
                    <a:pt x="3702" y="13"/>
                  </a:lnTo>
                  <a:lnTo>
                    <a:pt x="2865" y="26"/>
                  </a:lnTo>
                  <a:lnTo>
                    <a:pt x="14" y="26"/>
                  </a:lnTo>
                  <a:lnTo>
                    <a:pt x="14" y="1737"/>
                  </a:lnTo>
                  <a:cubicBezTo>
                    <a:pt x="0" y="1762"/>
                    <a:pt x="0" y="1788"/>
                    <a:pt x="0" y="1801"/>
                  </a:cubicBezTo>
                  <a:cubicBezTo>
                    <a:pt x="0" y="2105"/>
                    <a:pt x="178" y="2396"/>
                    <a:pt x="507" y="2675"/>
                  </a:cubicBezTo>
                  <a:cubicBezTo>
                    <a:pt x="533" y="2700"/>
                    <a:pt x="571" y="2726"/>
                    <a:pt x="609" y="2751"/>
                  </a:cubicBezTo>
                  <a:cubicBezTo>
                    <a:pt x="647" y="2790"/>
                    <a:pt x="685" y="2815"/>
                    <a:pt x="723" y="2840"/>
                  </a:cubicBezTo>
                  <a:cubicBezTo>
                    <a:pt x="761" y="2852"/>
                    <a:pt x="786" y="2878"/>
                    <a:pt x="825" y="2903"/>
                  </a:cubicBezTo>
                  <a:cubicBezTo>
                    <a:pt x="1040" y="3030"/>
                    <a:pt x="1281" y="3157"/>
                    <a:pt x="1572" y="3283"/>
                  </a:cubicBezTo>
                  <a:cubicBezTo>
                    <a:pt x="1648" y="3309"/>
                    <a:pt x="1712" y="3334"/>
                    <a:pt x="1788" y="3373"/>
                  </a:cubicBezTo>
                  <a:cubicBezTo>
                    <a:pt x="1952" y="3423"/>
                    <a:pt x="2118" y="3486"/>
                    <a:pt x="2282" y="3537"/>
                  </a:cubicBezTo>
                  <a:cubicBezTo>
                    <a:pt x="2397" y="3575"/>
                    <a:pt x="2523" y="3613"/>
                    <a:pt x="2637" y="3652"/>
                  </a:cubicBezTo>
                  <a:cubicBezTo>
                    <a:pt x="2662" y="3652"/>
                    <a:pt x="2688" y="3664"/>
                    <a:pt x="2701" y="3664"/>
                  </a:cubicBezTo>
                  <a:cubicBezTo>
                    <a:pt x="2751" y="3677"/>
                    <a:pt x="2814" y="3689"/>
                    <a:pt x="2865" y="3702"/>
                  </a:cubicBezTo>
                  <a:cubicBezTo>
                    <a:pt x="3132" y="3778"/>
                    <a:pt x="3411" y="3841"/>
                    <a:pt x="3702" y="3905"/>
                  </a:cubicBezTo>
                  <a:lnTo>
                    <a:pt x="3930" y="3943"/>
                  </a:lnTo>
                  <a:cubicBezTo>
                    <a:pt x="4044" y="3968"/>
                    <a:pt x="4146" y="3981"/>
                    <a:pt x="4259" y="4006"/>
                  </a:cubicBezTo>
                  <a:cubicBezTo>
                    <a:pt x="4425" y="4032"/>
                    <a:pt x="4602" y="4057"/>
                    <a:pt x="4780" y="4083"/>
                  </a:cubicBezTo>
                  <a:cubicBezTo>
                    <a:pt x="4856" y="4083"/>
                    <a:pt x="4919" y="4095"/>
                    <a:pt x="4995" y="4108"/>
                  </a:cubicBezTo>
                  <a:cubicBezTo>
                    <a:pt x="5273" y="4145"/>
                    <a:pt x="5552" y="4171"/>
                    <a:pt x="5844" y="4196"/>
                  </a:cubicBezTo>
                  <a:cubicBezTo>
                    <a:pt x="5920" y="4209"/>
                    <a:pt x="5996" y="4209"/>
                    <a:pt x="6073" y="4221"/>
                  </a:cubicBezTo>
                  <a:cubicBezTo>
                    <a:pt x="6135" y="4221"/>
                    <a:pt x="6211" y="4221"/>
                    <a:pt x="6288" y="4235"/>
                  </a:cubicBezTo>
                  <a:cubicBezTo>
                    <a:pt x="6490" y="4247"/>
                    <a:pt x="6706" y="4260"/>
                    <a:pt x="6909" y="4272"/>
                  </a:cubicBezTo>
                  <a:lnTo>
                    <a:pt x="7137" y="4272"/>
                  </a:lnTo>
                  <a:cubicBezTo>
                    <a:pt x="7416" y="4285"/>
                    <a:pt x="7695" y="4298"/>
                    <a:pt x="7986" y="4298"/>
                  </a:cubicBezTo>
                  <a:lnTo>
                    <a:pt x="8202" y="4298"/>
                  </a:lnTo>
                  <a:cubicBezTo>
                    <a:pt x="8493" y="4285"/>
                    <a:pt x="8772" y="4285"/>
                    <a:pt x="9051" y="4272"/>
                  </a:cubicBezTo>
                  <a:cubicBezTo>
                    <a:pt x="9127" y="4272"/>
                    <a:pt x="9203" y="4272"/>
                    <a:pt x="9267" y="4260"/>
                  </a:cubicBezTo>
                  <a:cubicBezTo>
                    <a:pt x="9558" y="4247"/>
                    <a:pt x="9837" y="4235"/>
                    <a:pt x="10116" y="4209"/>
                  </a:cubicBezTo>
                  <a:cubicBezTo>
                    <a:pt x="10192" y="4209"/>
                    <a:pt x="10268" y="4196"/>
                    <a:pt x="10344" y="4196"/>
                  </a:cubicBezTo>
                  <a:cubicBezTo>
                    <a:pt x="10623" y="4171"/>
                    <a:pt x="10915" y="4133"/>
                    <a:pt x="11180" y="4095"/>
                  </a:cubicBezTo>
                  <a:cubicBezTo>
                    <a:pt x="11256" y="4083"/>
                    <a:pt x="11333" y="4083"/>
                    <a:pt x="11409" y="4069"/>
                  </a:cubicBezTo>
                  <a:cubicBezTo>
                    <a:pt x="11701" y="4032"/>
                    <a:pt x="11979" y="3981"/>
                    <a:pt x="12258" y="3930"/>
                  </a:cubicBezTo>
                  <a:cubicBezTo>
                    <a:pt x="12334" y="3917"/>
                    <a:pt x="12397" y="3905"/>
                    <a:pt x="12473" y="3880"/>
                  </a:cubicBezTo>
                  <a:cubicBezTo>
                    <a:pt x="12778" y="3829"/>
                    <a:pt x="13056" y="3753"/>
                    <a:pt x="13323" y="3689"/>
                  </a:cubicBezTo>
                  <a:cubicBezTo>
                    <a:pt x="13399" y="3664"/>
                    <a:pt x="13475" y="3652"/>
                    <a:pt x="13538" y="3626"/>
                  </a:cubicBezTo>
                  <a:cubicBezTo>
                    <a:pt x="13855" y="3537"/>
                    <a:pt x="14134" y="3436"/>
                    <a:pt x="14388" y="3334"/>
                  </a:cubicBezTo>
                  <a:cubicBezTo>
                    <a:pt x="14464" y="3309"/>
                    <a:pt x="14540" y="3283"/>
                    <a:pt x="14616" y="3246"/>
                  </a:cubicBezTo>
                  <a:cubicBezTo>
                    <a:pt x="14946" y="3106"/>
                    <a:pt x="15224" y="2954"/>
                    <a:pt x="15453" y="2790"/>
                  </a:cubicBezTo>
                  <a:cubicBezTo>
                    <a:pt x="15541" y="2726"/>
                    <a:pt x="15617" y="2663"/>
                    <a:pt x="15681" y="2599"/>
                  </a:cubicBezTo>
                  <a:cubicBezTo>
                    <a:pt x="15960" y="2359"/>
                    <a:pt x="16099" y="2080"/>
                    <a:pt x="16099" y="1801"/>
                  </a:cubicBezTo>
                  <a:lnTo>
                    <a:pt x="16099" y="1788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339275" y="1667650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0" y="0"/>
                  </a:moveTo>
                  <a:lnTo>
                    <a:pt x="0" y="2649"/>
                  </a:lnTo>
                  <a:cubicBezTo>
                    <a:pt x="26" y="2674"/>
                    <a:pt x="64" y="2700"/>
                    <a:pt x="102" y="2725"/>
                  </a:cubicBezTo>
                  <a:cubicBezTo>
                    <a:pt x="140" y="2764"/>
                    <a:pt x="178" y="2789"/>
                    <a:pt x="216" y="2814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365900" y="1667650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0" y="0"/>
                  </a:moveTo>
                  <a:lnTo>
                    <a:pt x="0" y="3257"/>
                  </a:lnTo>
                  <a:cubicBezTo>
                    <a:pt x="76" y="3283"/>
                    <a:pt x="140" y="3308"/>
                    <a:pt x="216" y="33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392500" y="1667650"/>
              <a:ext cx="5750" cy="91925"/>
            </a:xfrm>
            <a:custGeom>
              <a:avLst/>
              <a:gdLst/>
              <a:ahLst/>
              <a:cxnLst/>
              <a:rect l="l" t="t" r="r" b="b"/>
              <a:pathLst>
                <a:path w="230" h="3677" extrusionOk="0">
                  <a:moveTo>
                    <a:pt x="1" y="0"/>
                  </a:moveTo>
                  <a:lnTo>
                    <a:pt x="1" y="3626"/>
                  </a:lnTo>
                  <a:cubicBezTo>
                    <a:pt x="26" y="3626"/>
                    <a:pt x="52" y="3638"/>
                    <a:pt x="65" y="3638"/>
                  </a:cubicBezTo>
                  <a:cubicBezTo>
                    <a:pt x="115" y="3651"/>
                    <a:pt x="178" y="3663"/>
                    <a:pt x="229" y="367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419125" y="1667325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92"/>
                  </a:lnTo>
                  <a:lnTo>
                    <a:pt x="229" y="393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46075" y="1667325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0"/>
                  </a:moveTo>
                  <a:lnTo>
                    <a:pt x="1" y="4070"/>
                  </a:lnTo>
                  <a:cubicBezTo>
                    <a:pt x="77" y="4070"/>
                    <a:pt x="140" y="4082"/>
                    <a:pt x="216" y="409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472700" y="1667325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0" y="0"/>
                  </a:moveTo>
                  <a:lnTo>
                    <a:pt x="0" y="4183"/>
                  </a:lnTo>
                  <a:cubicBezTo>
                    <a:pt x="76" y="4196"/>
                    <a:pt x="152" y="4196"/>
                    <a:pt x="229" y="4208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3499325" y="1667325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8" y="425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526250" y="1667325"/>
              <a:ext cx="5425" cy="107125"/>
            </a:xfrm>
            <a:custGeom>
              <a:avLst/>
              <a:gdLst/>
              <a:ahLst/>
              <a:cxnLst/>
              <a:rect l="l" t="t" r="r" b="b"/>
              <a:pathLst>
                <a:path w="217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552850" y="1667325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53" y="4259"/>
                    <a:pt x="217" y="42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579475" y="1667325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1" y="0"/>
                  </a:moveTo>
                  <a:lnTo>
                    <a:pt x="1" y="4196"/>
                  </a:lnTo>
                  <a:cubicBezTo>
                    <a:pt x="77" y="4196"/>
                    <a:pt x="153" y="4183"/>
                    <a:pt x="229" y="418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606100" y="1667325"/>
              <a:ext cx="5725" cy="102050"/>
            </a:xfrm>
            <a:custGeom>
              <a:avLst/>
              <a:gdLst/>
              <a:ahLst/>
              <a:cxnLst/>
              <a:rect l="l" t="t" r="r" b="b"/>
              <a:pathLst>
                <a:path w="229" h="4082" extrusionOk="0">
                  <a:moveTo>
                    <a:pt x="0" y="0"/>
                  </a:moveTo>
                  <a:lnTo>
                    <a:pt x="0" y="4082"/>
                  </a:lnTo>
                  <a:cubicBezTo>
                    <a:pt x="76" y="4070"/>
                    <a:pt x="153" y="4070"/>
                    <a:pt x="229" y="405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3633050" y="1667000"/>
              <a:ext cx="5400" cy="98275"/>
            </a:xfrm>
            <a:custGeom>
              <a:avLst/>
              <a:gdLst/>
              <a:ahLst/>
              <a:cxnLst/>
              <a:rect l="l" t="t" r="r" b="b"/>
              <a:pathLst>
                <a:path w="216" h="3931" extrusionOk="0">
                  <a:moveTo>
                    <a:pt x="0" y="1"/>
                  </a:moveTo>
                  <a:lnTo>
                    <a:pt x="0" y="3930"/>
                  </a:lnTo>
                  <a:cubicBezTo>
                    <a:pt x="76" y="3917"/>
                    <a:pt x="139" y="3905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3659675" y="1667000"/>
              <a:ext cx="5400" cy="92250"/>
            </a:xfrm>
            <a:custGeom>
              <a:avLst/>
              <a:gdLst/>
              <a:ahLst/>
              <a:cxnLst/>
              <a:rect l="l" t="t" r="r" b="b"/>
              <a:pathLst>
                <a:path w="216" h="3690" extrusionOk="0">
                  <a:moveTo>
                    <a:pt x="0" y="1"/>
                  </a:moveTo>
                  <a:lnTo>
                    <a:pt x="0" y="3689"/>
                  </a:lnTo>
                  <a:cubicBezTo>
                    <a:pt x="76" y="3664"/>
                    <a:pt x="152" y="3652"/>
                    <a:pt x="215" y="362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686275" y="1667000"/>
              <a:ext cx="5750" cy="83375"/>
            </a:xfrm>
            <a:custGeom>
              <a:avLst/>
              <a:gdLst/>
              <a:ahLst/>
              <a:cxnLst/>
              <a:rect l="l" t="t" r="r" b="b"/>
              <a:pathLst>
                <a:path w="230" h="3335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83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712900" y="166700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1" y="1"/>
                  </a:moveTo>
                  <a:lnTo>
                    <a:pt x="1" y="2790"/>
                  </a:lnTo>
                  <a:cubicBezTo>
                    <a:pt x="89" y="2726"/>
                    <a:pt x="165" y="2663"/>
                    <a:pt x="229" y="259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326925" y="1610275"/>
              <a:ext cx="402150" cy="114425"/>
            </a:xfrm>
            <a:custGeom>
              <a:avLst/>
              <a:gdLst/>
              <a:ahLst/>
              <a:cxnLst/>
              <a:rect l="l" t="t" r="r" b="b"/>
              <a:pathLst>
                <a:path w="16086" h="4577" extrusionOk="0">
                  <a:moveTo>
                    <a:pt x="8037" y="0"/>
                  </a:moveTo>
                  <a:cubicBezTo>
                    <a:pt x="3702" y="0"/>
                    <a:pt x="153" y="989"/>
                    <a:pt x="1" y="2206"/>
                  </a:cubicBezTo>
                  <a:lnTo>
                    <a:pt x="1" y="2295"/>
                  </a:lnTo>
                  <a:cubicBezTo>
                    <a:pt x="1" y="2599"/>
                    <a:pt x="215" y="2891"/>
                    <a:pt x="609" y="3169"/>
                  </a:cubicBezTo>
                  <a:cubicBezTo>
                    <a:pt x="672" y="3208"/>
                    <a:pt x="736" y="3259"/>
                    <a:pt x="812" y="3296"/>
                  </a:cubicBezTo>
                  <a:cubicBezTo>
                    <a:pt x="1192" y="3512"/>
                    <a:pt x="1686" y="3715"/>
                    <a:pt x="2282" y="3879"/>
                  </a:cubicBezTo>
                  <a:cubicBezTo>
                    <a:pt x="2409" y="3930"/>
                    <a:pt x="2548" y="3968"/>
                    <a:pt x="2700" y="3994"/>
                  </a:cubicBezTo>
                  <a:cubicBezTo>
                    <a:pt x="3169" y="4121"/>
                    <a:pt x="3689" y="4222"/>
                    <a:pt x="4246" y="4310"/>
                  </a:cubicBezTo>
                  <a:cubicBezTo>
                    <a:pt x="4880" y="4399"/>
                    <a:pt x="5565" y="4476"/>
                    <a:pt x="6275" y="4526"/>
                  </a:cubicBezTo>
                  <a:cubicBezTo>
                    <a:pt x="6845" y="4552"/>
                    <a:pt x="7429" y="4577"/>
                    <a:pt x="8037" y="4577"/>
                  </a:cubicBezTo>
                  <a:cubicBezTo>
                    <a:pt x="12486" y="4577"/>
                    <a:pt x="16086" y="3550"/>
                    <a:pt x="16086" y="2295"/>
                  </a:cubicBezTo>
                  <a:lnTo>
                    <a:pt x="16086" y="2206"/>
                  </a:lnTo>
                  <a:cubicBezTo>
                    <a:pt x="16060" y="2054"/>
                    <a:pt x="15997" y="1915"/>
                    <a:pt x="15883" y="1775"/>
                  </a:cubicBezTo>
                  <a:cubicBezTo>
                    <a:pt x="15719" y="1572"/>
                    <a:pt x="15477" y="1395"/>
                    <a:pt x="15161" y="1217"/>
                  </a:cubicBezTo>
                  <a:cubicBezTo>
                    <a:pt x="14843" y="1053"/>
                    <a:pt x="14463" y="901"/>
                    <a:pt x="14032" y="761"/>
                  </a:cubicBezTo>
                  <a:cubicBezTo>
                    <a:pt x="13905" y="723"/>
                    <a:pt x="13779" y="685"/>
                    <a:pt x="13640" y="647"/>
                  </a:cubicBezTo>
                  <a:cubicBezTo>
                    <a:pt x="13043" y="482"/>
                    <a:pt x="12359" y="343"/>
                    <a:pt x="11598" y="242"/>
                  </a:cubicBezTo>
                  <a:cubicBezTo>
                    <a:pt x="11421" y="216"/>
                    <a:pt x="11243" y="191"/>
                    <a:pt x="11066" y="178"/>
                  </a:cubicBezTo>
                  <a:cubicBezTo>
                    <a:pt x="10128" y="64"/>
                    <a:pt x="9114" y="0"/>
                    <a:pt x="803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3433075" y="1709475"/>
              <a:ext cx="86225" cy="13975"/>
            </a:xfrm>
            <a:custGeom>
              <a:avLst/>
              <a:gdLst/>
              <a:ahLst/>
              <a:cxnLst/>
              <a:rect l="l" t="t" r="r" b="b"/>
              <a:pathLst>
                <a:path w="3449" h="559" extrusionOk="0">
                  <a:moveTo>
                    <a:pt x="0" y="0"/>
                  </a:moveTo>
                  <a:lnTo>
                    <a:pt x="0" y="558"/>
                  </a:lnTo>
                  <a:lnTo>
                    <a:pt x="3448" y="55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3342125" y="1680325"/>
              <a:ext cx="35825" cy="12375"/>
            </a:xfrm>
            <a:custGeom>
              <a:avLst/>
              <a:gdLst/>
              <a:ahLst/>
              <a:cxnLst/>
              <a:rect l="l" t="t" r="r" b="b"/>
              <a:pathLst>
                <a:path w="1433" h="495" extrusionOk="0">
                  <a:moveTo>
                    <a:pt x="1255" y="0"/>
                  </a:moveTo>
                  <a:lnTo>
                    <a:pt x="1" y="367"/>
                  </a:lnTo>
                  <a:cubicBezTo>
                    <a:pt x="64" y="406"/>
                    <a:pt x="128" y="457"/>
                    <a:pt x="204" y="494"/>
                  </a:cubicBezTo>
                  <a:lnTo>
                    <a:pt x="1433" y="139"/>
                  </a:lnTo>
                  <a:cubicBezTo>
                    <a:pt x="1370" y="102"/>
                    <a:pt x="1306" y="51"/>
                    <a:pt x="1255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3383975" y="1699325"/>
              <a:ext cx="38975" cy="10800"/>
            </a:xfrm>
            <a:custGeom>
              <a:avLst/>
              <a:gdLst/>
              <a:ahLst/>
              <a:cxnLst/>
              <a:rect l="l" t="t" r="r" b="b"/>
              <a:pathLst>
                <a:path w="1559" h="432" extrusionOk="0">
                  <a:moveTo>
                    <a:pt x="1141" y="1"/>
                  </a:moveTo>
                  <a:lnTo>
                    <a:pt x="0" y="317"/>
                  </a:lnTo>
                  <a:cubicBezTo>
                    <a:pt x="127" y="368"/>
                    <a:pt x="266" y="406"/>
                    <a:pt x="418" y="432"/>
                  </a:cubicBezTo>
                  <a:lnTo>
                    <a:pt x="1559" y="114"/>
                  </a:lnTo>
                  <a:lnTo>
                    <a:pt x="1255" y="3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3367150" y="1622000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91" y="1"/>
                    <a:pt x="1" y="812"/>
                    <a:pt x="1" y="1826"/>
                  </a:cubicBezTo>
                  <a:lnTo>
                    <a:pt x="1" y="1902"/>
                  </a:lnTo>
                  <a:cubicBezTo>
                    <a:pt x="166" y="2878"/>
                    <a:pt x="2980" y="3652"/>
                    <a:pt x="6428" y="3652"/>
                  </a:cubicBezTo>
                  <a:cubicBezTo>
                    <a:pt x="9876" y="3652"/>
                    <a:pt x="12702" y="2878"/>
                    <a:pt x="12854" y="1902"/>
                  </a:cubicBezTo>
                  <a:cubicBezTo>
                    <a:pt x="12867" y="1877"/>
                    <a:pt x="12867" y="1852"/>
                    <a:pt x="12867" y="1826"/>
                  </a:cubicBezTo>
                  <a:cubicBezTo>
                    <a:pt x="12867" y="812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3367150" y="1626125"/>
              <a:ext cx="321375" cy="87175"/>
            </a:xfrm>
            <a:custGeom>
              <a:avLst/>
              <a:gdLst/>
              <a:ahLst/>
              <a:cxnLst/>
              <a:rect l="l" t="t" r="r" b="b"/>
              <a:pathLst>
                <a:path w="12855" h="3487" extrusionOk="0">
                  <a:moveTo>
                    <a:pt x="6428" y="0"/>
                  </a:moveTo>
                  <a:cubicBezTo>
                    <a:pt x="2980" y="0"/>
                    <a:pt x="166" y="774"/>
                    <a:pt x="1" y="1737"/>
                  </a:cubicBezTo>
                  <a:cubicBezTo>
                    <a:pt x="26" y="1889"/>
                    <a:pt x="115" y="2016"/>
                    <a:pt x="242" y="2155"/>
                  </a:cubicBezTo>
                  <a:cubicBezTo>
                    <a:pt x="293" y="2206"/>
                    <a:pt x="369" y="2270"/>
                    <a:pt x="445" y="2320"/>
                  </a:cubicBezTo>
                  <a:cubicBezTo>
                    <a:pt x="749" y="2549"/>
                    <a:pt x="1206" y="2751"/>
                    <a:pt x="1789" y="2916"/>
                  </a:cubicBezTo>
                  <a:cubicBezTo>
                    <a:pt x="1915" y="2954"/>
                    <a:pt x="2042" y="2992"/>
                    <a:pt x="2181" y="3030"/>
                  </a:cubicBezTo>
                  <a:cubicBezTo>
                    <a:pt x="2727" y="3157"/>
                    <a:pt x="3347" y="3271"/>
                    <a:pt x="4020" y="3347"/>
                  </a:cubicBezTo>
                  <a:cubicBezTo>
                    <a:pt x="4704" y="3423"/>
                    <a:pt x="5439" y="3473"/>
                    <a:pt x="6200" y="3487"/>
                  </a:cubicBezTo>
                  <a:lnTo>
                    <a:pt x="6428" y="3487"/>
                  </a:lnTo>
                  <a:cubicBezTo>
                    <a:pt x="9876" y="3487"/>
                    <a:pt x="12702" y="2713"/>
                    <a:pt x="12854" y="1737"/>
                  </a:cubicBezTo>
                  <a:cubicBezTo>
                    <a:pt x="12854" y="1699"/>
                    <a:pt x="12842" y="1648"/>
                    <a:pt x="12817" y="1597"/>
                  </a:cubicBezTo>
                  <a:cubicBezTo>
                    <a:pt x="12727" y="1395"/>
                    <a:pt x="12525" y="1205"/>
                    <a:pt x="12208" y="1027"/>
                  </a:cubicBezTo>
                  <a:cubicBezTo>
                    <a:pt x="11891" y="837"/>
                    <a:pt x="11473" y="673"/>
                    <a:pt x="10966" y="533"/>
                  </a:cubicBezTo>
                  <a:cubicBezTo>
                    <a:pt x="10839" y="495"/>
                    <a:pt x="10699" y="457"/>
                    <a:pt x="10560" y="431"/>
                  </a:cubicBezTo>
                  <a:cubicBezTo>
                    <a:pt x="9913" y="267"/>
                    <a:pt x="9153" y="152"/>
                    <a:pt x="8329" y="76"/>
                  </a:cubicBezTo>
                  <a:cubicBezTo>
                    <a:pt x="8127" y="64"/>
                    <a:pt x="7924" y="51"/>
                    <a:pt x="7708" y="39"/>
                  </a:cubicBezTo>
                  <a:cubicBezTo>
                    <a:pt x="7290" y="13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3467625" y="1702175"/>
              <a:ext cx="88125" cy="11125"/>
            </a:xfrm>
            <a:custGeom>
              <a:avLst/>
              <a:gdLst/>
              <a:ahLst/>
              <a:cxnLst/>
              <a:rect l="l" t="t" r="r" b="b"/>
              <a:pathLst>
                <a:path w="3525" h="445" extrusionOk="0">
                  <a:moveTo>
                    <a:pt x="1078" y="0"/>
                  </a:moveTo>
                  <a:lnTo>
                    <a:pt x="1" y="305"/>
                  </a:lnTo>
                  <a:cubicBezTo>
                    <a:pt x="685" y="381"/>
                    <a:pt x="1420" y="431"/>
                    <a:pt x="2181" y="445"/>
                  </a:cubicBezTo>
                  <a:lnTo>
                    <a:pt x="3524" y="64"/>
                  </a:lnTo>
                  <a:lnTo>
                    <a:pt x="2840" y="64"/>
                  </a:lnTo>
                  <a:cubicBezTo>
                    <a:pt x="2561" y="64"/>
                    <a:pt x="2282" y="64"/>
                    <a:pt x="2003" y="51"/>
                  </a:cubicBezTo>
                  <a:cubicBezTo>
                    <a:pt x="1927" y="51"/>
                    <a:pt x="1851" y="39"/>
                    <a:pt x="1775" y="39"/>
                  </a:cubicBezTo>
                  <a:cubicBezTo>
                    <a:pt x="1559" y="39"/>
                    <a:pt x="1356" y="26"/>
                    <a:pt x="115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3373200" y="1678425"/>
              <a:ext cx="13325" cy="5725"/>
            </a:xfrm>
            <a:custGeom>
              <a:avLst/>
              <a:gdLst/>
              <a:ahLst/>
              <a:cxnLst/>
              <a:rect l="l" t="t" r="r" b="b"/>
              <a:pathLst>
                <a:path w="533" h="229" extrusionOk="0">
                  <a:moveTo>
                    <a:pt x="215" y="0"/>
                  </a:moveTo>
                  <a:lnTo>
                    <a:pt x="0" y="63"/>
                  </a:lnTo>
                  <a:cubicBezTo>
                    <a:pt x="51" y="114"/>
                    <a:pt x="127" y="178"/>
                    <a:pt x="203" y="228"/>
                  </a:cubicBezTo>
                  <a:lnTo>
                    <a:pt x="533" y="127"/>
                  </a:lnTo>
                  <a:cubicBezTo>
                    <a:pt x="507" y="114"/>
                    <a:pt x="469" y="102"/>
                    <a:pt x="431" y="88"/>
                  </a:cubicBezTo>
                  <a:cubicBezTo>
                    <a:pt x="355" y="63"/>
                    <a:pt x="279" y="38"/>
                    <a:pt x="215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3411850" y="1693625"/>
              <a:ext cx="30450" cy="8275"/>
            </a:xfrm>
            <a:custGeom>
              <a:avLst/>
              <a:gdLst/>
              <a:ahLst/>
              <a:cxnLst/>
              <a:rect l="l" t="t" r="r" b="b"/>
              <a:pathLst>
                <a:path w="1218" h="331" extrusionOk="0">
                  <a:moveTo>
                    <a:pt x="748" y="1"/>
                  </a:moveTo>
                  <a:lnTo>
                    <a:pt x="1" y="216"/>
                  </a:lnTo>
                  <a:cubicBezTo>
                    <a:pt x="127" y="254"/>
                    <a:pt x="254" y="292"/>
                    <a:pt x="393" y="330"/>
                  </a:cubicBezTo>
                  <a:lnTo>
                    <a:pt x="1218" y="89"/>
                  </a:lnTo>
                  <a:cubicBezTo>
                    <a:pt x="1154" y="77"/>
                    <a:pt x="1091" y="64"/>
                    <a:pt x="1027" y="64"/>
                  </a:cubicBezTo>
                  <a:cubicBezTo>
                    <a:pt x="951" y="38"/>
                    <a:pt x="875" y="26"/>
                    <a:pt x="799" y="13"/>
                  </a:cubicBezTo>
                  <a:cubicBezTo>
                    <a:pt x="787" y="13"/>
                    <a:pt x="773" y="13"/>
                    <a:pt x="748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3454625" y="1636900"/>
              <a:ext cx="151825" cy="64025"/>
            </a:xfrm>
            <a:custGeom>
              <a:avLst/>
              <a:gdLst/>
              <a:ahLst/>
              <a:cxnLst/>
              <a:rect l="l" t="t" r="r" b="b"/>
              <a:pathLst>
                <a:path w="6073" h="2561" extrusionOk="0">
                  <a:moveTo>
                    <a:pt x="2473" y="0"/>
                  </a:moveTo>
                  <a:lnTo>
                    <a:pt x="2473" y="292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8" y="1445"/>
                    <a:pt x="3828" y="1687"/>
                  </a:cubicBezTo>
                  <a:cubicBezTo>
                    <a:pt x="3828" y="1749"/>
                    <a:pt x="3600" y="1788"/>
                    <a:pt x="2954" y="1788"/>
                  </a:cubicBezTo>
                  <a:cubicBezTo>
                    <a:pt x="2206" y="1788"/>
                    <a:pt x="1369" y="1724"/>
                    <a:pt x="723" y="1611"/>
                  </a:cubicBezTo>
                  <a:lnTo>
                    <a:pt x="0" y="2079"/>
                  </a:lnTo>
                  <a:cubicBezTo>
                    <a:pt x="571" y="2180"/>
                    <a:pt x="1509" y="2256"/>
                    <a:pt x="2473" y="2282"/>
                  </a:cubicBezTo>
                  <a:lnTo>
                    <a:pt x="2473" y="2561"/>
                  </a:lnTo>
                  <a:lnTo>
                    <a:pt x="3828" y="2561"/>
                  </a:lnTo>
                  <a:lnTo>
                    <a:pt x="3828" y="2256"/>
                  </a:lnTo>
                  <a:cubicBezTo>
                    <a:pt x="5324" y="2194"/>
                    <a:pt x="6073" y="1927"/>
                    <a:pt x="6073" y="1636"/>
                  </a:cubicBezTo>
                  <a:cubicBezTo>
                    <a:pt x="6073" y="926"/>
                    <a:pt x="2346" y="1129"/>
                    <a:pt x="2346" y="888"/>
                  </a:cubicBezTo>
                  <a:cubicBezTo>
                    <a:pt x="2346" y="825"/>
                    <a:pt x="2561" y="774"/>
                    <a:pt x="3220" y="774"/>
                  </a:cubicBezTo>
                  <a:cubicBezTo>
                    <a:pt x="3803" y="774"/>
                    <a:pt x="4437" y="825"/>
                    <a:pt x="5096" y="913"/>
                  </a:cubicBezTo>
                  <a:lnTo>
                    <a:pt x="5781" y="444"/>
                  </a:lnTo>
                  <a:cubicBezTo>
                    <a:pt x="5236" y="355"/>
                    <a:pt x="4538" y="304"/>
                    <a:pt x="3828" y="292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3453675" y="1634350"/>
              <a:ext cx="151825" cy="64050"/>
            </a:xfrm>
            <a:custGeom>
              <a:avLst/>
              <a:gdLst/>
              <a:ahLst/>
              <a:cxnLst/>
              <a:rect l="l" t="t" r="r" b="b"/>
              <a:pathLst>
                <a:path w="6073" h="2562" extrusionOk="0">
                  <a:moveTo>
                    <a:pt x="2472" y="1"/>
                  </a:moveTo>
                  <a:lnTo>
                    <a:pt x="2472" y="293"/>
                  </a:lnTo>
                  <a:cubicBezTo>
                    <a:pt x="888" y="356"/>
                    <a:pt x="102" y="622"/>
                    <a:pt x="102" y="927"/>
                  </a:cubicBezTo>
                  <a:cubicBezTo>
                    <a:pt x="102" y="1636"/>
                    <a:pt x="3829" y="1446"/>
                    <a:pt x="3829" y="1687"/>
                  </a:cubicBezTo>
                  <a:cubicBezTo>
                    <a:pt x="3829" y="1750"/>
                    <a:pt x="3601" y="1789"/>
                    <a:pt x="2954" y="1789"/>
                  </a:cubicBezTo>
                  <a:cubicBezTo>
                    <a:pt x="2206" y="1789"/>
                    <a:pt x="1357" y="1725"/>
                    <a:pt x="723" y="1611"/>
                  </a:cubicBezTo>
                  <a:lnTo>
                    <a:pt x="1" y="2080"/>
                  </a:lnTo>
                  <a:cubicBezTo>
                    <a:pt x="571" y="2181"/>
                    <a:pt x="1509" y="2257"/>
                    <a:pt x="2472" y="2282"/>
                  </a:cubicBezTo>
                  <a:lnTo>
                    <a:pt x="2472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2" y="1928"/>
                    <a:pt x="6072" y="1636"/>
                  </a:cubicBezTo>
                  <a:cubicBezTo>
                    <a:pt x="6072" y="927"/>
                    <a:pt x="2345" y="1129"/>
                    <a:pt x="2345" y="888"/>
                  </a:cubicBezTo>
                  <a:cubicBezTo>
                    <a:pt x="2345" y="825"/>
                    <a:pt x="2561" y="775"/>
                    <a:pt x="3220" y="775"/>
                  </a:cubicBezTo>
                  <a:cubicBezTo>
                    <a:pt x="3804" y="775"/>
                    <a:pt x="4437" y="825"/>
                    <a:pt x="5097" y="913"/>
                  </a:cubicBezTo>
                  <a:lnTo>
                    <a:pt x="5781" y="445"/>
                  </a:lnTo>
                  <a:cubicBezTo>
                    <a:pt x="5235" y="356"/>
                    <a:pt x="4539" y="305"/>
                    <a:pt x="3829" y="293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3339275" y="1596650"/>
              <a:ext cx="402475" cy="107150"/>
            </a:xfrm>
            <a:custGeom>
              <a:avLst/>
              <a:gdLst/>
              <a:ahLst/>
              <a:cxnLst/>
              <a:rect l="l" t="t" r="r" b="b"/>
              <a:pathLst>
                <a:path w="16099" h="4286" extrusionOk="0">
                  <a:moveTo>
                    <a:pt x="8202" y="1"/>
                  </a:moveTo>
                  <a:lnTo>
                    <a:pt x="7974" y="13"/>
                  </a:lnTo>
                  <a:lnTo>
                    <a:pt x="0" y="13"/>
                  </a:lnTo>
                  <a:lnTo>
                    <a:pt x="0" y="1737"/>
                  </a:lnTo>
                  <a:lnTo>
                    <a:pt x="0" y="1801"/>
                  </a:lnTo>
                  <a:cubicBezTo>
                    <a:pt x="0" y="2105"/>
                    <a:pt x="178" y="2396"/>
                    <a:pt x="507" y="2663"/>
                  </a:cubicBezTo>
                  <a:cubicBezTo>
                    <a:pt x="533" y="2688"/>
                    <a:pt x="571" y="2726"/>
                    <a:pt x="609" y="2751"/>
                  </a:cubicBezTo>
                  <a:lnTo>
                    <a:pt x="723" y="2827"/>
                  </a:lnTo>
                  <a:cubicBezTo>
                    <a:pt x="761" y="2852"/>
                    <a:pt x="786" y="2878"/>
                    <a:pt x="825" y="2891"/>
                  </a:cubicBezTo>
                  <a:cubicBezTo>
                    <a:pt x="1028" y="3030"/>
                    <a:pt x="1281" y="3157"/>
                    <a:pt x="1572" y="3271"/>
                  </a:cubicBezTo>
                  <a:cubicBezTo>
                    <a:pt x="1636" y="3309"/>
                    <a:pt x="1712" y="3334"/>
                    <a:pt x="1788" y="3359"/>
                  </a:cubicBezTo>
                  <a:cubicBezTo>
                    <a:pt x="1952" y="3423"/>
                    <a:pt x="2118" y="3486"/>
                    <a:pt x="2282" y="3537"/>
                  </a:cubicBezTo>
                  <a:cubicBezTo>
                    <a:pt x="2397" y="3575"/>
                    <a:pt x="2523" y="3613"/>
                    <a:pt x="2637" y="3638"/>
                  </a:cubicBezTo>
                  <a:cubicBezTo>
                    <a:pt x="2662" y="3652"/>
                    <a:pt x="2688" y="3652"/>
                    <a:pt x="2701" y="3664"/>
                  </a:cubicBezTo>
                  <a:cubicBezTo>
                    <a:pt x="2752" y="3677"/>
                    <a:pt x="2802" y="3689"/>
                    <a:pt x="2865" y="3702"/>
                  </a:cubicBezTo>
                  <a:cubicBezTo>
                    <a:pt x="3132" y="3765"/>
                    <a:pt x="3411" y="3841"/>
                    <a:pt x="3702" y="3892"/>
                  </a:cubicBezTo>
                  <a:cubicBezTo>
                    <a:pt x="3778" y="3905"/>
                    <a:pt x="3854" y="3917"/>
                    <a:pt x="3930" y="3943"/>
                  </a:cubicBezTo>
                  <a:cubicBezTo>
                    <a:pt x="4044" y="3956"/>
                    <a:pt x="4146" y="3981"/>
                    <a:pt x="4259" y="3993"/>
                  </a:cubicBezTo>
                  <a:cubicBezTo>
                    <a:pt x="4425" y="4019"/>
                    <a:pt x="4602" y="4044"/>
                    <a:pt x="4780" y="4069"/>
                  </a:cubicBezTo>
                  <a:cubicBezTo>
                    <a:pt x="4843" y="4082"/>
                    <a:pt x="4919" y="4095"/>
                    <a:pt x="4995" y="4108"/>
                  </a:cubicBezTo>
                  <a:cubicBezTo>
                    <a:pt x="5273" y="4133"/>
                    <a:pt x="5552" y="4171"/>
                    <a:pt x="5844" y="4196"/>
                  </a:cubicBezTo>
                  <a:cubicBezTo>
                    <a:pt x="5920" y="4196"/>
                    <a:pt x="5997" y="4209"/>
                    <a:pt x="6059" y="4209"/>
                  </a:cubicBezTo>
                  <a:cubicBezTo>
                    <a:pt x="6135" y="4221"/>
                    <a:pt x="6212" y="4221"/>
                    <a:pt x="6288" y="4221"/>
                  </a:cubicBezTo>
                  <a:cubicBezTo>
                    <a:pt x="6490" y="4247"/>
                    <a:pt x="6693" y="4260"/>
                    <a:pt x="6909" y="4260"/>
                  </a:cubicBezTo>
                  <a:cubicBezTo>
                    <a:pt x="6985" y="4260"/>
                    <a:pt x="7061" y="4272"/>
                    <a:pt x="7137" y="4272"/>
                  </a:cubicBezTo>
                  <a:cubicBezTo>
                    <a:pt x="7416" y="4285"/>
                    <a:pt x="7695" y="4285"/>
                    <a:pt x="7974" y="4285"/>
                  </a:cubicBezTo>
                  <a:lnTo>
                    <a:pt x="8202" y="4285"/>
                  </a:lnTo>
                  <a:cubicBezTo>
                    <a:pt x="8493" y="4285"/>
                    <a:pt x="8772" y="4285"/>
                    <a:pt x="9051" y="4272"/>
                  </a:cubicBezTo>
                  <a:cubicBezTo>
                    <a:pt x="9127" y="4260"/>
                    <a:pt x="9191" y="4260"/>
                    <a:pt x="9267" y="4260"/>
                  </a:cubicBezTo>
                  <a:cubicBezTo>
                    <a:pt x="9558" y="4247"/>
                    <a:pt x="9837" y="4221"/>
                    <a:pt x="10116" y="4209"/>
                  </a:cubicBezTo>
                  <a:cubicBezTo>
                    <a:pt x="10192" y="4196"/>
                    <a:pt x="10268" y="4196"/>
                    <a:pt x="10344" y="4184"/>
                  </a:cubicBezTo>
                  <a:cubicBezTo>
                    <a:pt x="10623" y="4159"/>
                    <a:pt x="10915" y="4133"/>
                    <a:pt x="11180" y="4095"/>
                  </a:cubicBezTo>
                  <a:lnTo>
                    <a:pt x="11409" y="4057"/>
                  </a:lnTo>
                  <a:cubicBezTo>
                    <a:pt x="11701" y="4019"/>
                    <a:pt x="11980" y="3968"/>
                    <a:pt x="12258" y="3917"/>
                  </a:cubicBezTo>
                  <a:cubicBezTo>
                    <a:pt x="12321" y="3905"/>
                    <a:pt x="12397" y="3892"/>
                    <a:pt x="12473" y="3880"/>
                  </a:cubicBezTo>
                  <a:cubicBezTo>
                    <a:pt x="12765" y="3816"/>
                    <a:pt x="13056" y="3753"/>
                    <a:pt x="13323" y="3677"/>
                  </a:cubicBezTo>
                  <a:cubicBezTo>
                    <a:pt x="13399" y="3664"/>
                    <a:pt x="13475" y="3638"/>
                    <a:pt x="13538" y="3613"/>
                  </a:cubicBezTo>
                  <a:cubicBezTo>
                    <a:pt x="13842" y="3537"/>
                    <a:pt x="14134" y="3436"/>
                    <a:pt x="14388" y="3334"/>
                  </a:cubicBezTo>
                  <a:cubicBezTo>
                    <a:pt x="14464" y="3309"/>
                    <a:pt x="14540" y="3271"/>
                    <a:pt x="14616" y="3246"/>
                  </a:cubicBezTo>
                  <a:cubicBezTo>
                    <a:pt x="14946" y="3094"/>
                    <a:pt x="15225" y="2942"/>
                    <a:pt x="15453" y="2776"/>
                  </a:cubicBezTo>
                  <a:cubicBezTo>
                    <a:pt x="15541" y="2726"/>
                    <a:pt x="15617" y="2663"/>
                    <a:pt x="15681" y="2599"/>
                  </a:cubicBezTo>
                  <a:cubicBezTo>
                    <a:pt x="15960" y="2345"/>
                    <a:pt x="16099" y="2080"/>
                    <a:pt x="16099" y="1801"/>
                  </a:cubicBezTo>
                  <a:lnTo>
                    <a:pt x="16099" y="1775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3351950" y="1596975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0" y="0"/>
                  </a:moveTo>
                  <a:lnTo>
                    <a:pt x="0" y="2650"/>
                  </a:lnTo>
                  <a:cubicBezTo>
                    <a:pt x="26" y="2675"/>
                    <a:pt x="64" y="2713"/>
                    <a:pt x="102" y="2738"/>
                  </a:cubicBezTo>
                  <a:lnTo>
                    <a:pt x="216" y="281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3378575" y="1596975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0" y="0"/>
                  </a:moveTo>
                  <a:lnTo>
                    <a:pt x="0" y="3258"/>
                  </a:lnTo>
                  <a:cubicBezTo>
                    <a:pt x="64" y="3296"/>
                    <a:pt x="140" y="3321"/>
                    <a:pt x="216" y="334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3405175" y="1596975"/>
              <a:ext cx="5750" cy="92250"/>
            </a:xfrm>
            <a:custGeom>
              <a:avLst/>
              <a:gdLst/>
              <a:ahLst/>
              <a:cxnLst/>
              <a:rect l="l" t="t" r="r" b="b"/>
              <a:pathLst>
                <a:path w="230" h="3690" extrusionOk="0">
                  <a:moveTo>
                    <a:pt x="1" y="0"/>
                  </a:moveTo>
                  <a:lnTo>
                    <a:pt x="1" y="3625"/>
                  </a:lnTo>
                  <a:cubicBezTo>
                    <a:pt x="26" y="3639"/>
                    <a:pt x="52" y="3639"/>
                    <a:pt x="65" y="3651"/>
                  </a:cubicBezTo>
                  <a:cubicBezTo>
                    <a:pt x="116" y="3664"/>
                    <a:pt x="166" y="3676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3431800" y="1596975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79"/>
                  </a:lnTo>
                  <a:cubicBezTo>
                    <a:pt x="77" y="3892"/>
                    <a:pt x="153" y="3904"/>
                    <a:pt x="229" y="393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3458750" y="1596975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0"/>
                  </a:moveTo>
                  <a:lnTo>
                    <a:pt x="1" y="4056"/>
                  </a:lnTo>
                  <a:cubicBezTo>
                    <a:pt x="64" y="4069"/>
                    <a:pt x="140" y="4082"/>
                    <a:pt x="216" y="409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3485375" y="1596975"/>
              <a:ext cx="5400" cy="104925"/>
            </a:xfrm>
            <a:custGeom>
              <a:avLst/>
              <a:gdLst/>
              <a:ahLst/>
              <a:cxnLst/>
              <a:rect l="l" t="t" r="r" b="b"/>
              <a:pathLst>
                <a:path w="216" h="4197" extrusionOk="0">
                  <a:moveTo>
                    <a:pt x="0" y="0"/>
                  </a:moveTo>
                  <a:lnTo>
                    <a:pt x="0" y="4183"/>
                  </a:lnTo>
                  <a:cubicBezTo>
                    <a:pt x="76" y="4183"/>
                    <a:pt x="153" y="4196"/>
                    <a:pt x="215" y="419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3512000" y="1596975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47"/>
                  </a:lnTo>
                  <a:cubicBezTo>
                    <a:pt x="76" y="4247"/>
                    <a:pt x="152" y="4259"/>
                    <a:pt x="228" y="425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538600" y="1596650"/>
              <a:ext cx="5750" cy="107150"/>
            </a:xfrm>
            <a:custGeom>
              <a:avLst/>
              <a:gdLst/>
              <a:ahLst/>
              <a:cxnLst/>
              <a:rect l="l" t="t" r="r" b="b"/>
              <a:pathLst>
                <a:path w="230" h="4286" extrusionOk="0">
                  <a:moveTo>
                    <a:pt x="229" y="1"/>
                  </a:moveTo>
                  <a:lnTo>
                    <a:pt x="1" y="13"/>
                  </a:lnTo>
                  <a:lnTo>
                    <a:pt x="1" y="4285"/>
                  </a:lnTo>
                  <a:lnTo>
                    <a:pt x="229" y="4285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3565525" y="1596650"/>
              <a:ext cx="5425" cy="106825"/>
            </a:xfrm>
            <a:custGeom>
              <a:avLst/>
              <a:gdLst/>
              <a:ahLst/>
              <a:cxnLst/>
              <a:rect l="l" t="t" r="r" b="b"/>
              <a:pathLst>
                <a:path w="217" h="4273" extrusionOk="0">
                  <a:moveTo>
                    <a:pt x="1" y="1"/>
                  </a:moveTo>
                  <a:lnTo>
                    <a:pt x="1" y="4272"/>
                  </a:lnTo>
                  <a:cubicBezTo>
                    <a:pt x="77" y="4260"/>
                    <a:pt x="141" y="4260"/>
                    <a:pt x="217" y="4260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3592150" y="1596650"/>
              <a:ext cx="5725" cy="105250"/>
            </a:xfrm>
            <a:custGeom>
              <a:avLst/>
              <a:gdLst/>
              <a:ahLst/>
              <a:cxnLst/>
              <a:rect l="l" t="t" r="r" b="b"/>
              <a:pathLst>
                <a:path w="229" h="4210" extrusionOk="0">
                  <a:moveTo>
                    <a:pt x="1" y="1"/>
                  </a:moveTo>
                  <a:lnTo>
                    <a:pt x="1" y="4209"/>
                  </a:lnTo>
                  <a:cubicBezTo>
                    <a:pt x="77" y="4196"/>
                    <a:pt x="153" y="4196"/>
                    <a:pt x="229" y="418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3618775" y="1596650"/>
              <a:ext cx="5725" cy="102375"/>
            </a:xfrm>
            <a:custGeom>
              <a:avLst/>
              <a:gdLst/>
              <a:ahLst/>
              <a:cxnLst/>
              <a:rect l="l" t="t" r="r" b="b"/>
              <a:pathLst>
                <a:path w="229" h="4095" extrusionOk="0">
                  <a:moveTo>
                    <a:pt x="0" y="1"/>
                  </a:moveTo>
                  <a:lnTo>
                    <a:pt x="0" y="4095"/>
                  </a:lnTo>
                  <a:lnTo>
                    <a:pt x="229" y="405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3645725" y="1596650"/>
              <a:ext cx="5400" cy="97950"/>
            </a:xfrm>
            <a:custGeom>
              <a:avLst/>
              <a:gdLst/>
              <a:ahLst/>
              <a:cxnLst/>
              <a:rect l="l" t="t" r="r" b="b"/>
              <a:pathLst>
                <a:path w="216" h="3918" extrusionOk="0">
                  <a:moveTo>
                    <a:pt x="0" y="1"/>
                  </a:moveTo>
                  <a:lnTo>
                    <a:pt x="0" y="3917"/>
                  </a:lnTo>
                  <a:cubicBezTo>
                    <a:pt x="63" y="3905"/>
                    <a:pt x="139" y="3892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3672350" y="159665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0" y="1"/>
                  </a:moveTo>
                  <a:lnTo>
                    <a:pt x="0" y="3677"/>
                  </a:lnTo>
                  <a:cubicBezTo>
                    <a:pt x="76" y="3664"/>
                    <a:pt x="152" y="3638"/>
                    <a:pt x="215" y="361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3698950" y="1596650"/>
              <a:ext cx="5750" cy="83375"/>
            </a:xfrm>
            <a:custGeom>
              <a:avLst/>
              <a:gdLst/>
              <a:ahLst/>
              <a:cxnLst/>
              <a:rect l="l" t="t" r="r" b="b"/>
              <a:pathLst>
                <a:path w="230" h="3335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71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725575" y="1596650"/>
              <a:ext cx="5725" cy="69425"/>
            </a:xfrm>
            <a:custGeom>
              <a:avLst/>
              <a:gdLst/>
              <a:ahLst/>
              <a:cxnLst/>
              <a:rect l="l" t="t" r="r" b="b"/>
              <a:pathLst>
                <a:path w="229" h="2777" extrusionOk="0">
                  <a:moveTo>
                    <a:pt x="1" y="1"/>
                  </a:moveTo>
                  <a:lnTo>
                    <a:pt x="1" y="2776"/>
                  </a:lnTo>
                  <a:cubicBezTo>
                    <a:pt x="89" y="2726"/>
                    <a:pt x="165" y="2663"/>
                    <a:pt x="229" y="259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339275" y="1539925"/>
              <a:ext cx="402475" cy="114425"/>
            </a:xfrm>
            <a:custGeom>
              <a:avLst/>
              <a:gdLst/>
              <a:ahLst/>
              <a:cxnLst/>
              <a:rect l="l" t="t" r="r" b="b"/>
              <a:pathLst>
                <a:path w="16099" h="4577" extrusionOk="0">
                  <a:moveTo>
                    <a:pt x="8050" y="0"/>
                  </a:moveTo>
                  <a:cubicBezTo>
                    <a:pt x="3715" y="0"/>
                    <a:pt x="166" y="977"/>
                    <a:pt x="14" y="2206"/>
                  </a:cubicBezTo>
                  <a:cubicBezTo>
                    <a:pt x="14" y="2231"/>
                    <a:pt x="0" y="2257"/>
                    <a:pt x="0" y="2282"/>
                  </a:cubicBezTo>
                  <a:cubicBezTo>
                    <a:pt x="0" y="2599"/>
                    <a:pt x="229" y="2890"/>
                    <a:pt x="622" y="3157"/>
                  </a:cubicBezTo>
                  <a:cubicBezTo>
                    <a:pt x="685" y="3208"/>
                    <a:pt x="749" y="3245"/>
                    <a:pt x="825" y="3284"/>
                  </a:cubicBezTo>
                  <a:cubicBezTo>
                    <a:pt x="1205" y="3512"/>
                    <a:pt x="1699" y="3702"/>
                    <a:pt x="2282" y="3879"/>
                  </a:cubicBezTo>
                  <a:lnTo>
                    <a:pt x="2701" y="3994"/>
                  </a:lnTo>
                  <a:cubicBezTo>
                    <a:pt x="3182" y="4107"/>
                    <a:pt x="3702" y="4222"/>
                    <a:pt x="4259" y="4298"/>
                  </a:cubicBezTo>
                  <a:cubicBezTo>
                    <a:pt x="4893" y="4399"/>
                    <a:pt x="5566" y="4475"/>
                    <a:pt x="6288" y="4513"/>
                  </a:cubicBezTo>
                  <a:cubicBezTo>
                    <a:pt x="6858" y="4552"/>
                    <a:pt x="7442" y="4577"/>
                    <a:pt x="8050" y="4577"/>
                  </a:cubicBezTo>
                  <a:cubicBezTo>
                    <a:pt x="12499" y="4577"/>
                    <a:pt x="16099" y="3550"/>
                    <a:pt x="16099" y="2282"/>
                  </a:cubicBezTo>
                  <a:lnTo>
                    <a:pt x="16099" y="2206"/>
                  </a:lnTo>
                  <a:cubicBezTo>
                    <a:pt x="16073" y="2054"/>
                    <a:pt x="16010" y="1902"/>
                    <a:pt x="15884" y="1763"/>
                  </a:cubicBezTo>
                  <a:cubicBezTo>
                    <a:pt x="15732" y="1572"/>
                    <a:pt x="15490" y="1383"/>
                    <a:pt x="15161" y="1217"/>
                  </a:cubicBezTo>
                  <a:cubicBezTo>
                    <a:pt x="14856" y="1053"/>
                    <a:pt x="14476" y="901"/>
                    <a:pt x="14033" y="761"/>
                  </a:cubicBezTo>
                  <a:cubicBezTo>
                    <a:pt x="13918" y="723"/>
                    <a:pt x="13792" y="685"/>
                    <a:pt x="13653" y="647"/>
                  </a:cubicBezTo>
                  <a:cubicBezTo>
                    <a:pt x="13056" y="482"/>
                    <a:pt x="12360" y="343"/>
                    <a:pt x="11611" y="229"/>
                  </a:cubicBezTo>
                  <a:cubicBezTo>
                    <a:pt x="11434" y="216"/>
                    <a:pt x="11256" y="191"/>
                    <a:pt x="11079" y="166"/>
                  </a:cubicBezTo>
                  <a:cubicBezTo>
                    <a:pt x="10141" y="64"/>
                    <a:pt x="9127" y="0"/>
                    <a:pt x="805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445750" y="1583350"/>
              <a:ext cx="290625" cy="69400"/>
            </a:xfrm>
            <a:custGeom>
              <a:avLst/>
              <a:gdLst/>
              <a:ahLst/>
              <a:cxnLst/>
              <a:rect l="l" t="t" r="r" b="b"/>
              <a:pathLst>
                <a:path w="11625" h="2776" extrusionOk="0">
                  <a:moveTo>
                    <a:pt x="0" y="0"/>
                  </a:moveTo>
                  <a:lnTo>
                    <a:pt x="0" y="2776"/>
                  </a:lnTo>
                  <a:lnTo>
                    <a:pt x="11625" y="2776"/>
                  </a:lnTo>
                  <a:lnTo>
                    <a:pt x="11625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354800" y="1610600"/>
              <a:ext cx="35825" cy="11425"/>
            </a:xfrm>
            <a:custGeom>
              <a:avLst/>
              <a:gdLst/>
              <a:ahLst/>
              <a:cxnLst/>
              <a:rect l="l" t="t" r="r" b="b"/>
              <a:pathLst>
                <a:path w="1433" h="457" extrusionOk="0">
                  <a:moveTo>
                    <a:pt x="1142" y="1"/>
                  </a:moveTo>
                  <a:lnTo>
                    <a:pt x="1" y="330"/>
                  </a:lnTo>
                  <a:cubicBezTo>
                    <a:pt x="64" y="381"/>
                    <a:pt x="128" y="418"/>
                    <a:pt x="204" y="457"/>
                  </a:cubicBezTo>
                  <a:lnTo>
                    <a:pt x="1433" y="114"/>
                  </a:lnTo>
                  <a:cubicBezTo>
                    <a:pt x="1421" y="114"/>
                    <a:pt x="1407" y="102"/>
                    <a:pt x="1407" y="102"/>
                  </a:cubicBezTo>
                  <a:cubicBezTo>
                    <a:pt x="1319" y="63"/>
                    <a:pt x="1230" y="38"/>
                    <a:pt x="1142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396325" y="1628650"/>
              <a:ext cx="39300" cy="11125"/>
            </a:xfrm>
            <a:custGeom>
              <a:avLst/>
              <a:gdLst/>
              <a:ahLst/>
              <a:cxnLst/>
              <a:rect l="l" t="t" r="r" b="b"/>
              <a:pathLst>
                <a:path w="1572" h="445" extrusionOk="0">
                  <a:moveTo>
                    <a:pt x="1154" y="1"/>
                  </a:moveTo>
                  <a:lnTo>
                    <a:pt x="0" y="330"/>
                  </a:lnTo>
                  <a:lnTo>
                    <a:pt x="419" y="445"/>
                  </a:lnTo>
                  <a:lnTo>
                    <a:pt x="1572" y="115"/>
                  </a:lnTo>
                  <a:cubicBezTo>
                    <a:pt x="1445" y="90"/>
                    <a:pt x="1331" y="51"/>
                    <a:pt x="1217" y="26"/>
                  </a:cubicBezTo>
                  <a:cubicBezTo>
                    <a:pt x="1192" y="14"/>
                    <a:pt x="1166" y="14"/>
                    <a:pt x="1154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379825" y="1551325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79" y="1"/>
                    <a:pt x="1" y="825"/>
                    <a:pt x="1" y="1826"/>
                  </a:cubicBezTo>
                  <a:lnTo>
                    <a:pt x="1" y="1915"/>
                  </a:lnTo>
                  <a:cubicBezTo>
                    <a:pt x="166" y="2879"/>
                    <a:pt x="2980" y="3651"/>
                    <a:pt x="6428" y="3651"/>
                  </a:cubicBezTo>
                  <a:cubicBezTo>
                    <a:pt x="9876" y="3651"/>
                    <a:pt x="12702" y="2879"/>
                    <a:pt x="12854" y="1915"/>
                  </a:cubicBezTo>
                  <a:cubicBezTo>
                    <a:pt x="12867" y="1890"/>
                    <a:pt x="12867" y="1851"/>
                    <a:pt x="12867" y="1826"/>
                  </a:cubicBezTo>
                  <a:cubicBezTo>
                    <a:pt x="12867" y="825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379825" y="1555475"/>
              <a:ext cx="321375" cy="87150"/>
            </a:xfrm>
            <a:custGeom>
              <a:avLst/>
              <a:gdLst/>
              <a:ahLst/>
              <a:cxnLst/>
              <a:rect l="l" t="t" r="r" b="b"/>
              <a:pathLst>
                <a:path w="12855" h="3486" extrusionOk="0">
                  <a:moveTo>
                    <a:pt x="6428" y="0"/>
                  </a:moveTo>
                  <a:cubicBezTo>
                    <a:pt x="2980" y="0"/>
                    <a:pt x="166" y="773"/>
                    <a:pt x="1" y="1749"/>
                  </a:cubicBezTo>
                  <a:cubicBezTo>
                    <a:pt x="26" y="1888"/>
                    <a:pt x="115" y="2028"/>
                    <a:pt x="242" y="2155"/>
                  </a:cubicBezTo>
                  <a:cubicBezTo>
                    <a:pt x="293" y="2218"/>
                    <a:pt x="369" y="2268"/>
                    <a:pt x="432" y="2332"/>
                  </a:cubicBezTo>
                  <a:cubicBezTo>
                    <a:pt x="749" y="2547"/>
                    <a:pt x="1206" y="2750"/>
                    <a:pt x="1789" y="2928"/>
                  </a:cubicBezTo>
                  <a:cubicBezTo>
                    <a:pt x="1915" y="2966"/>
                    <a:pt x="2042" y="3004"/>
                    <a:pt x="2181" y="3029"/>
                  </a:cubicBezTo>
                  <a:cubicBezTo>
                    <a:pt x="2713" y="3169"/>
                    <a:pt x="3335" y="3283"/>
                    <a:pt x="4020" y="3359"/>
                  </a:cubicBezTo>
                  <a:cubicBezTo>
                    <a:pt x="4704" y="3435"/>
                    <a:pt x="5426" y="3485"/>
                    <a:pt x="6200" y="3485"/>
                  </a:cubicBezTo>
                  <a:lnTo>
                    <a:pt x="6428" y="3485"/>
                  </a:lnTo>
                  <a:cubicBezTo>
                    <a:pt x="9876" y="3485"/>
                    <a:pt x="12702" y="2713"/>
                    <a:pt x="12854" y="1749"/>
                  </a:cubicBezTo>
                  <a:cubicBezTo>
                    <a:pt x="12854" y="1699"/>
                    <a:pt x="12842" y="1660"/>
                    <a:pt x="12817" y="1609"/>
                  </a:cubicBezTo>
                  <a:cubicBezTo>
                    <a:pt x="12727" y="1407"/>
                    <a:pt x="12525" y="1204"/>
                    <a:pt x="12208" y="1026"/>
                  </a:cubicBezTo>
                  <a:cubicBezTo>
                    <a:pt x="11891" y="849"/>
                    <a:pt x="11473" y="684"/>
                    <a:pt x="10966" y="532"/>
                  </a:cubicBezTo>
                  <a:cubicBezTo>
                    <a:pt x="10839" y="507"/>
                    <a:pt x="10699" y="469"/>
                    <a:pt x="10560" y="431"/>
                  </a:cubicBezTo>
                  <a:cubicBezTo>
                    <a:pt x="9913" y="279"/>
                    <a:pt x="9153" y="164"/>
                    <a:pt x="8329" y="88"/>
                  </a:cubicBezTo>
                  <a:cubicBezTo>
                    <a:pt x="8127" y="63"/>
                    <a:pt x="7911" y="51"/>
                    <a:pt x="7708" y="38"/>
                  </a:cubicBezTo>
                  <a:cubicBezTo>
                    <a:pt x="7290" y="12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480300" y="1632450"/>
              <a:ext cx="90325" cy="10175"/>
            </a:xfrm>
            <a:custGeom>
              <a:avLst/>
              <a:gdLst/>
              <a:ahLst/>
              <a:cxnLst/>
              <a:rect l="l" t="t" r="r" b="b"/>
              <a:pathLst>
                <a:path w="3613" h="407" extrusionOk="0">
                  <a:moveTo>
                    <a:pt x="976" y="1"/>
                  </a:moveTo>
                  <a:lnTo>
                    <a:pt x="1" y="280"/>
                  </a:lnTo>
                  <a:cubicBezTo>
                    <a:pt x="685" y="356"/>
                    <a:pt x="1407" y="406"/>
                    <a:pt x="2181" y="406"/>
                  </a:cubicBezTo>
                  <a:lnTo>
                    <a:pt x="3613" y="1"/>
                  </a:lnTo>
                  <a:cubicBezTo>
                    <a:pt x="3587" y="1"/>
                    <a:pt x="3575" y="1"/>
                    <a:pt x="3550" y="14"/>
                  </a:cubicBezTo>
                  <a:lnTo>
                    <a:pt x="3334" y="14"/>
                  </a:lnTo>
                  <a:cubicBezTo>
                    <a:pt x="3055" y="26"/>
                    <a:pt x="2776" y="39"/>
                    <a:pt x="2485" y="39"/>
                  </a:cubicBezTo>
                  <a:lnTo>
                    <a:pt x="2269" y="39"/>
                  </a:lnTo>
                  <a:cubicBezTo>
                    <a:pt x="1978" y="39"/>
                    <a:pt x="1699" y="26"/>
                    <a:pt x="1420" y="26"/>
                  </a:cubicBezTo>
                  <a:cubicBezTo>
                    <a:pt x="1344" y="14"/>
                    <a:pt x="1268" y="14"/>
                    <a:pt x="1192" y="14"/>
                  </a:cubicBezTo>
                  <a:cubicBezTo>
                    <a:pt x="1128" y="14"/>
                    <a:pt x="1052" y="1"/>
                    <a:pt x="97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389975" y="1613150"/>
              <a:ext cx="1300" cy="650"/>
            </a:xfrm>
            <a:custGeom>
              <a:avLst/>
              <a:gdLst/>
              <a:ahLst/>
              <a:cxnLst/>
              <a:rect l="l" t="t" r="r" b="b"/>
              <a:pathLst>
                <a:path w="52" h="26" extrusionOk="0">
                  <a:moveTo>
                    <a:pt x="1" y="0"/>
                  </a:moveTo>
                  <a:cubicBezTo>
                    <a:pt x="14" y="0"/>
                    <a:pt x="26" y="12"/>
                    <a:pt x="26" y="25"/>
                  </a:cubicBezTo>
                  <a:lnTo>
                    <a:pt x="51" y="12"/>
                  </a:lnTo>
                  <a:cubicBezTo>
                    <a:pt x="39" y="12"/>
                    <a:pt x="14" y="0"/>
                    <a:pt x="1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424525" y="1624850"/>
              <a:ext cx="25050" cy="6375"/>
            </a:xfrm>
            <a:custGeom>
              <a:avLst/>
              <a:gdLst/>
              <a:ahLst/>
              <a:cxnLst/>
              <a:rect l="l" t="t" r="r" b="b"/>
              <a:pathLst>
                <a:path w="1002" h="255" extrusionOk="0">
                  <a:moveTo>
                    <a:pt x="520" y="1"/>
                  </a:moveTo>
                  <a:lnTo>
                    <a:pt x="1" y="153"/>
                  </a:lnTo>
                  <a:cubicBezTo>
                    <a:pt x="127" y="191"/>
                    <a:pt x="254" y="229"/>
                    <a:pt x="393" y="254"/>
                  </a:cubicBezTo>
                  <a:lnTo>
                    <a:pt x="1002" y="90"/>
                  </a:lnTo>
                  <a:lnTo>
                    <a:pt x="773" y="51"/>
                  </a:lnTo>
                  <a:cubicBezTo>
                    <a:pt x="685" y="39"/>
                    <a:pt x="596" y="14"/>
                    <a:pt x="520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3467300" y="15662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305"/>
                  </a:lnTo>
                  <a:cubicBezTo>
                    <a:pt x="888" y="368"/>
                    <a:pt x="102" y="622"/>
                    <a:pt x="102" y="939"/>
                  </a:cubicBezTo>
                  <a:cubicBezTo>
                    <a:pt x="102" y="1649"/>
                    <a:pt x="3828" y="1458"/>
                    <a:pt x="3828" y="1700"/>
                  </a:cubicBezTo>
                  <a:cubicBezTo>
                    <a:pt x="3828" y="1762"/>
                    <a:pt x="3600" y="1801"/>
                    <a:pt x="2954" y="1801"/>
                  </a:cubicBezTo>
                  <a:cubicBezTo>
                    <a:pt x="2206" y="1801"/>
                    <a:pt x="1357" y="1725"/>
                    <a:pt x="723" y="1623"/>
                  </a:cubicBezTo>
                  <a:lnTo>
                    <a:pt x="0" y="2092"/>
                  </a:lnTo>
                  <a:cubicBezTo>
                    <a:pt x="571" y="2193"/>
                    <a:pt x="1509" y="2269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49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38"/>
                    <a:pt x="2561" y="774"/>
                    <a:pt x="3220" y="774"/>
                  </a:cubicBezTo>
                  <a:cubicBezTo>
                    <a:pt x="3803" y="774"/>
                    <a:pt x="4437" y="824"/>
                    <a:pt x="5096" y="926"/>
                  </a:cubicBezTo>
                  <a:lnTo>
                    <a:pt x="5781" y="457"/>
                  </a:lnTo>
                  <a:cubicBezTo>
                    <a:pt x="5236" y="368"/>
                    <a:pt x="4538" y="317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3466025" y="1563700"/>
              <a:ext cx="152150" cy="64350"/>
            </a:xfrm>
            <a:custGeom>
              <a:avLst/>
              <a:gdLst/>
              <a:ahLst/>
              <a:cxnLst/>
              <a:rect l="l" t="t" r="r" b="b"/>
              <a:pathLst>
                <a:path w="6086" h="2574" extrusionOk="0">
                  <a:moveTo>
                    <a:pt x="2485" y="1"/>
                  </a:moveTo>
                  <a:lnTo>
                    <a:pt x="2485" y="305"/>
                  </a:lnTo>
                  <a:cubicBezTo>
                    <a:pt x="901" y="368"/>
                    <a:pt x="115" y="621"/>
                    <a:pt x="115" y="939"/>
                  </a:cubicBezTo>
                  <a:cubicBezTo>
                    <a:pt x="115" y="1648"/>
                    <a:pt x="3842" y="1458"/>
                    <a:pt x="3842" y="1699"/>
                  </a:cubicBezTo>
                  <a:cubicBezTo>
                    <a:pt x="3842" y="1762"/>
                    <a:pt x="3614" y="1801"/>
                    <a:pt x="2967" y="1801"/>
                  </a:cubicBezTo>
                  <a:cubicBezTo>
                    <a:pt x="2219" y="1801"/>
                    <a:pt x="1370" y="1724"/>
                    <a:pt x="736" y="1623"/>
                  </a:cubicBezTo>
                  <a:lnTo>
                    <a:pt x="1" y="2092"/>
                  </a:lnTo>
                  <a:cubicBezTo>
                    <a:pt x="584" y="2193"/>
                    <a:pt x="1522" y="2269"/>
                    <a:pt x="2485" y="2282"/>
                  </a:cubicBezTo>
                  <a:lnTo>
                    <a:pt x="2485" y="2573"/>
                  </a:lnTo>
                  <a:lnTo>
                    <a:pt x="3842" y="2573"/>
                  </a:lnTo>
                  <a:lnTo>
                    <a:pt x="3842" y="2269"/>
                  </a:lnTo>
                  <a:cubicBezTo>
                    <a:pt x="5325" y="2193"/>
                    <a:pt x="6085" y="1939"/>
                    <a:pt x="6085" y="1648"/>
                  </a:cubicBezTo>
                  <a:cubicBezTo>
                    <a:pt x="6085" y="939"/>
                    <a:pt x="2358" y="1128"/>
                    <a:pt x="2358" y="900"/>
                  </a:cubicBezTo>
                  <a:cubicBezTo>
                    <a:pt x="2358" y="837"/>
                    <a:pt x="2561" y="786"/>
                    <a:pt x="3234" y="786"/>
                  </a:cubicBezTo>
                  <a:cubicBezTo>
                    <a:pt x="3817" y="786"/>
                    <a:pt x="4450" y="824"/>
                    <a:pt x="5110" y="925"/>
                  </a:cubicBezTo>
                  <a:lnTo>
                    <a:pt x="5794" y="457"/>
                  </a:lnTo>
                  <a:cubicBezTo>
                    <a:pt x="5248" y="368"/>
                    <a:pt x="4552" y="317"/>
                    <a:pt x="3842" y="292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3337375" y="1525975"/>
              <a:ext cx="402475" cy="107475"/>
            </a:xfrm>
            <a:custGeom>
              <a:avLst/>
              <a:gdLst/>
              <a:ahLst/>
              <a:cxnLst/>
              <a:rect l="l" t="t" r="r" b="b"/>
              <a:pathLst>
                <a:path w="16099" h="4299" extrusionOk="0">
                  <a:moveTo>
                    <a:pt x="13323" y="1"/>
                  </a:moveTo>
                  <a:lnTo>
                    <a:pt x="12473" y="14"/>
                  </a:lnTo>
                  <a:lnTo>
                    <a:pt x="4780" y="14"/>
                  </a:lnTo>
                  <a:lnTo>
                    <a:pt x="3930" y="26"/>
                  </a:lnTo>
                  <a:lnTo>
                    <a:pt x="13" y="26"/>
                  </a:lnTo>
                  <a:lnTo>
                    <a:pt x="13" y="1750"/>
                  </a:lnTo>
                  <a:cubicBezTo>
                    <a:pt x="0" y="1763"/>
                    <a:pt x="0" y="1788"/>
                    <a:pt x="0" y="1814"/>
                  </a:cubicBezTo>
                  <a:cubicBezTo>
                    <a:pt x="0" y="2118"/>
                    <a:pt x="178" y="2409"/>
                    <a:pt x="507" y="2676"/>
                  </a:cubicBezTo>
                  <a:cubicBezTo>
                    <a:pt x="546" y="2701"/>
                    <a:pt x="571" y="2726"/>
                    <a:pt x="609" y="2764"/>
                  </a:cubicBezTo>
                  <a:lnTo>
                    <a:pt x="723" y="2840"/>
                  </a:lnTo>
                  <a:cubicBezTo>
                    <a:pt x="761" y="2865"/>
                    <a:pt x="786" y="2879"/>
                    <a:pt x="825" y="2904"/>
                  </a:cubicBezTo>
                  <a:cubicBezTo>
                    <a:pt x="1040" y="3031"/>
                    <a:pt x="1281" y="3157"/>
                    <a:pt x="1572" y="3284"/>
                  </a:cubicBezTo>
                  <a:cubicBezTo>
                    <a:pt x="1648" y="3310"/>
                    <a:pt x="1724" y="3347"/>
                    <a:pt x="1800" y="3372"/>
                  </a:cubicBezTo>
                  <a:cubicBezTo>
                    <a:pt x="1952" y="3436"/>
                    <a:pt x="2118" y="3487"/>
                    <a:pt x="2282" y="3538"/>
                  </a:cubicBezTo>
                  <a:cubicBezTo>
                    <a:pt x="2397" y="3575"/>
                    <a:pt x="2523" y="3614"/>
                    <a:pt x="2637" y="3651"/>
                  </a:cubicBezTo>
                  <a:cubicBezTo>
                    <a:pt x="2662" y="3651"/>
                    <a:pt x="2688" y="3664"/>
                    <a:pt x="2701" y="3664"/>
                  </a:cubicBezTo>
                  <a:cubicBezTo>
                    <a:pt x="2764" y="3677"/>
                    <a:pt x="2814" y="3690"/>
                    <a:pt x="2865" y="3715"/>
                  </a:cubicBezTo>
                  <a:cubicBezTo>
                    <a:pt x="3132" y="3778"/>
                    <a:pt x="3411" y="3842"/>
                    <a:pt x="3715" y="3905"/>
                  </a:cubicBezTo>
                  <a:cubicBezTo>
                    <a:pt x="3778" y="3918"/>
                    <a:pt x="3854" y="3930"/>
                    <a:pt x="3930" y="3943"/>
                  </a:cubicBezTo>
                  <a:cubicBezTo>
                    <a:pt x="4044" y="3969"/>
                    <a:pt x="4146" y="3981"/>
                    <a:pt x="4259" y="4006"/>
                  </a:cubicBezTo>
                  <a:cubicBezTo>
                    <a:pt x="4425" y="4032"/>
                    <a:pt x="4602" y="4057"/>
                    <a:pt x="4780" y="4082"/>
                  </a:cubicBezTo>
                  <a:cubicBezTo>
                    <a:pt x="4856" y="4095"/>
                    <a:pt x="4919" y="4095"/>
                    <a:pt x="4995" y="4108"/>
                  </a:cubicBezTo>
                  <a:cubicBezTo>
                    <a:pt x="5273" y="4146"/>
                    <a:pt x="5552" y="4172"/>
                    <a:pt x="5844" y="4197"/>
                  </a:cubicBezTo>
                  <a:cubicBezTo>
                    <a:pt x="5920" y="4209"/>
                    <a:pt x="5996" y="4209"/>
                    <a:pt x="6073" y="4222"/>
                  </a:cubicBezTo>
                  <a:cubicBezTo>
                    <a:pt x="6135" y="4222"/>
                    <a:pt x="6211" y="4234"/>
                    <a:pt x="6288" y="4234"/>
                  </a:cubicBezTo>
                  <a:cubicBezTo>
                    <a:pt x="6490" y="4248"/>
                    <a:pt x="6706" y="4260"/>
                    <a:pt x="6909" y="4273"/>
                  </a:cubicBezTo>
                  <a:cubicBezTo>
                    <a:pt x="6985" y="4273"/>
                    <a:pt x="7061" y="4273"/>
                    <a:pt x="7137" y="4285"/>
                  </a:cubicBezTo>
                  <a:cubicBezTo>
                    <a:pt x="7416" y="4285"/>
                    <a:pt x="7695" y="4298"/>
                    <a:pt x="7986" y="4298"/>
                  </a:cubicBezTo>
                  <a:lnTo>
                    <a:pt x="8202" y="4298"/>
                  </a:lnTo>
                  <a:cubicBezTo>
                    <a:pt x="8493" y="4298"/>
                    <a:pt x="8772" y="4285"/>
                    <a:pt x="9051" y="4273"/>
                  </a:cubicBezTo>
                  <a:lnTo>
                    <a:pt x="9267" y="4273"/>
                  </a:lnTo>
                  <a:cubicBezTo>
                    <a:pt x="9558" y="4248"/>
                    <a:pt x="9837" y="4234"/>
                    <a:pt x="10116" y="4209"/>
                  </a:cubicBezTo>
                  <a:cubicBezTo>
                    <a:pt x="10192" y="4209"/>
                    <a:pt x="10268" y="4197"/>
                    <a:pt x="10344" y="4197"/>
                  </a:cubicBezTo>
                  <a:cubicBezTo>
                    <a:pt x="10636" y="4172"/>
                    <a:pt x="10915" y="4133"/>
                    <a:pt x="11180" y="4095"/>
                  </a:cubicBezTo>
                  <a:cubicBezTo>
                    <a:pt x="11256" y="4095"/>
                    <a:pt x="11332" y="4082"/>
                    <a:pt x="11409" y="4070"/>
                  </a:cubicBezTo>
                  <a:cubicBezTo>
                    <a:pt x="11701" y="4032"/>
                    <a:pt x="11979" y="3981"/>
                    <a:pt x="12258" y="3930"/>
                  </a:cubicBezTo>
                  <a:cubicBezTo>
                    <a:pt x="12334" y="3918"/>
                    <a:pt x="12397" y="3905"/>
                    <a:pt x="12473" y="3893"/>
                  </a:cubicBezTo>
                  <a:cubicBezTo>
                    <a:pt x="12778" y="3829"/>
                    <a:pt x="13056" y="3766"/>
                    <a:pt x="13323" y="3690"/>
                  </a:cubicBezTo>
                  <a:cubicBezTo>
                    <a:pt x="13399" y="3664"/>
                    <a:pt x="13475" y="3651"/>
                    <a:pt x="13551" y="3626"/>
                  </a:cubicBezTo>
                  <a:cubicBezTo>
                    <a:pt x="13855" y="3538"/>
                    <a:pt x="14134" y="3448"/>
                    <a:pt x="14388" y="3347"/>
                  </a:cubicBezTo>
                  <a:cubicBezTo>
                    <a:pt x="14464" y="3310"/>
                    <a:pt x="14540" y="3284"/>
                    <a:pt x="14616" y="3246"/>
                  </a:cubicBezTo>
                  <a:cubicBezTo>
                    <a:pt x="14946" y="3107"/>
                    <a:pt x="15224" y="2955"/>
                    <a:pt x="15465" y="2789"/>
                  </a:cubicBezTo>
                  <a:cubicBezTo>
                    <a:pt x="15541" y="2726"/>
                    <a:pt x="15617" y="2663"/>
                    <a:pt x="15681" y="2612"/>
                  </a:cubicBezTo>
                  <a:cubicBezTo>
                    <a:pt x="15960" y="2358"/>
                    <a:pt x="16099" y="2093"/>
                    <a:pt x="16099" y="1814"/>
                  </a:cubicBezTo>
                  <a:lnTo>
                    <a:pt x="16099" y="1788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3350050" y="1526600"/>
              <a:ext cx="5425" cy="70400"/>
            </a:xfrm>
            <a:custGeom>
              <a:avLst/>
              <a:gdLst/>
              <a:ahLst/>
              <a:cxnLst/>
              <a:rect l="l" t="t" r="r" b="b"/>
              <a:pathLst>
                <a:path w="217" h="2816" extrusionOk="0">
                  <a:moveTo>
                    <a:pt x="0" y="1"/>
                  </a:moveTo>
                  <a:lnTo>
                    <a:pt x="0" y="2651"/>
                  </a:lnTo>
                  <a:cubicBezTo>
                    <a:pt x="39" y="2676"/>
                    <a:pt x="64" y="2701"/>
                    <a:pt x="102" y="2739"/>
                  </a:cubicBezTo>
                  <a:lnTo>
                    <a:pt x="216" y="281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3376675" y="1526600"/>
              <a:ext cx="5725" cy="83700"/>
            </a:xfrm>
            <a:custGeom>
              <a:avLst/>
              <a:gdLst/>
              <a:ahLst/>
              <a:cxnLst/>
              <a:rect l="l" t="t" r="r" b="b"/>
              <a:pathLst>
                <a:path w="229" h="3348" extrusionOk="0">
                  <a:moveTo>
                    <a:pt x="0" y="1"/>
                  </a:moveTo>
                  <a:lnTo>
                    <a:pt x="0" y="3259"/>
                  </a:lnTo>
                  <a:cubicBezTo>
                    <a:pt x="76" y="3285"/>
                    <a:pt x="152" y="3322"/>
                    <a:pt x="228" y="3347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3403275" y="1526600"/>
              <a:ext cx="5750" cy="92275"/>
            </a:xfrm>
            <a:custGeom>
              <a:avLst/>
              <a:gdLst/>
              <a:ahLst/>
              <a:cxnLst/>
              <a:rect l="l" t="t" r="r" b="b"/>
              <a:pathLst>
                <a:path w="230" h="3691" extrusionOk="0">
                  <a:moveTo>
                    <a:pt x="1" y="1"/>
                  </a:moveTo>
                  <a:lnTo>
                    <a:pt x="1" y="3626"/>
                  </a:lnTo>
                  <a:cubicBezTo>
                    <a:pt x="26" y="3626"/>
                    <a:pt x="52" y="3639"/>
                    <a:pt x="65" y="3639"/>
                  </a:cubicBezTo>
                  <a:cubicBezTo>
                    <a:pt x="128" y="3652"/>
                    <a:pt x="178" y="3665"/>
                    <a:pt x="229" y="3690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3430225" y="1526600"/>
              <a:ext cx="5400" cy="97975"/>
            </a:xfrm>
            <a:custGeom>
              <a:avLst/>
              <a:gdLst/>
              <a:ahLst/>
              <a:cxnLst/>
              <a:rect l="l" t="t" r="r" b="b"/>
              <a:pathLst>
                <a:path w="216" h="3919" extrusionOk="0">
                  <a:moveTo>
                    <a:pt x="1" y="1"/>
                  </a:moveTo>
                  <a:lnTo>
                    <a:pt x="1" y="3880"/>
                  </a:lnTo>
                  <a:cubicBezTo>
                    <a:pt x="64" y="3893"/>
                    <a:pt x="140" y="3905"/>
                    <a:pt x="216" y="3918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3456850" y="1526300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1"/>
                  </a:moveTo>
                  <a:lnTo>
                    <a:pt x="1" y="4069"/>
                  </a:lnTo>
                  <a:cubicBezTo>
                    <a:pt x="77" y="4082"/>
                    <a:pt x="140" y="4082"/>
                    <a:pt x="216" y="4095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483475" y="1526300"/>
              <a:ext cx="5725" cy="105250"/>
            </a:xfrm>
            <a:custGeom>
              <a:avLst/>
              <a:gdLst/>
              <a:ahLst/>
              <a:cxnLst/>
              <a:rect l="l" t="t" r="r" b="b"/>
              <a:pathLst>
                <a:path w="229" h="4210" extrusionOk="0">
                  <a:moveTo>
                    <a:pt x="0" y="1"/>
                  </a:moveTo>
                  <a:lnTo>
                    <a:pt x="0" y="4184"/>
                  </a:lnTo>
                  <a:cubicBezTo>
                    <a:pt x="76" y="4196"/>
                    <a:pt x="152" y="4196"/>
                    <a:pt x="229" y="420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510100" y="15263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0" y="1"/>
                  </a:moveTo>
                  <a:lnTo>
                    <a:pt x="0" y="4260"/>
                  </a:lnTo>
                  <a:cubicBezTo>
                    <a:pt x="76" y="4260"/>
                    <a:pt x="152" y="4260"/>
                    <a:pt x="228" y="4272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3537025" y="1526300"/>
              <a:ext cx="5425" cy="107150"/>
            </a:xfrm>
            <a:custGeom>
              <a:avLst/>
              <a:gdLst/>
              <a:ahLst/>
              <a:cxnLst/>
              <a:rect l="l" t="t" r="r" b="b"/>
              <a:pathLst>
                <a:path w="217" h="4286" extrusionOk="0">
                  <a:moveTo>
                    <a:pt x="0" y="1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563625" y="15263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1" y="1"/>
                  </a:moveTo>
                  <a:lnTo>
                    <a:pt x="1" y="4260"/>
                  </a:lnTo>
                  <a:lnTo>
                    <a:pt x="217" y="426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590250" y="152630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1" y="1"/>
                  </a:moveTo>
                  <a:lnTo>
                    <a:pt x="1" y="4196"/>
                  </a:lnTo>
                  <a:cubicBezTo>
                    <a:pt x="77" y="4196"/>
                    <a:pt x="153" y="4184"/>
                    <a:pt x="229" y="418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616875" y="1526300"/>
              <a:ext cx="5725" cy="102075"/>
            </a:xfrm>
            <a:custGeom>
              <a:avLst/>
              <a:gdLst/>
              <a:ahLst/>
              <a:cxnLst/>
              <a:rect l="l" t="t" r="r" b="b"/>
              <a:pathLst>
                <a:path w="229" h="4083" extrusionOk="0">
                  <a:moveTo>
                    <a:pt x="0" y="1"/>
                  </a:moveTo>
                  <a:lnTo>
                    <a:pt x="0" y="4082"/>
                  </a:lnTo>
                  <a:cubicBezTo>
                    <a:pt x="76" y="4082"/>
                    <a:pt x="152" y="4069"/>
                    <a:pt x="229" y="4057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643825" y="1526300"/>
              <a:ext cx="5400" cy="97950"/>
            </a:xfrm>
            <a:custGeom>
              <a:avLst/>
              <a:gdLst/>
              <a:ahLst/>
              <a:cxnLst/>
              <a:rect l="l" t="t" r="r" b="b"/>
              <a:pathLst>
                <a:path w="216" h="3918" extrusionOk="0">
                  <a:moveTo>
                    <a:pt x="0" y="1"/>
                  </a:moveTo>
                  <a:lnTo>
                    <a:pt x="0" y="3917"/>
                  </a:lnTo>
                  <a:cubicBezTo>
                    <a:pt x="76" y="3905"/>
                    <a:pt x="139" y="3892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670450" y="1525975"/>
              <a:ext cx="5725" cy="92250"/>
            </a:xfrm>
            <a:custGeom>
              <a:avLst/>
              <a:gdLst/>
              <a:ahLst/>
              <a:cxnLst/>
              <a:rect l="l" t="t" r="r" b="b"/>
              <a:pathLst>
                <a:path w="229" h="3690" extrusionOk="0">
                  <a:moveTo>
                    <a:pt x="0" y="1"/>
                  </a:moveTo>
                  <a:lnTo>
                    <a:pt x="0" y="3690"/>
                  </a:lnTo>
                  <a:cubicBezTo>
                    <a:pt x="76" y="3664"/>
                    <a:pt x="152" y="3651"/>
                    <a:pt x="228" y="3626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697050" y="1525975"/>
              <a:ext cx="5750" cy="83700"/>
            </a:xfrm>
            <a:custGeom>
              <a:avLst/>
              <a:gdLst/>
              <a:ahLst/>
              <a:cxnLst/>
              <a:rect l="l" t="t" r="r" b="b"/>
              <a:pathLst>
                <a:path w="230" h="3348" extrusionOk="0">
                  <a:moveTo>
                    <a:pt x="1" y="1"/>
                  </a:moveTo>
                  <a:lnTo>
                    <a:pt x="1" y="3347"/>
                  </a:lnTo>
                  <a:cubicBezTo>
                    <a:pt x="77" y="3310"/>
                    <a:pt x="153" y="3284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723975" y="1525975"/>
              <a:ext cx="5425" cy="69750"/>
            </a:xfrm>
            <a:custGeom>
              <a:avLst/>
              <a:gdLst/>
              <a:ahLst/>
              <a:cxnLst/>
              <a:rect l="l" t="t" r="r" b="b"/>
              <a:pathLst>
                <a:path w="217" h="2790" extrusionOk="0">
                  <a:moveTo>
                    <a:pt x="1" y="1"/>
                  </a:moveTo>
                  <a:lnTo>
                    <a:pt x="1" y="2789"/>
                  </a:lnTo>
                  <a:cubicBezTo>
                    <a:pt x="77" y="2726"/>
                    <a:pt x="153" y="2663"/>
                    <a:pt x="217" y="2612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3337700" y="1469575"/>
              <a:ext cx="402150" cy="114100"/>
            </a:xfrm>
            <a:custGeom>
              <a:avLst/>
              <a:gdLst/>
              <a:ahLst/>
              <a:cxnLst/>
              <a:rect l="l" t="t" r="r" b="b"/>
              <a:pathLst>
                <a:path w="16086" h="4564" extrusionOk="0">
                  <a:moveTo>
                    <a:pt x="8037" y="0"/>
                  </a:moveTo>
                  <a:cubicBezTo>
                    <a:pt x="3702" y="0"/>
                    <a:pt x="153" y="977"/>
                    <a:pt x="0" y="2194"/>
                  </a:cubicBezTo>
                  <a:lnTo>
                    <a:pt x="0" y="2282"/>
                  </a:lnTo>
                  <a:cubicBezTo>
                    <a:pt x="0" y="2586"/>
                    <a:pt x="215" y="2890"/>
                    <a:pt x="609" y="3157"/>
                  </a:cubicBezTo>
                  <a:cubicBezTo>
                    <a:pt x="672" y="3195"/>
                    <a:pt x="736" y="3245"/>
                    <a:pt x="812" y="3284"/>
                  </a:cubicBezTo>
                  <a:cubicBezTo>
                    <a:pt x="1192" y="3499"/>
                    <a:pt x="1686" y="3702"/>
                    <a:pt x="2282" y="3879"/>
                  </a:cubicBezTo>
                  <a:cubicBezTo>
                    <a:pt x="2409" y="3918"/>
                    <a:pt x="2548" y="3955"/>
                    <a:pt x="2700" y="3994"/>
                  </a:cubicBezTo>
                  <a:cubicBezTo>
                    <a:pt x="3169" y="4107"/>
                    <a:pt x="3689" y="4209"/>
                    <a:pt x="4246" y="4298"/>
                  </a:cubicBezTo>
                  <a:cubicBezTo>
                    <a:pt x="4880" y="4386"/>
                    <a:pt x="5565" y="4462"/>
                    <a:pt x="6275" y="4513"/>
                  </a:cubicBezTo>
                  <a:cubicBezTo>
                    <a:pt x="6845" y="4551"/>
                    <a:pt x="7441" y="4564"/>
                    <a:pt x="8037" y="4564"/>
                  </a:cubicBezTo>
                  <a:cubicBezTo>
                    <a:pt x="12486" y="4564"/>
                    <a:pt x="16086" y="3537"/>
                    <a:pt x="16086" y="2282"/>
                  </a:cubicBezTo>
                  <a:lnTo>
                    <a:pt x="16086" y="2194"/>
                  </a:lnTo>
                  <a:cubicBezTo>
                    <a:pt x="16060" y="2042"/>
                    <a:pt x="15997" y="1902"/>
                    <a:pt x="15883" y="1763"/>
                  </a:cubicBezTo>
                  <a:cubicBezTo>
                    <a:pt x="15718" y="1560"/>
                    <a:pt x="15477" y="1383"/>
                    <a:pt x="15161" y="1205"/>
                  </a:cubicBezTo>
                  <a:cubicBezTo>
                    <a:pt x="14843" y="1040"/>
                    <a:pt x="14463" y="888"/>
                    <a:pt x="14032" y="749"/>
                  </a:cubicBezTo>
                  <a:cubicBezTo>
                    <a:pt x="13905" y="710"/>
                    <a:pt x="13779" y="673"/>
                    <a:pt x="13640" y="634"/>
                  </a:cubicBezTo>
                  <a:cubicBezTo>
                    <a:pt x="13043" y="470"/>
                    <a:pt x="12359" y="330"/>
                    <a:pt x="11598" y="229"/>
                  </a:cubicBezTo>
                  <a:cubicBezTo>
                    <a:pt x="11421" y="203"/>
                    <a:pt x="11243" y="178"/>
                    <a:pt x="11066" y="166"/>
                  </a:cubicBezTo>
                  <a:cubicBezTo>
                    <a:pt x="10128" y="51"/>
                    <a:pt x="9114" y="0"/>
                    <a:pt x="803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3443850" y="1508550"/>
              <a:ext cx="290925" cy="73850"/>
            </a:xfrm>
            <a:custGeom>
              <a:avLst/>
              <a:gdLst/>
              <a:ahLst/>
              <a:cxnLst/>
              <a:rect l="l" t="t" r="r" b="b"/>
              <a:pathLst>
                <a:path w="11637" h="2954" extrusionOk="0">
                  <a:moveTo>
                    <a:pt x="0" y="1"/>
                  </a:moveTo>
                  <a:lnTo>
                    <a:pt x="0" y="2954"/>
                  </a:lnTo>
                  <a:lnTo>
                    <a:pt x="11637" y="2954"/>
                  </a:lnTo>
                  <a:lnTo>
                    <a:pt x="11637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3352900" y="1540550"/>
              <a:ext cx="34900" cy="11125"/>
            </a:xfrm>
            <a:custGeom>
              <a:avLst/>
              <a:gdLst/>
              <a:ahLst/>
              <a:cxnLst/>
              <a:rect l="l" t="t" r="r" b="b"/>
              <a:pathLst>
                <a:path w="1396" h="445" extrusionOk="0">
                  <a:moveTo>
                    <a:pt x="1078" y="1"/>
                  </a:moveTo>
                  <a:lnTo>
                    <a:pt x="1" y="318"/>
                  </a:lnTo>
                  <a:cubicBezTo>
                    <a:pt x="64" y="356"/>
                    <a:pt x="128" y="406"/>
                    <a:pt x="204" y="445"/>
                  </a:cubicBezTo>
                  <a:lnTo>
                    <a:pt x="1395" y="115"/>
                  </a:lnTo>
                  <a:cubicBezTo>
                    <a:pt x="1370" y="102"/>
                    <a:pt x="1357" y="102"/>
                    <a:pt x="1345" y="90"/>
                  </a:cubicBezTo>
                  <a:cubicBezTo>
                    <a:pt x="1255" y="65"/>
                    <a:pt x="1167" y="39"/>
                    <a:pt x="1078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3394750" y="1558300"/>
              <a:ext cx="38975" cy="11125"/>
            </a:xfrm>
            <a:custGeom>
              <a:avLst/>
              <a:gdLst/>
              <a:ahLst/>
              <a:cxnLst/>
              <a:rect l="l" t="t" r="r" b="b"/>
              <a:pathLst>
                <a:path w="1559" h="445" extrusionOk="0">
                  <a:moveTo>
                    <a:pt x="1141" y="1"/>
                  </a:moveTo>
                  <a:lnTo>
                    <a:pt x="0" y="330"/>
                  </a:lnTo>
                  <a:cubicBezTo>
                    <a:pt x="127" y="369"/>
                    <a:pt x="266" y="406"/>
                    <a:pt x="418" y="445"/>
                  </a:cubicBezTo>
                  <a:lnTo>
                    <a:pt x="1559" y="115"/>
                  </a:lnTo>
                  <a:lnTo>
                    <a:pt x="1255" y="39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3377925" y="1480975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91" y="1"/>
                    <a:pt x="1" y="812"/>
                    <a:pt x="1" y="1826"/>
                  </a:cubicBezTo>
                  <a:cubicBezTo>
                    <a:pt x="1" y="1851"/>
                    <a:pt x="1" y="1877"/>
                    <a:pt x="14" y="1902"/>
                  </a:cubicBezTo>
                  <a:cubicBezTo>
                    <a:pt x="166" y="2879"/>
                    <a:pt x="2980" y="3651"/>
                    <a:pt x="6428" y="3651"/>
                  </a:cubicBezTo>
                  <a:cubicBezTo>
                    <a:pt x="9876" y="3651"/>
                    <a:pt x="12702" y="2879"/>
                    <a:pt x="12854" y="1902"/>
                  </a:cubicBezTo>
                  <a:cubicBezTo>
                    <a:pt x="12867" y="1877"/>
                    <a:pt x="12867" y="1851"/>
                    <a:pt x="12867" y="1826"/>
                  </a:cubicBezTo>
                  <a:cubicBezTo>
                    <a:pt x="12867" y="812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378250" y="1485100"/>
              <a:ext cx="321050" cy="87175"/>
            </a:xfrm>
            <a:custGeom>
              <a:avLst/>
              <a:gdLst/>
              <a:ahLst/>
              <a:cxnLst/>
              <a:rect l="l" t="t" r="r" b="b"/>
              <a:pathLst>
                <a:path w="12842" h="3487" extrusionOk="0">
                  <a:moveTo>
                    <a:pt x="6415" y="1"/>
                  </a:moveTo>
                  <a:cubicBezTo>
                    <a:pt x="2967" y="1"/>
                    <a:pt x="153" y="774"/>
                    <a:pt x="1" y="1737"/>
                  </a:cubicBezTo>
                  <a:cubicBezTo>
                    <a:pt x="13" y="1889"/>
                    <a:pt x="102" y="2029"/>
                    <a:pt x="229" y="2156"/>
                  </a:cubicBezTo>
                  <a:cubicBezTo>
                    <a:pt x="292" y="2219"/>
                    <a:pt x="356" y="2269"/>
                    <a:pt x="432" y="2320"/>
                  </a:cubicBezTo>
                  <a:cubicBezTo>
                    <a:pt x="736" y="2548"/>
                    <a:pt x="1193" y="2751"/>
                    <a:pt x="1776" y="2916"/>
                  </a:cubicBezTo>
                  <a:cubicBezTo>
                    <a:pt x="1902" y="2954"/>
                    <a:pt x="2029" y="2992"/>
                    <a:pt x="2168" y="3030"/>
                  </a:cubicBezTo>
                  <a:cubicBezTo>
                    <a:pt x="2714" y="3170"/>
                    <a:pt x="3334" y="3271"/>
                    <a:pt x="4007" y="3347"/>
                  </a:cubicBezTo>
                  <a:cubicBezTo>
                    <a:pt x="4691" y="3436"/>
                    <a:pt x="5426" y="3474"/>
                    <a:pt x="6187" y="3486"/>
                  </a:cubicBezTo>
                  <a:lnTo>
                    <a:pt x="6415" y="3486"/>
                  </a:lnTo>
                  <a:cubicBezTo>
                    <a:pt x="9863" y="3486"/>
                    <a:pt x="12689" y="2714"/>
                    <a:pt x="12841" y="1737"/>
                  </a:cubicBezTo>
                  <a:cubicBezTo>
                    <a:pt x="12841" y="1700"/>
                    <a:pt x="12829" y="1649"/>
                    <a:pt x="12804" y="1610"/>
                  </a:cubicBezTo>
                  <a:cubicBezTo>
                    <a:pt x="12714" y="1395"/>
                    <a:pt x="12512" y="1205"/>
                    <a:pt x="12207" y="1027"/>
                  </a:cubicBezTo>
                  <a:cubicBezTo>
                    <a:pt x="11891" y="838"/>
                    <a:pt x="11460" y="672"/>
                    <a:pt x="10953" y="533"/>
                  </a:cubicBezTo>
                  <a:cubicBezTo>
                    <a:pt x="10826" y="495"/>
                    <a:pt x="10686" y="457"/>
                    <a:pt x="10547" y="432"/>
                  </a:cubicBezTo>
                  <a:cubicBezTo>
                    <a:pt x="9900" y="267"/>
                    <a:pt x="9140" y="153"/>
                    <a:pt x="8316" y="77"/>
                  </a:cubicBezTo>
                  <a:cubicBezTo>
                    <a:pt x="8114" y="64"/>
                    <a:pt x="7911" y="52"/>
                    <a:pt x="7695" y="38"/>
                  </a:cubicBezTo>
                  <a:cubicBezTo>
                    <a:pt x="7289" y="13"/>
                    <a:pt x="6858" y="1"/>
                    <a:pt x="64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478400" y="1560200"/>
              <a:ext cx="97000" cy="12075"/>
            </a:xfrm>
            <a:custGeom>
              <a:avLst/>
              <a:gdLst/>
              <a:ahLst/>
              <a:cxnLst/>
              <a:rect l="l" t="t" r="r" b="b"/>
              <a:pathLst>
                <a:path w="3880" h="483" extrusionOk="0">
                  <a:moveTo>
                    <a:pt x="3879" y="1"/>
                  </a:moveTo>
                  <a:lnTo>
                    <a:pt x="3308" y="39"/>
                  </a:lnTo>
                  <a:lnTo>
                    <a:pt x="3080" y="39"/>
                  </a:lnTo>
                  <a:cubicBezTo>
                    <a:pt x="2815" y="51"/>
                    <a:pt x="2523" y="65"/>
                    <a:pt x="2244" y="65"/>
                  </a:cubicBezTo>
                  <a:lnTo>
                    <a:pt x="2015" y="65"/>
                  </a:lnTo>
                  <a:cubicBezTo>
                    <a:pt x="1737" y="65"/>
                    <a:pt x="1446" y="51"/>
                    <a:pt x="1179" y="39"/>
                  </a:cubicBezTo>
                  <a:lnTo>
                    <a:pt x="1077" y="39"/>
                  </a:lnTo>
                  <a:lnTo>
                    <a:pt x="1" y="343"/>
                  </a:lnTo>
                  <a:cubicBezTo>
                    <a:pt x="685" y="432"/>
                    <a:pt x="1420" y="470"/>
                    <a:pt x="2181" y="482"/>
                  </a:cubicBezTo>
                  <a:lnTo>
                    <a:pt x="3879" y="1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422625" y="1554500"/>
              <a:ext cx="25675" cy="6350"/>
            </a:xfrm>
            <a:custGeom>
              <a:avLst/>
              <a:gdLst/>
              <a:ahLst/>
              <a:cxnLst/>
              <a:rect l="l" t="t" r="r" b="b"/>
              <a:pathLst>
                <a:path w="1027" h="254" extrusionOk="0">
                  <a:moveTo>
                    <a:pt x="520" y="0"/>
                  </a:moveTo>
                  <a:lnTo>
                    <a:pt x="1" y="140"/>
                  </a:lnTo>
                  <a:cubicBezTo>
                    <a:pt x="127" y="178"/>
                    <a:pt x="254" y="216"/>
                    <a:pt x="393" y="254"/>
                  </a:cubicBezTo>
                  <a:lnTo>
                    <a:pt x="1027" y="77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465400" y="149587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292"/>
                  </a:lnTo>
                  <a:cubicBezTo>
                    <a:pt x="888" y="356"/>
                    <a:pt x="102" y="622"/>
                    <a:pt x="102" y="926"/>
                  </a:cubicBezTo>
                  <a:cubicBezTo>
                    <a:pt x="102" y="1636"/>
                    <a:pt x="3828" y="1446"/>
                    <a:pt x="3828" y="1686"/>
                  </a:cubicBezTo>
                  <a:cubicBezTo>
                    <a:pt x="3828" y="1750"/>
                    <a:pt x="3600" y="1788"/>
                    <a:pt x="2954" y="1788"/>
                  </a:cubicBezTo>
                  <a:cubicBezTo>
                    <a:pt x="2206" y="1788"/>
                    <a:pt x="1369" y="1725"/>
                    <a:pt x="723" y="1623"/>
                  </a:cubicBezTo>
                  <a:lnTo>
                    <a:pt x="0" y="2092"/>
                  </a:lnTo>
                  <a:cubicBezTo>
                    <a:pt x="571" y="2193"/>
                    <a:pt x="1509" y="2257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36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24"/>
                    <a:pt x="2561" y="774"/>
                    <a:pt x="3220" y="774"/>
                  </a:cubicBezTo>
                  <a:cubicBezTo>
                    <a:pt x="3816" y="774"/>
                    <a:pt x="4437" y="824"/>
                    <a:pt x="5096" y="914"/>
                  </a:cubicBezTo>
                  <a:lnTo>
                    <a:pt x="5781" y="444"/>
                  </a:lnTo>
                  <a:cubicBezTo>
                    <a:pt x="5236" y="356"/>
                    <a:pt x="4538" y="305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464450" y="1493350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1"/>
                  </a:moveTo>
                  <a:lnTo>
                    <a:pt x="2472" y="292"/>
                  </a:lnTo>
                  <a:cubicBezTo>
                    <a:pt x="888" y="355"/>
                    <a:pt x="102" y="621"/>
                    <a:pt x="102" y="925"/>
                  </a:cubicBezTo>
                  <a:cubicBezTo>
                    <a:pt x="102" y="1635"/>
                    <a:pt x="3829" y="1446"/>
                    <a:pt x="3829" y="1686"/>
                  </a:cubicBezTo>
                  <a:cubicBezTo>
                    <a:pt x="3829" y="1750"/>
                    <a:pt x="3601" y="1787"/>
                    <a:pt x="2954" y="1787"/>
                  </a:cubicBezTo>
                  <a:cubicBezTo>
                    <a:pt x="2206" y="1787"/>
                    <a:pt x="1357" y="1724"/>
                    <a:pt x="723" y="1623"/>
                  </a:cubicBezTo>
                  <a:lnTo>
                    <a:pt x="1" y="2092"/>
                  </a:lnTo>
                  <a:cubicBezTo>
                    <a:pt x="571" y="2193"/>
                    <a:pt x="1509" y="2257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2" y="1939"/>
                    <a:pt x="6072" y="1635"/>
                  </a:cubicBezTo>
                  <a:cubicBezTo>
                    <a:pt x="6072" y="939"/>
                    <a:pt x="2345" y="1128"/>
                    <a:pt x="2345" y="900"/>
                  </a:cubicBezTo>
                  <a:cubicBezTo>
                    <a:pt x="2345" y="824"/>
                    <a:pt x="2561" y="773"/>
                    <a:pt x="3220" y="773"/>
                  </a:cubicBezTo>
                  <a:cubicBezTo>
                    <a:pt x="3804" y="773"/>
                    <a:pt x="4437" y="824"/>
                    <a:pt x="5096" y="913"/>
                  </a:cubicBezTo>
                  <a:lnTo>
                    <a:pt x="5781" y="444"/>
                  </a:lnTo>
                  <a:cubicBezTo>
                    <a:pt x="5235" y="368"/>
                    <a:pt x="4539" y="305"/>
                    <a:pt x="3829" y="292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3329450" y="1454350"/>
              <a:ext cx="402500" cy="107475"/>
            </a:xfrm>
            <a:custGeom>
              <a:avLst/>
              <a:gdLst/>
              <a:ahLst/>
              <a:cxnLst/>
              <a:rect l="l" t="t" r="r" b="b"/>
              <a:pathLst>
                <a:path w="16100" h="4299" extrusionOk="0">
                  <a:moveTo>
                    <a:pt x="13323" y="1"/>
                  </a:moveTo>
                  <a:lnTo>
                    <a:pt x="12474" y="14"/>
                  </a:lnTo>
                  <a:lnTo>
                    <a:pt x="4767" y="14"/>
                  </a:lnTo>
                  <a:lnTo>
                    <a:pt x="3930" y="26"/>
                  </a:lnTo>
                  <a:lnTo>
                    <a:pt x="1" y="26"/>
                  </a:lnTo>
                  <a:lnTo>
                    <a:pt x="1" y="1750"/>
                  </a:lnTo>
                  <a:lnTo>
                    <a:pt x="1" y="1814"/>
                  </a:lnTo>
                  <a:cubicBezTo>
                    <a:pt x="1" y="2118"/>
                    <a:pt x="178" y="2397"/>
                    <a:pt x="495" y="2676"/>
                  </a:cubicBezTo>
                  <a:cubicBezTo>
                    <a:pt x="533" y="2701"/>
                    <a:pt x="571" y="2727"/>
                    <a:pt x="609" y="2764"/>
                  </a:cubicBezTo>
                  <a:lnTo>
                    <a:pt x="723" y="2840"/>
                  </a:lnTo>
                  <a:cubicBezTo>
                    <a:pt x="748" y="2866"/>
                    <a:pt x="787" y="2879"/>
                    <a:pt x="812" y="2904"/>
                  </a:cubicBezTo>
                  <a:cubicBezTo>
                    <a:pt x="1027" y="3031"/>
                    <a:pt x="1281" y="3158"/>
                    <a:pt x="1573" y="3284"/>
                  </a:cubicBezTo>
                  <a:cubicBezTo>
                    <a:pt x="1636" y="3310"/>
                    <a:pt x="1712" y="3347"/>
                    <a:pt x="1788" y="3373"/>
                  </a:cubicBezTo>
                  <a:cubicBezTo>
                    <a:pt x="1940" y="3437"/>
                    <a:pt x="2105" y="3487"/>
                    <a:pt x="2283" y="3538"/>
                  </a:cubicBezTo>
                  <a:cubicBezTo>
                    <a:pt x="2396" y="3575"/>
                    <a:pt x="2511" y="3614"/>
                    <a:pt x="2637" y="3652"/>
                  </a:cubicBezTo>
                  <a:cubicBezTo>
                    <a:pt x="2663" y="3652"/>
                    <a:pt x="2675" y="3665"/>
                    <a:pt x="2700" y="3665"/>
                  </a:cubicBezTo>
                  <a:lnTo>
                    <a:pt x="2852" y="3702"/>
                  </a:lnTo>
                  <a:cubicBezTo>
                    <a:pt x="3131" y="3778"/>
                    <a:pt x="3410" y="3842"/>
                    <a:pt x="3702" y="3905"/>
                  </a:cubicBezTo>
                  <a:lnTo>
                    <a:pt x="3930" y="3944"/>
                  </a:lnTo>
                  <a:cubicBezTo>
                    <a:pt x="4032" y="3969"/>
                    <a:pt x="4145" y="3981"/>
                    <a:pt x="4260" y="4006"/>
                  </a:cubicBezTo>
                  <a:cubicBezTo>
                    <a:pt x="4424" y="4032"/>
                    <a:pt x="4602" y="4057"/>
                    <a:pt x="4767" y="4083"/>
                  </a:cubicBezTo>
                  <a:cubicBezTo>
                    <a:pt x="4843" y="4096"/>
                    <a:pt x="4919" y="4096"/>
                    <a:pt x="4995" y="4108"/>
                  </a:cubicBezTo>
                  <a:cubicBezTo>
                    <a:pt x="5274" y="4146"/>
                    <a:pt x="5553" y="4172"/>
                    <a:pt x="5844" y="4197"/>
                  </a:cubicBezTo>
                  <a:cubicBezTo>
                    <a:pt x="5920" y="4209"/>
                    <a:pt x="5984" y="4209"/>
                    <a:pt x="6060" y="4222"/>
                  </a:cubicBezTo>
                  <a:cubicBezTo>
                    <a:pt x="6136" y="4222"/>
                    <a:pt x="6212" y="4235"/>
                    <a:pt x="6288" y="4235"/>
                  </a:cubicBezTo>
                  <a:cubicBezTo>
                    <a:pt x="6491" y="4248"/>
                    <a:pt x="6694" y="4260"/>
                    <a:pt x="6909" y="4273"/>
                  </a:cubicBezTo>
                  <a:lnTo>
                    <a:pt x="7137" y="4273"/>
                  </a:lnTo>
                  <a:cubicBezTo>
                    <a:pt x="7404" y="4285"/>
                    <a:pt x="7695" y="4299"/>
                    <a:pt x="7973" y="4299"/>
                  </a:cubicBezTo>
                  <a:lnTo>
                    <a:pt x="8202" y="4299"/>
                  </a:lnTo>
                  <a:cubicBezTo>
                    <a:pt x="8481" y="4299"/>
                    <a:pt x="8773" y="4285"/>
                    <a:pt x="9038" y="4273"/>
                  </a:cubicBezTo>
                  <a:lnTo>
                    <a:pt x="9266" y="4273"/>
                  </a:lnTo>
                  <a:cubicBezTo>
                    <a:pt x="9558" y="4248"/>
                    <a:pt x="9837" y="4235"/>
                    <a:pt x="10116" y="4209"/>
                  </a:cubicBezTo>
                  <a:cubicBezTo>
                    <a:pt x="10192" y="4209"/>
                    <a:pt x="10268" y="4197"/>
                    <a:pt x="10331" y="4197"/>
                  </a:cubicBezTo>
                  <a:cubicBezTo>
                    <a:pt x="10623" y="4172"/>
                    <a:pt x="10902" y="4133"/>
                    <a:pt x="11181" y="4096"/>
                  </a:cubicBezTo>
                  <a:cubicBezTo>
                    <a:pt x="11257" y="4096"/>
                    <a:pt x="11333" y="4083"/>
                    <a:pt x="11409" y="4070"/>
                  </a:cubicBezTo>
                  <a:cubicBezTo>
                    <a:pt x="11700" y="4032"/>
                    <a:pt x="11979" y="3981"/>
                    <a:pt x="12246" y="3930"/>
                  </a:cubicBezTo>
                  <a:lnTo>
                    <a:pt x="12474" y="3893"/>
                  </a:lnTo>
                  <a:cubicBezTo>
                    <a:pt x="12765" y="3829"/>
                    <a:pt x="13057" y="3766"/>
                    <a:pt x="13323" y="3690"/>
                  </a:cubicBezTo>
                  <a:cubicBezTo>
                    <a:pt x="13399" y="3665"/>
                    <a:pt x="13463" y="3652"/>
                    <a:pt x="13539" y="3626"/>
                  </a:cubicBezTo>
                  <a:cubicBezTo>
                    <a:pt x="13843" y="3538"/>
                    <a:pt x="14134" y="3449"/>
                    <a:pt x="14387" y="3347"/>
                  </a:cubicBezTo>
                  <a:cubicBezTo>
                    <a:pt x="14464" y="3310"/>
                    <a:pt x="14540" y="3284"/>
                    <a:pt x="14603" y="3246"/>
                  </a:cubicBezTo>
                  <a:cubicBezTo>
                    <a:pt x="14945" y="3107"/>
                    <a:pt x="15224" y="2955"/>
                    <a:pt x="15452" y="2790"/>
                  </a:cubicBezTo>
                  <a:cubicBezTo>
                    <a:pt x="15541" y="2727"/>
                    <a:pt x="15604" y="2663"/>
                    <a:pt x="15680" y="2612"/>
                  </a:cubicBezTo>
                  <a:cubicBezTo>
                    <a:pt x="15947" y="2359"/>
                    <a:pt x="16099" y="2093"/>
                    <a:pt x="16099" y="1814"/>
                  </a:cubicBezTo>
                  <a:lnTo>
                    <a:pt x="16099" y="1789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3341800" y="145500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39" y="2675"/>
                    <a:pt x="77" y="2701"/>
                    <a:pt x="115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368750" y="1455000"/>
              <a:ext cx="5400" cy="83675"/>
            </a:xfrm>
            <a:custGeom>
              <a:avLst/>
              <a:gdLst/>
              <a:ahLst/>
              <a:cxnLst/>
              <a:rect l="l" t="t" r="r" b="b"/>
              <a:pathLst>
                <a:path w="216" h="3347" extrusionOk="0">
                  <a:moveTo>
                    <a:pt x="1" y="0"/>
                  </a:moveTo>
                  <a:lnTo>
                    <a:pt x="1" y="3258"/>
                  </a:lnTo>
                  <a:cubicBezTo>
                    <a:pt x="64" y="3284"/>
                    <a:pt x="140" y="3321"/>
                    <a:pt x="216" y="33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95375" y="145500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26"/>
                    <a:pt x="38" y="3639"/>
                    <a:pt x="63" y="3639"/>
                  </a:cubicBezTo>
                  <a:lnTo>
                    <a:pt x="215" y="367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3422000" y="14550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0" y="0"/>
                  </a:moveTo>
                  <a:lnTo>
                    <a:pt x="0" y="3879"/>
                  </a:lnTo>
                  <a:lnTo>
                    <a:pt x="228" y="39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48625" y="1454700"/>
              <a:ext cx="5725" cy="102350"/>
            </a:xfrm>
            <a:custGeom>
              <a:avLst/>
              <a:gdLst/>
              <a:ahLst/>
              <a:cxnLst/>
              <a:rect l="l" t="t" r="r" b="b"/>
              <a:pathLst>
                <a:path w="229" h="4094" extrusionOk="0">
                  <a:moveTo>
                    <a:pt x="0" y="0"/>
                  </a:moveTo>
                  <a:lnTo>
                    <a:pt x="0" y="4069"/>
                  </a:lnTo>
                  <a:cubicBezTo>
                    <a:pt x="76" y="4082"/>
                    <a:pt x="152" y="4082"/>
                    <a:pt x="228" y="4094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3475525" y="1454700"/>
              <a:ext cx="5425" cy="105225"/>
            </a:xfrm>
            <a:custGeom>
              <a:avLst/>
              <a:gdLst/>
              <a:ahLst/>
              <a:cxnLst/>
              <a:rect l="l" t="t" r="r" b="b"/>
              <a:pathLst>
                <a:path w="217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5"/>
                    <a:pt x="141" y="4195"/>
                    <a:pt x="217" y="4208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3502150" y="1454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3528775" y="14547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3555400" y="1454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8" y="425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3582350" y="1454700"/>
              <a:ext cx="5400" cy="104900"/>
            </a:xfrm>
            <a:custGeom>
              <a:avLst/>
              <a:gdLst/>
              <a:ahLst/>
              <a:cxnLst/>
              <a:rect l="l" t="t" r="r" b="b"/>
              <a:pathLst>
                <a:path w="216" h="4196" extrusionOk="0">
                  <a:moveTo>
                    <a:pt x="0" y="0"/>
                  </a:moveTo>
                  <a:lnTo>
                    <a:pt x="0" y="4195"/>
                  </a:lnTo>
                  <a:cubicBezTo>
                    <a:pt x="76" y="4195"/>
                    <a:pt x="152" y="4183"/>
                    <a:pt x="215" y="418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3608950" y="1454700"/>
              <a:ext cx="5750" cy="102050"/>
            </a:xfrm>
            <a:custGeom>
              <a:avLst/>
              <a:gdLst/>
              <a:ahLst/>
              <a:cxnLst/>
              <a:rect l="l" t="t" r="r" b="b"/>
              <a:pathLst>
                <a:path w="230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82"/>
                    <a:pt x="153" y="4069"/>
                    <a:pt x="229" y="405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3635575" y="1454700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3662500" y="1454350"/>
              <a:ext cx="5425" cy="92275"/>
            </a:xfrm>
            <a:custGeom>
              <a:avLst/>
              <a:gdLst/>
              <a:ahLst/>
              <a:cxnLst/>
              <a:rect l="l" t="t" r="r" b="b"/>
              <a:pathLst>
                <a:path w="217" h="3691" extrusionOk="0">
                  <a:moveTo>
                    <a:pt x="1" y="1"/>
                  </a:moveTo>
                  <a:lnTo>
                    <a:pt x="1" y="3690"/>
                  </a:lnTo>
                  <a:cubicBezTo>
                    <a:pt x="77" y="3665"/>
                    <a:pt x="141" y="3652"/>
                    <a:pt x="217" y="3626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3689125" y="1454350"/>
              <a:ext cx="5425" cy="83700"/>
            </a:xfrm>
            <a:custGeom>
              <a:avLst/>
              <a:gdLst/>
              <a:ahLst/>
              <a:cxnLst/>
              <a:rect l="l" t="t" r="r" b="b"/>
              <a:pathLst>
                <a:path w="217" h="3348" extrusionOk="0">
                  <a:moveTo>
                    <a:pt x="0" y="1"/>
                  </a:moveTo>
                  <a:lnTo>
                    <a:pt x="0" y="3347"/>
                  </a:lnTo>
                  <a:cubicBezTo>
                    <a:pt x="77" y="3310"/>
                    <a:pt x="153" y="3284"/>
                    <a:pt x="216" y="3246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3715750" y="145435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0" y="1"/>
                  </a:moveTo>
                  <a:lnTo>
                    <a:pt x="0" y="2790"/>
                  </a:lnTo>
                  <a:cubicBezTo>
                    <a:pt x="89" y="2727"/>
                    <a:pt x="152" y="2663"/>
                    <a:pt x="228" y="2612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3329450" y="1397950"/>
              <a:ext cx="402500" cy="114100"/>
            </a:xfrm>
            <a:custGeom>
              <a:avLst/>
              <a:gdLst/>
              <a:ahLst/>
              <a:cxnLst/>
              <a:rect l="l" t="t" r="r" b="b"/>
              <a:pathLst>
                <a:path w="16100" h="4564" extrusionOk="0">
                  <a:moveTo>
                    <a:pt x="8050" y="1"/>
                  </a:moveTo>
                  <a:cubicBezTo>
                    <a:pt x="3702" y="1"/>
                    <a:pt x="165" y="977"/>
                    <a:pt x="13" y="2194"/>
                  </a:cubicBezTo>
                  <a:cubicBezTo>
                    <a:pt x="1" y="2219"/>
                    <a:pt x="1" y="2257"/>
                    <a:pt x="1" y="2282"/>
                  </a:cubicBezTo>
                  <a:cubicBezTo>
                    <a:pt x="1" y="2586"/>
                    <a:pt x="216" y="2891"/>
                    <a:pt x="609" y="3157"/>
                  </a:cubicBezTo>
                  <a:cubicBezTo>
                    <a:pt x="672" y="3195"/>
                    <a:pt x="748" y="3246"/>
                    <a:pt x="824" y="3284"/>
                  </a:cubicBezTo>
                  <a:cubicBezTo>
                    <a:pt x="1192" y="3499"/>
                    <a:pt x="1699" y="3702"/>
                    <a:pt x="2283" y="3879"/>
                  </a:cubicBezTo>
                  <a:lnTo>
                    <a:pt x="2700" y="3994"/>
                  </a:lnTo>
                  <a:cubicBezTo>
                    <a:pt x="3170" y="4108"/>
                    <a:pt x="3702" y="4209"/>
                    <a:pt x="4260" y="4298"/>
                  </a:cubicBezTo>
                  <a:cubicBezTo>
                    <a:pt x="4894" y="4386"/>
                    <a:pt x="5565" y="4462"/>
                    <a:pt x="6288" y="4513"/>
                  </a:cubicBezTo>
                  <a:cubicBezTo>
                    <a:pt x="6846" y="4552"/>
                    <a:pt x="7441" y="4564"/>
                    <a:pt x="8050" y="4564"/>
                  </a:cubicBezTo>
                  <a:cubicBezTo>
                    <a:pt x="12499" y="4564"/>
                    <a:pt x="16099" y="3538"/>
                    <a:pt x="16099" y="2282"/>
                  </a:cubicBezTo>
                  <a:cubicBezTo>
                    <a:pt x="16099" y="2257"/>
                    <a:pt x="16099" y="2219"/>
                    <a:pt x="16086" y="2194"/>
                  </a:cubicBezTo>
                  <a:cubicBezTo>
                    <a:pt x="16074" y="2042"/>
                    <a:pt x="15998" y="1902"/>
                    <a:pt x="15883" y="1763"/>
                  </a:cubicBezTo>
                  <a:cubicBezTo>
                    <a:pt x="15731" y="1560"/>
                    <a:pt x="15478" y="1383"/>
                    <a:pt x="15161" y="1205"/>
                  </a:cubicBezTo>
                  <a:cubicBezTo>
                    <a:pt x="14857" y="1040"/>
                    <a:pt x="14477" y="888"/>
                    <a:pt x="14033" y="749"/>
                  </a:cubicBezTo>
                  <a:cubicBezTo>
                    <a:pt x="13919" y="710"/>
                    <a:pt x="13779" y="673"/>
                    <a:pt x="13652" y="634"/>
                  </a:cubicBezTo>
                  <a:cubicBezTo>
                    <a:pt x="13057" y="470"/>
                    <a:pt x="12359" y="330"/>
                    <a:pt x="11599" y="229"/>
                  </a:cubicBezTo>
                  <a:cubicBezTo>
                    <a:pt x="11434" y="203"/>
                    <a:pt x="11257" y="178"/>
                    <a:pt x="11080" y="166"/>
                  </a:cubicBezTo>
                  <a:cubicBezTo>
                    <a:pt x="10142" y="51"/>
                    <a:pt x="9114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3435925" y="1496825"/>
              <a:ext cx="85900" cy="13975"/>
            </a:xfrm>
            <a:custGeom>
              <a:avLst/>
              <a:gdLst/>
              <a:ahLst/>
              <a:cxnLst/>
              <a:rect l="l" t="t" r="r" b="b"/>
              <a:pathLst>
                <a:path w="3436" h="559" extrusionOk="0">
                  <a:moveTo>
                    <a:pt x="1" y="0"/>
                  </a:moveTo>
                  <a:lnTo>
                    <a:pt x="1" y="558"/>
                  </a:lnTo>
                  <a:lnTo>
                    <a:pt x="3436" y="558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3344675" y="1467675"/>
              <a:ext cx="35825" cy="12400"/>
            </a:xfrm>
            <a:custGeom>
              <a:avLst/>
              <a:gdLst/>
              <a:ahLst/>
              <a:cxnLst/>
              <a:rect l="l" t="t" r="r" b="b"/>
              <a:pathLst>
                <a:path w="1433" h="496" extrusionOk="0">
                  <a:moveTo>
                    <a:pt x="1268" y="0"/>
                  </a:moveTo>
                  <a:lnTo>
                    <a:pt x="0" y="368"/>
                  </a:lnTo>
                  <a:cubicBezTo>
                    <a:pt x="63" y="406"/>
                    <a:pt x="139" y="457"/>
                    <a:pt x="215" y="495"/>
                  </a:cubicBezTo>
                  <a:lnTo>
                    <a:pt x="1432" y="152"/>
                  </a:lnTo>
                  <a:cubicBezTo>
                    <a:pt x="1369" y="102"/>
                    <a:pt x="1319" y="51"/>
                    <a:pt x="1268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3386500" y="1486675"/>
              <a:ext cx="39000" cy="11125"/>
            </a:xfrm>
            <a:custGeom>
              <a:avLst/>
              <a:gdLst/>
              <a:ahLst/>
              <a:cxnLst/>
              <a:rect l="l" t="t" r="r" b="b"/>
              <a:pathLst>
                <a:path w="1560" h="445" extrusionOk="0">
                  <a:moveTo>
                    <a:pt x="1141" y="1"/>
                  </a:moveTo>
                  <a:lnTo>
                    <a:pt x="1" y="330"/>
                  </a:lnTo>
                  <a:lnTo>
                    <a:pt x="418" y="445"/>
                  </a:lnTo>
                  <a:lnTo>
                    <a:pt x="1559" y="115"/>
                  </a:lnTo>
                  <a:lnTo>
                    <a:pt x="1255" y="39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3370025" y="1409350"/>
              <a:ext cx="321650" cy="91300"/>
            </a:xfrm>
            <a:custGeom>
              <a:avLst/>
              <a:gdLst/>
              <a:ahLst/>
              <a:cxnLst/>
              <a:rect l="l" t="t" r="r" b="b"/>
              <a:pathLst>
                <a:path w="12866" h="3652" extrusionOk="0">
                  <a:moveTo>
                    <a:pt x="6427" y="1"/>
                  </a:moveTo>
                  <a:cubicBezTo>
                    <a:pt x="2877" y="1"/>
                    <a:pt x="0" y="812"/>
                    <a:pt x="0" y="1826"/>
                  </a:cubicBezTo>
                  <a:lnTo>
                    <a:pt x="0" y="1902"/>
                  </a:lnTo>
                  <a:cubicBezTo>
                    <a:pt x="153" y="2879"/>
                    <a:pt x="2979" y="3652"/>
                    <a:pt x="6427" y="3652"/>
                  </a:cubicBezTo>
                  <a:cubicBezTo>
                    <a:pt x="9874" y="3652"/>
                    <a:pt x="12702" y="2879"/>
                    <a:pt x="12854" y="1902"/>
                  </a:cubicBezTo>
                  <a:cubicBezTo>
                    <a:pt x="12854" y="1877"/>
                    <a:pt x="12866" y="1852"/>
                    <a:pt x="12866" y="1826"/>
                  </a:cubicBezTo>
                  <a:cubicBezTo>
                    <a:pt x="12866" y="812"/>
                    <a:pt x="9976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3370025" y="14135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7" y="0"/>
                  </a:moveTo>
                  <a:cubicBezTo>
                    <a:pt x="2979" y="0"/>
                    <a:pt x="153" y="773"/>
                    <a:pt x="0" y="1736"/>
                  </a:cubicBezTo>
                  <a:cubicBezTo>
                    <a:pt x="26" y="1888"/>
                    <a:pt x="102" y="2028"/>
                    <a:pt x="241" y="2155"/>
                  </a:cubicBezTo>
                  <a:cubicBezTo>
                    <a:pt x="291" y="2206"/>
                    <a:pt x="355" y="2269"/>
                    <a:pt x="431" y="2319"/>
                  </a:cubicBezTo>
                  <a:cubicBezTo>
                    <a:pt x="736" y="2548"/>
                    <a:pt x="1204" y="2750"/>
                    <a:pt x="1775" y="2916"/>
                  </a:cubicBezTo>
                  <a:cubicBezTo>
                    <a:pt x="1902" y="2953"/>
                    <a:pt x="2041" y="2992"/>
                    <a:pt x="2181" y="3029"/>
                  </a:cubicBezTo>
                  <a:cubicBezTo>
                    <a:pt x="2713" y="3169"/>
                    <a:pt x="3334" y="3271"/>
                    <a:pt x="4018" y="3347"/>
                  </a:cubicBezTo>
                  <a:cubicBezTo>
                    <a:pt x="4690" y="3435"/>
                    <a:pt x="5426" y="3473"/>
                    <a:pt x="6198" y="3486"/>
                  </a:cubicBezTo>
                  <a:lnTo>
                    <a:pt x="6427" y="3486"/>
                  </a:lnTo>
                  <a:cubicBezTo>
                    <a:pt x="9874" y="3486"/>
                    <a:pt x="12702" y="2713"/>
                    <a:pt x="12854" y="1736"/>
                  </a:cubicBezTo>
                  <a:cubicBezTo>
                    <a:pt x="12841" y="1699"/>
                    <a:pt x="12828" y="1648"/>
                    <a:pt x="12815" y="1610"/>
                  </a:cubicBezTo>
                  <a:cubicBezTo>
                    <a:pt x="12727" y="1395"/>
                    <a:pt x="12511" y="1204"/>
                    <a:pt x="12207" y="1026"/>
                  </a:cubicBezTo>
                  <a:cubicBezTo>
                    <a:pt x="11890" y="837"/>
                    <a:pt x="11472" y="672"/>
                    <a:pt x="10964" y="533"/>
                  </a:cubicBezTo>
                  <a:cubicBezTo>
                    <a:pt x="10838" y="494"/>
                    <a:pt x="10699" y="457"/>
                    <a:pt x="10559" y="431"/>
                  </a:cubicBezTo>
                  <a:cubicBezTo>
                    <a:pt x="9913" y="266"/>
                    <a:pt x="9152" y="152"/>
                    <a:pt x="8328" y="76"/>
                  </a:cubicBezTo>
                  <a:cubicBezTo>
                    <a:pt x="8125" y="63"/>
                    <a:pt x="7910" y="51"/>
                    <a:pt x="7707" y="38"/>
                  </a:cubicBezTo>
                  <a:cubicBezTo>
                    <a:pt x="7289" y="12"/>
                    <a:pt x="6858" y="0"/>
                    <a:pt x="6427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3470475" y="1495250"/>
              <a:ext cx="56425" cy="5400"/>
            </a:xfrm>
            <a:custGeom>
              <a:avLst/>
              <a:gdLst/>
              <a:ahLst/>
              <a:cxnLst/>
              <a:rect l="l" t="t" r="r" b="b"/>
              <a:pathLst>
                <a:path w="2257" h="216" extrusionOk="0">
                  <a:moveTo>
                    <a:pt x="292" y="1"/>
                  </a:moveTo>
                  <a:lnTo>
                    <a:pt x="0" y="77"/>
                  </a:lnTo>
                  <a:cubicBezTo>
                    <a:pt x="672" y="165"/>
                    <a:pt x="1408" y="203"/>
                    <a:pt x="2180" y="216"/>
                  </a:cubicBezTo>
                  <a:lnTo>
                    <a:pt x="2256" y="190"/>
                  </a:lnTo>
                  <a:cubicBezTo>
                    <a:pt x="2155" y="190"/>
                    <a:pt x="2054" y="178"/>
                    <a:pt x="1952" y="178"/>
                  </a:cubicBezTo>
                  <a:cubicBezTo>
                    <a:pt x="1889" y="165"/>
                    <a:pt x="1813" y="165"/>
                    <a:pt x="1737" y="153"/>
                  </a:cubicBezTo>
                  <a:cubicBezTo>
                    <a:pt x="1661" y="153"/>
                    <a:pt x="1585" y="140"/>
                    <a:pt x="1509" y="140"/>
                  </a:cubicBezTo>
                  <a:cubicBezTo>
                    <a:pt x="1230" y="114"/>
                    <a:pt x="938" y="77"/>
                    <a:pt x="672" y="51"/>
                  </a:cubicBezTo>
                  <a:lnTo>
                    <a:pt x="444" y="13"/>
                  </a:lnTo>
                  <a:cubicBezTo>
                    <a:pt x="394" y="13"/>
                    <a:pt x="343" y="1"/>
                    <a:pt x="292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376025" y="1465775"/>
              <a:ext cx="12075" cy="5725"/>
            </a:xfrm>
            <a:custGeom>
              <a:avLst/>
              <a:gdLst/>
              <a:ahLst/>
              <a:cxnLst/>
              <a:rect l="l" t="t" r="r" b="b"/>
              <a:pathLst>
                <a:path w="483" h="229" extrusionOk="0">
                  <a:moveTo>
                    <a:pt x="242" y="0"/>
                  </a:moveTo>
                  <a:lnTo>
                    <a:pt x="1" y="64"/>
                  </a:lnTo>
                  <a:cubicBezTo>
                    <a:pt x="51" y="115"/>
                    <a:pt x="115" y="178"/>
                    <a:pt x="191" y="228"/>
                  </a:cubicBezTo>
                  <a:lnTo>
                    <a:pt x="482" y="140"/>
                  </a:lnTo>
                  <a:cubicBezTo>
                    <a:pt x="406" y="102"/>
                    <a:pt x="344" y="64"/>
                    <a:pt x="267" y="13"/>
                  </a:cubicBezTo>
                  <a:cubicBezTo>
                    <a:pt x="254" y="13"/>
                    <a:pt x="254" y="0"/>
                    <a:pt x="24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3414400" y="1483850"/>
              <a:ext cx="19650" cy="5400"/>
            </a:xfrm>
            <a:custGeom>
              <a:avLst/>
              <a:gdLst/>
              <a:ahLst/>
              <a:cxnLst/>
              <a:rect l="l" t="t" r="r" b="b"/>
              <a:pathLst>
                <a:path w="786" h="216" extrusionOk="0">
                  <a:moveTo>
                    <a:pt x="392" y="0"/>
                  </a:moveTo>
                  <a:lnTo>
                    <a:pt x="0" y="102"/>
                  </a:lnTo>
                  <a:cubicBezTo>
                    <a:pt x="127" y="139"/>
                    <a:pt x="266" y="178"/>
                    <a:pt x="406" y="215"/>
                  </a:cubicBezTo>
                  <a:lnTo>
                    <a:pt x="786" y="102"/>
                  </a:lnTo>
                  <a:lnTo>
                    <a:pt x="773" y="102"/>
                  </a:lnTo>
                  <a:lnTo>
                    <a:pt x="621" y="63"/>
                  </a:lnTo>
                  <a:cubicBezTo>
                    <a:pt x="595" y="51"/>
                    <a:pt x="570" y="51"/>
                    <a:pt x="558" y="38"/>
                  </a:cubicBezTo>
                  <a:cubicBezTo>
                    <a:pt x="494" y="26"/>
                    <a:pt x="443" y="12"/>
                    <a:pt x="39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3457150" y="1424275"/>
              <a:ext cx="152150" cy="64325"/>
            </a:xfrm>
            <a:custGeom>
              <a:avLst/>
              <a:gdLst/>
              <a:ahLst/>
              <a:cxnLst/>
              <a:rect l="l" t="t" r="r" b="b"/>
              <a:pathLst>
                <a:path w="6086" h="2573" extrusionOk="0">
                  <a:moveTo>
                    <a:pt x="2485" y="0"/>
                  </a:moveTo>
                  <a:lnTo>
                    <a:pt x="2485" y="291"/>
                  </a:lnTo>
                  <a:cubicBezTo>
                    <a:pt x="901" y="355"/>
                    <a:pt x="115" y="621"/>
                    <a:pt x="115" y="925"/>
                  </a:cubicBezTo>
                  <a:cubicBezTo>
                    <a:pt x="115" y="1635"/>
                    <a:pt x="3842" y="1445"/>
                    <a:pt x="3842" y="1686"/>
                  </a:cubicBezTo>
                  <a:cubicBezTo>
                    <a:pt x="3842" y="1749"/>
                    <a:pt x="3601" y="1787"/>
                    <a:pt x="2967" y="1787"/>
                  </a:cubicBezTo>
                  <a:cubicBezTo>
                    <a:pt x="2220" y="1787"/>
                    <a:pt x="1370" y="1724"/>
                    <a:pt x="736" y="1610"/>
                  </a:cubicBezTo>
                  <a:lnTo>
                    <a:pt x="1" y="2091"/>
                  </a:lnTo>
                  <a:cubicBezTo>
                    <a:pt x="584" y="2193"/>
                    <a:pt x="1522" y="2257"/>
                    <a:pt x="2485" y="2282"/>
                  </a:cubicBezTo>
                  <a:lnTo>
                    <a:pt x="2485" y="2573"/>
                  </a:lnTo>
                  <a:lnTo>
                    <a:pt x="3842" y="2573"/>
                  </a:lnTo>
                  <a:lnTo>
                    <a:pt x="3842" y="2269"/>
                  </a:lnTo>
                  <a:cubicBezTo>
                    <a:pt x="5325" y="2193"/>
                    <a:pt x="6085" y="1927"/>
                    <a:pt x="6085" y="1635"/>
                  </a:cubicBezTo>
                  <a:cubicBezTo>
                    <a:pt x="6085" y="938"/>
                    <a:pt x="2358" y="1128"/>
                    <a:pt x="2358" y="900"/>
                  </a:cubicBezTo>
                  <a:cubicBezTo>
                    <a:pt x="2358" y="824"/>
                    <a:pt x="2561" y="773"/>
                    <a:pt x="3234" y="773"/>
                  </a:cubicBezTo>
                  <a:cubicBezTo>
                    <a:pt x="3817" y="773"/>
                    <a:pt x="4437" y="824"/>
                    <a:pt x="5110" y="913"/>
                  </a:cubicBezTo>
                  <a:lnTo>
                    <a:pt x="5794" y="443"/>
                  </a:lnTo>
                  <a:cubicBezTo>
                    <a:pt x="5249" y="355"/>
                    <a:pt x="4552" y="304"/>
                    <a:pt x="3842" y="291"/>
                  </a:cubicBezTo>
                  <a:lnTo>
                    <a:pt x="3842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3456225" y="1421725"/>
              <a:ext cx="151800" cy="64350"/>
            </a:xfrm>
            <a:custGeom>
              <a:avLst/>
              <a:gdLst/>
              <a:ahLst/>
              <a:cxnLst/>
              <a:rect l="l" t="t" r="r" b="b"/>
              <a:pathLst>
                <a:path w="6072" h="2574" extrusionOk="0">
                  <a:moveTo>
                    <a:pt x="2472" y="1"/>
                  </a:moveTo>
                  <a:lnTo>
                    <a:pt x="2472" y="292"/>
                  </a:lnTo>
                  <a:cubicBezTo>
                    <a:pt x="900" y="356"/>
                    <a:pt x="114" y="621"/>
                    <a:pt x="114" y="926"/>
                  </a:cubicBezTo>
                  <a:cubicBezTo>
                    <a:pt x="114" y="1635"/>
                    <a:pt x="3841" y="1446"/>
                    <a:pt x="3841" y="1686"/>
                  </a:cubicBezTo>
                  <a:cubicBezTo>
                    <a:pt x="3841" y="1750"/>
                    <a:pt x="3600" y="1788"/>
                    <a:pt x="2953" y="1788"/>
                  </a:cubicBezTo>
                  <a:cubicBezTo>
                    <a:pt x="2218" y="1788"/>
                    <a:pt x="1369" y="1725"/>
                    <a:pt x="735" y="1623"/>
                  </a:cubicBezTo>
                  <a:lnTo>
                    <a:pt x="0" y="2092"/>
                  </a:lnTo>
                  <a:cubicBezTo>
                    <a:pt x="583" y="2193"/>
                    <a:pt x="1508" y="2257"/>
                    <a:pt x="2472" y="2282"/>
                  </a:cubicBezTo>
                  <a:lnTo>
                    <a:pt x="2472" y="2573"/>
                  </a:lnTo>
                  <a:lnTo>
                    <a:pt x="3841" y="2573"/>
                  </a:lnTo>
                  <a:lnTo>
                    <a:pt x="3841" y="2269"/>
                  </a:lnTo>
                  <a:cubicBezTo>
                    <a:pt x="5324" y="2193"/>
                    <a:pt x="6071" y="1940"/>
                    <a:pt x="6071" y="1635"/>
                  </a:cubicBezTo>
                  <a:cubicBezTo>
                    <a:pt x="6071" y="939"/>
                    <a:pt x="2358" y="1128"/>
                    <a:pt x="2358" y="900"/>
                  </a:cubicBezTo>
                  <a:cubicBezTo>
                    <a:pt x="2358" y="824"/>
                    <a:pt x="2561" y="774"/>
                    <a:pt x="3232" y="774"/>
                  </a:cubicBezTo>
                  <a:cubicBezTo>
                    <a:pt x="3815" y="774"/>
                    <a:pt x="4437" y="824"/>
                    <a:pt x="5108" y="913"/>
                  </a:cubicBezTo>
                  <a:lnTo>
                    <a:pt x="5793" y="444"/>
                  </a:lnTo>
                  <a:cubicBezTo>
                    <a:pt x="5235" y="368"/>
                    <a:pt x="4550" y="305"/>
                    <a:pt x="3841" y="292"/>
                  </a:cubicBezTo>
                  <a:lnTo>
                    <a:pt x="384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3362425" y="1393850"/>
              <a:ext cx="402475" cy="107125"/>
            </a:xfrm>
            <a:custGeom>
              <a:avLst/>
              <a:gdLst/>
              <a:ahLst/>
              <a:cxnLst/>
              <a:rect l="l" t="t" r="r" b="b"/>
              <a:pathLst>
                <a:path w="16099" h="4285" extrusionOk="0">
                  <a:moveTo>
                    <a:pt x="10115" y="0"/>
                  </a:moveTo>
                  <a:lnTo>
                    <a:pt x="9266" y="12"/>
                  </a:lnTo>
                  <a:lnTo>
                    <a:pt x="722" y="12"/>
                  </a:lnTo>
                  <a:lnTo>
                    <a:pt x="494" y="26"/>
                  </a:lnTo>
                  <a:lnTo>
                    <a:pt x="0" y="26"/>
                  </a:lnTo>
                  <a:lnTo>
                    <a:pt x="0" y="1736"/>
                  </a:lnTo>
                  <a:lnTo>
                    <a:pt x="0" y="1800"/>
                  </a:lnTo>
                  <a:cubicBezTo>
                    <a:pt x="0" y="2105"/>
                    <a:pt x="178" y="2396"/>
                    <a:pt x="494" y="2662"/>
                  </a:cubicBezTo>
                  <a:cubicBezTo>
                    <a:pt x="533" y="2700"/>
                    <a:pt x="570" y="2725"/>
                    <a:pt x="609" y="2750"/>
                  </a:cubicBezTo>
                  <a:lnTo>
                    <a:pt x="722" y="2827"/>
                  </a:lnTo>
                  <a:cubicBezTo>
                    <a:pt x="748" y="2852"/>
                    <a:pt x="786" y="2877"/>
                    <a:pt x="811" y="2890"/>
                  </a:cubicBezTo>
                  <a:cubicBezTo>
                    <a:pt x="1026" y="3029"/>
                    <a:pt x="1280" y="3156"/>
                    <a:pt x="1559" y="3271"/>
                  </a:cubicBezTo>
                  <a:cubicBezTo>
                    <a:pt x="1635" y="3308"/>
                    <a:pt x="1711" y="3334"/>
                    <a:pt x="1787" y="3372"/>
                  </a:cubicBezTo>
                  <a:cubicBezTo>
                    <a:pt x="1939" y="3423"/>
                    <a:pt x="2104" y="3486"/>
                    <a:pt x="2282" y="3536"/>
                  </a:cubicBezTo>
                  <a:cubicBezTo>
                    <a:pt x="2395" y="3575"/>
                    <a:pt x="2510" y="3612"/>
                    <a:pt x="2637" y="3638"/>
                  </a:cubicBezTo>
                  <a:cubicBezTo>
                    <a:pt x="2649" y="3651"/>
                    <a:pt x="2674" y="3651"/>
                    <a:pt x="2700" y="3663"/>
                  </a:cubicBezTo>
                  <a:lnTo>
                    <a:pt x="2852" y="3702"/>
                  </a:lnTo>
                  <a:cubicBezTo>
                    <a:pt x="3118" y="3778"/>
                    <a:pt x="3409" y="3841"/>
                    <a:pt x="3702" y="3891"/>
                  </a:cubicBezTo>
                  <a:cubicBezTo>
                    <a:pt x="3778" y="3904"/>
                    <a:pt x="3854" y="3930"/>
                    <a:pt x="3930" y="3942"/>
                  </a:cubicBezTo>
                  <a:cubicBezTo>
                    <a:pt x="4031" y="3955"/>
                    <a:pt x="4145" y="3981"/>
                    <a:pt x="4259" y="3993"/>
                  </a:cubicBezTo>
                  <a:cubicBezTo>
                    <a:pt x="4424" y="4018"/>
                    <a:pt x="4589" y="4043"/>
                    <a:pt x="4766" y="4069"/>
                  </a:cubicBezTo>
                  <a:lnTo>
                    <a:pt x="4994" y="4107"/>
                  </a:lnTo>
                  <a:cubicBezTo>
                    <a:pt x="5260" y="4133"/>
                    <a:pt x="5552" y="4170"/>
                    <a:pt x="5831" y="4196"/>
                  </a:cubicBezTo>
                  <a:cubicBezTo>
                    <a:pt x="5907" y="4196"/>
                    <a:pt x="5983" y="4209"/>
                    <a:pt x="6059" y="4209"/>
                  </a:cubicBezTo>
                  <a:cubicBezTo>
                    <a:pt x="6135" y="4221"/>
                    <a:pt x="6211" y="4221"/>
                    <a:pt x="6274" y="4234"/>
                  </a:cubicBezTo>
                  <a:cubicBezTo>
                    <a:pt x="6490" y="4246"/>
                    <a:pt x="6693" y="4259"/>
                    <a:pt x="6908" y="4259"/>
                  </a:cubicBezTo>
                  <a:cubicBezTo>
                    <a:pt x="6984" y="4272"/>
                    <a:pt x="7048" y="4272"/>
                    <a:pt x="7124" y="4272"/>
                  </a:cubicBezTo>
                  <a:cubicBezTo>
                    <a:pt x="7403" y="4285"/>
                    <a:pt x="7694" y="4285"/>
                    <a:pt x="7973" y="4285"/>
                  </a:cubicBezTo>
                  <a:lnTo>
                    <a:pt x="8201" y="4285"/>
                  </a:lnTo>
                  <a:cubicBezTo>
                    <a:pt x="8480" y="4285"/>
                    <a:pt x="8759" y="4285"/>
                    <a:pt x="9038" y="4272"/>
                  </a:cubicBezTo>
                  <a:cubicBezTo>
                    <a:pt x="9114" y="4272"/>
                    <a:pt x="9190" y="4259"/>
                    <a:pt x="9266" y="4259"/>
                  </a:cubicBezTo>
                  <a:cubicBezTo>
                    <a:pt x="9558" y="4246"/>
                    <a:pt x="9837" y="4234"/>
                    <a:pt x="10115" y="4209"/>
                  </a:cubicBezTo>
                  <a:cubicBezTo>
                    <a:pt x="10178" y="4196"/>
                    <a:pt x="10254" y="4196"/>
                    <a:pt x="10330" y="4183"/>
                  </a:cubicBezTo>
                  <a:cubicBezTo>
                    <a:pt x="10623" y="4158"/>
                    <a:pt x="10901" y="4133"/>
                    <a:pt x="11180" y="4094"/>
                  </a:cubicBezTo>
                  <a:cubicBezTo>
                    <a:pt x="11256" y="4082"/>
                    <a:pt x="11332" y="4069"/>
                    <a:pt x="11395" y="4069"/>
                  </a:cubicBezTo>
                  <a:cubicBezTo>
                    <a:pt x="11687" y="4018"/>
                    <a:pt x="11978" y="3981"/>
                    <a:pt x="12245" y="3930"/>
                  </a:cubicBezTo>
                  <a:cubicBezTo>
                    <a:pt x="12321" y="3904"/>
                    <a:pt x="12397" y="3891"/>
                    <a:pt x="12473" y="3879"/>
                  </a:cubicBezTo>
                  <a:cubicBezTo>
                    <a:pt x="12764" y="3815"/>
                    <a:pt x="13043" y="3752"/>
                    <a:pt x="13310" y="3688"/>
                  </a:cubicBezTo>
                  <a:cubicBezTo>
                    <a:pt x="13386" y="3663"/>
                    <a:pt x="13462" y="3638"/>
                    <a:pt x="13538" y="3626"/>
                  </a:cubicBezTo>
                  <a:cubicBezTo>
                    <a:pt x="13842" y="3536"/>
                    <a:pt x="14121" y="3435"/>
                    <a:pt x="14387" y="3334"/>
                  </a:cubicBezTo>
                  <a:cubicBezTo>
                    <a:pt x="14463" y="3308"/>
                    <a:pt x="14539" y="3271"/>
                    <a:pt x="14603" y="3245"/>
                  </a:cubicBezTo>
                  <a:cubicBezTo>
                    <a:pt x="14944" y="3105"/>
                    <a:pt x="15223" y="2941"/>
                    <a:pt x="15452" y="2776"/>
                  </a:cubicBezTo>
                  <a:cubicBezTo>
                    <a:pt x="15528" y="2725"/>
                    <a:pt x="15604" y="2662"/>
                    <a:pt x="15680" y="2598"/>
                  </a:cubicBezTo>
                  <a:cubicBezTo>
                    <a:pt x="15946" y="2345"/>
                    <a:pt x="16098" y="2079"/>
                    <a:pt x="16098" y="1800"/>
                  </a:cubicBezTo>
                  <a:lnTo>
                    <a:pt x="16098" y="1775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3374775" y="139415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228" y="0"/>
                  </a:moveTo>
                  <a:lnTo>
                    <a:pt x="0" y="14"/>
                  </a:lnTo>
                  <a:lnTo>
                    <a:pt x="0" y="2650"/>
                  </a:lnTo>
                  <a:cubicBezTo>
                    <a:pt x="39" y="2688"/>
                    <a:pt x="76" y="2713"/>
                    <a:pt x="115" y="2738"/>
                  </a:cubicBezTo>
                  <a:lnTo>
                    <a:pt x="228" y="281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3401375" y="1394150"/>
              <a:ext cx="5725" cy="84025"/>
            </a:xfrm>
            <a:custGeom>
              <a:avLst/>
              <a:gdLst/>
              <a:ahLst/>
              <a:cxnLst/>
              <a:rect l="l" t="t" r="r" b="b"/>
              <a:pathLst>
                <a:path w="229" h="3361" extrusionOk="0">
                  <a:moveTo>
                    <a:pt x="1" y="0"/>
                  </a:moveTo>
                  <a:lnTo>
                    <a:pt x="1" y="3259"/>
                  </a:lnTo>
                  <a:cubicBezTo>
                    <a:pt x="77" y="3296"/>
                    <a:pt x="153" y="3322"/>
                    <a:pt x="229" y="336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428325" y="1394150"/>
              <a:ext cx="5400" cy="92250"/>
            </a:xfrm>
            <a:custGeom>
              <a:avLst/>
              <a:gdLst/>
              <a:ahLst/>
              <a:cxnLst/>
              <a:rect l="l" t="t" r="r" b="b"/>
              <a:pathLst>
                <a:path w="216" h="3690" extrusionOk="0">
                  <a:moveTo>
                    <a:pt x="1" y="0"/>
                  </a:moveTo>
                  <a:lnTo>
                    <a:pt x="1" y="3626"/>
                  </a:lnTo>
                  <a:cubicBezTo>
                    <a:pt x="13" y="3639"/>
                    <a:pt x="38" y="3639"/>
                    <a:pt x="64" y="3651"/>
                  </a:cubicBezTo>
                  <a:lnTo>
                    <a:pt x="216" y="369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3454950" y="139415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79"/>
                  </a:lnTo>
                  <a:cubicBezTo>
                    <a:pt x="77" y="3892"/>
                    <a:pt x="153" y="3918"/>
                    <a:pt x="229" y="393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3481575" y="1394150"/>
              <a:ext cx="5725" cy="102400"/>
            </a:xfrm>
            <a:custGeom>
              <a:avLst/>
              <a:gdLst/>
              <a:ahLst/>
              <a:cxnLst/>
              <a:rect l="l" t="t" r="r" b="b"/>
              <a:pathLst>
                <a:path w="229" h="4096" extrusionOk="0">
                  <a:moveTo>
                    <a:pt x="0" y="0"/>
                  </a:moveTo>
                  <a:lnTo>
                    <a:pt x="0" y="4057"/>
                  </a:lnTo>
                  <a:lnTo>
                    <a:pt x="228" y="409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3508200" y="139415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0" y="0"/>
                  </a:moveTo>
                  <a:lnTo>
                    <a:pt x="0" y="4184"/>
                  </a:lnTo>
                  <a:cubicBezTo>
                    <a:pt x="76" y="4184"/>
                    <a:pt x="152" y="4197"/>
                    <a:pt x="228" y="4197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3535125" y="1394150"/>
              <a:ext cx="5400" cy="106500"/>
            </a:xfrm>
            <a:custGeom>
              <a:avLst/>
              <a:gdLst/>
              <a:ahLst/>
              <a:cxnLst/>
              <a:rect l="l" t="t" r="r" b="b"/>
              <a:pathLst>
                <a:path w="216" h="4260" extrusionOk="0">
                  <a:moveTo>
                    <a:pt x="0" y="0"/>
                  </a:moveTo>
                  <a:lnTo>
                    <a:pt x="0" y="4247"/>
                  </a:lnTo>
                  <a:cubicBezTo>
                    <a:pt x="76" y="4260"/>
                    <a:pt x="140" y="4260"/>
                    <a:pt x="216" y="4260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3561725" y="139415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1" y="0"/>
                  </a:moveTo>
                  <a:lnTo>
                    <a:pt x="1" y="4273"/>
                  </a:lnTo>
                  <a:lnTo>
                    <a:pt x="229" y="42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3588350" y="139415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60"/>
                  </a:lnTo>
                  <a:cubicBezTo>
                    <a:pt x="77" y="4260"/>
                    <a:pt x="153" y="4247"/>
                    <a:pt x="229" y="424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3615300" y="1393850"/>
              <a:ext cx="5400" cy="105225"/>
            </a:xfrm>
            <a:custGeom>
              <a:avLst/>
              <a:gdLst/>
              <a:ahLst/>
              <a:cxnLst/>
              <a:rect l="l" t="t" r="r" b="b"/>
              <a:pathLst>
                <a:path w="216" h="4209" extrusionOk="0">
                  <a:moveTo>
                    <a:pt x="0" y="0"/>
                  </a:moveTo>
                  <a:lnTo>
                    <a:pt x="0" y="4209"/>
                  </a:lnTo>
                  <a:cubicBezTo>
                    <a:pt x="63" y="4196"/>
                    <a:pt x="139" y="4196"/>
                    <a:pt x="215" y="418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3641925" y="1393850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0" y="0"/>
                  </a:moveTo>
                  <a:lnTo>
                    <a:pt x="0" y="4094"/>
                  </a:lnTo>
                  <a:cubicBezTo>
                    <a:pt x="76" y="4082"/>
                    <a:pt x="152" y="4069"/>
                    <a:pt x="215" y="4069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3668550" y="139385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0" y="0"/>
                  </a:moveTo>
                  <a:lnTo>
                    <a:pt x="0" y="3930"/>
                  </a:lnTo>
                  <a:cubicBezTo>
                    <a:pt x="76" y="3904"/>
                    <a:pt x="152" y="3891"/>
                    <a:pt x="228" y="387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3695150" y="1393850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38"/>
                    <a:pt x="229" y="362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3722075" y="1393850"/>
              <a:ext cx="5425" cy="83350"/>
            </a:xfrm>
            <a:custGeom>
              <a:avLst/>
              <a:gdLst/>
              <a:ahLst/>
              <a:cxnLst/>
              <a:rect l="l" t="t" r="r" b="b"/>
              <a:pathLst>
                <a:path w="217" h="3334" extrusionOk="0">
                  <a:moveTo>
                    <a:pt x="1" y="0"/>
                  </a:moveTo>
                  <a:lnTo>
                    <a:pt x="1" y="3334"/>
                  </a:lnTo>
                  <a:cubicBezTo>
                    <a:pt x="77" y="3308"/>
                    <a:pt x="153" y="3271"/>
                    <a:pt x="217" y="3245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3748700" y="1393850"/>
              <a:ext cx="5725" cy="69400"/>
            </a:xfrm>
            <a:custGeom>
              <a:avLst/>
              <a:gdLst/>
              <a:ahLst/>
              <a:cxnLst/>
              <a:rect l="l" t="t" r="r" b="b"/>
              <a:pathLst>
                <a:path w="229" h="2776" extrusionOk="0">
                  <a:moveTo>
                    <a:pt x="1" y="0"/>
                  </a:moveTo>
                  <a:lnTo>
                    <a:pt x="1" y="2776"/>
                  </a:lnTo>
                  <a:cubicBezTo>
                    <a:pt x="77" y="2725"/>
                    <a:pt x="153" y="2662"/>
                    <a:pt x="229" y="2598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362425" y="1337100"/>
              <a:ext cx="402475" cy="114450"/>
            </a:xfrm>
            <a:custGeom>
              <a:avLst/>
              <a:gdLst/>
              <a:ahLst/>
              <a:cxnLst/>
              <a:rect l="l" t="t" r="r" b="b"/>
              <a:pathLst>
                <a:path w="16099" h="4578" extrusionOk="0">
                  <a:moveTo>
                    <a:pt x="8049" y="1"/>
                  </a:moveTo>
                  <a:cubicBezTo>
                    <a:pt x="3702" y="1"/>
                    <a:pt x="164" y="977"/>
                    <a:pt x="12" y="2206"/>
                  </a:cubicBezTo>
                  <a:cubicBezTo>
                    <a:pt x="0" y="2232"/>
                    <a:pt x="0" y="2257"/>
                    <a:pt x="0" y="2282"/>
                  </a:cubicBezTo>
                  <a:cubicBezTo>
                    <a:pt x="0" y="2600"/>
                    <a:pt x="215" y="2891"/>
                    <a:pt x="609" y="3158"/>
                  </a:cubicBezTo>
                  <a:cubicBezTo>
                    <a:pt x="672" y="3208"/>
                    <a:pt x="748" y="3246"/>
                    <a:pt x="811" y="3297"/>
                  </a:cubicBezTo>
                  <a:cubicBezTo>
                    <a:pt x="1192" y="3513"/>
                    <a:pt x="1686" y="3715"/>
                    <a:pt x="2282" y="3880"/>
                  </a:cubicBezTo>
                  <a:lnTo>
                    <a:pt x="2700" y="3994"/>
                  </a:lnTo>
                  <a:cubicBezTo>
                    <a:pt x="3169" y="4121"/>
                    <a:pt x="3688" y="4222"/>
                    <a:pt x="4259" y="4298"/>
                  </a:cubicBezTo>
                  <a:cubicBezTo>
                    <a:pt x="4880" y="4400"/>
                    <a:pt x="5564" y="4476"/>
                    <a:pt x="6274" y="4513"/>
                  </a:cubicBezTo>
                  <a:cubicBezTo>
                    <a:pt x="6845" y="4552"/>
                    <a:pt x="7440" y="4577"/>
                    <a:pt x="8049" y="4577"/>
                  </a:cubicBezTo>
                  <a:cubicBezTo>
                    <a:pt x="12499" y="4577"/>
                    <a:pt x="16098" y="3550"/>
                    <a:pt x="16098" y="2282"/>
                  </a:cubicBezTo>
                  <a:cubicBezTo>
                    <a:pt x="16098" y="2257"/>
                    <a:pt x="16098" y="2232"/>
                    <a:pt x="16085" y="2206"/>
                  </a:cubicBezTo>
                  <a:cubicBezTo>
                    <a:pt x="16073" y="2054"/>
                    <a:pt x="15997" y="1902"/>
                    <a:pt x="15882" y="1763"/>
                  </a:cubicBezTo>
                  <a:cubicBezTo>
                    <a:pt x="15730" y="1573"/>
                    <a:pt x="15477" y="1383"/>
                    <a:pt x="15160" y="1218"/>
                  </a:cubicBezTo>
                  <a:cubicBezTo>
                    <a:pt x="14856" y="1053"/>
                    <a:pt x="14476" y="901"/>
                    <a:pt x="14032" y="761"/>
                  </a:cubicBezTo>
                  <a:lnTo>
                    <a:pt x="13652" y="648"/>
                  </a:lnTo>
                  <a:cubicBezTo>
                    <a:pt x="13056" y="483"/>
                    <a:pt x="12359" y="344"/>
                    <a:pt x="11598" y="242"/>
                  </a:cubicBezTo>
                  <a:cubicBezTo>
                    <a:pt x="11434" y="217"/>
                    <a:pt x="11256" y="191"/>
                    <a:pt x="11066" y="166"/>
                  </a:cubicBezTo>
                  <a:cubicBezTo>
                    <a:pt x="10141" y="65"/>
                    <a:pt x="9114" y="1"/>
                    <a:pt x="804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468900" y="1367525"/>
              <a:ext cx="290600" cy="82425"/>
            </a:xfrm>
            <a:custGeom>
              <a:avLst/>
              <a:gdLst/>
              <a:ahLst/>
              <a:cxnLst/>
              <a:rect l="l" t="t" r="r" b="b"/>
              <a:pathLst>
                <a:path w="11624" h="3297" extrusionOk="0">
                  <a:moveTo>
                    <a:pt x="0" y="1"/>
                  </a:moveTo>
                  <a:lnTo>
                    <a:pt x="0" y="3296"/>
                  </a:lnTo>
                  <a:lnTo>
                    <a:pt x="11623" y="3296"/>
                  </a:lnTo>
                  <a:lnTo>
                    <a:pt x="11623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3377625" y="1414425"/>
              <a:ext cx="14275" cy="5100"/>
            </a:xfrm>
            <a:custGeom>
              <a:avLst/>
              <a:gdLst/>
              <a:ahLst/>
              <a:cxnLst/>
              <a:rect l="l" t="t" r="r" b="b"/>
              <a:pathLst>
                <a:path w="571" h="204" extrusionOk="0">
                  <a:moveTo>
                    <a:pt x="229" y="1"/>
                  </a:moveTo>
                  <a:lnTo>
                    <a:pt x="1" y="65"/>
                  </a:lnTo>
                  <a:cubicBezTo>
                    <a:pt x="64" y="115"/>
                    <a:pt x="140" y="153"/>
                    <a:pt x="203" y="204"/>
                  </a:cubicBezTo>
                  <a:lnTo>
                    <a:pt x="571" y="90"/>
                  </a:lnTo>
                  <a:cubicBezTo>
                    <a:pt x="533" y="90"/>
                    <a:pt x="482" y="77"/>
                    <a:pt x="432" y="65"/>
                  </a:cubicBezTo>
                  <a:cubicBezTo>
                    <a:pt x="381" y="51"/>
                    <a:pt x="330" y="26"/>
                    <a:pt x="280" y="14"/>
                  </a:cubicBezTo>
                  <a:cubicBezTo>
                    <a:pt x="266" y="14"/>
                    <a:pt x="241" y="14"/>
                    <a:pt x="229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419450" y="1426475"/>
              <a:ext cx="39000" cy="10500"/>
            </a:xfrm>
            <a:custGeom>
              <a:avLst/>
              <a:gdLst/>
              <a:ahLst/>
              <a:cxnLst/>
              <a:rect l="l" t="t" r="r" b="b"/>
              <a:pathLst>
                <a:path w="1560" h="420" extrusionOk="0">
                  <a:moveTo>
                    <a:pt x="1078" y="0"/>
                  </a:moveTo>
                  <a:lnTo>
                    <a:pt x="1" y="305"/>
                  </a:lnTo>
                  <a:lnTo>
                    <a:pt x="419" y="419"/>
                  </a:lnTo>
                  <a:lnTo>
                    <a:pt x="1559" y="90"/>
                  </a:lnTo>
                  <a:cubicBezTo>
                    <a:pt x="1471" y="76"/>
                    <a:pt x="1382" y="51"/>
                    <a:pt x="1294" y="26"/>
                  </a:cubicBezTo>
                  <a:cubicBezTo>
                    <a:pt x="1230" y="14"/>
                    <a:pt x="1154" y="14"/>
                    <a:pt x="1078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402650" y="1348525"/>
              <a:ext cx="321675" cy="91600"/>
            </a:xfrm>
            <a:custGeom>
              <a:avLst/>
              <a:gdLst/>
              <a:ahLst/>
              <a:cxnLst/>
              <a:rect l="l" t="t" r="r" b="b"/>
              <a:pathLst>
                <a:path w="12867" h="3664" extrusionOk="0">
                  <a:moveTo>
                    <a:pt x="6440" y="0"/>
                  </a:moveTo>
                  <a:cubicBezTo>
                    <a:pt x="2891" y="0"/>
                    <a:pt x="1" y="825"/>
                    <a:pt x="1" y="1825"/>
                  </a:cubicBezTo>
                  <a:cubicBezTo>
                    <a:pt x="1" y="1864"/>
                    <a:pt x="14" y="1889"/>
                    <a:pt x="14" y="1915"/>
                  </a:cubicBezTo>
                  <a:cubicBezTo>
                    <a:pt x="166" y="2878"/>
                    <a:pt x="2992" y="3664"/>
                    <a:pt x="6440" y="3664"/>
                  </a:cubicBezTo>
                  <a:cubicBezTo>
                    <a:pt x="9888" y="3664"/>
                    <a:pt x="12715" y="2878"/>
                    <a:pt x="12867" y="1915"/>
                  </a:cubicBezTo>
                  <a:lnTo>
                    <a:pt x="12867" y="1825"/>
                  </a:lnTo>
                  <a:cubicBezTo>
                    <a:pt x="12867" y="825"/>
                    <a:pt x="9989" y="0"/>
                    <a:pt x="644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3402975" y="1352950"/>
              <a:ext cx="321350" cy="87175"/>
            </a:xfrm>
            <a:custGeom>
              <a:avLst/>
              <a:gdLst/>
              <a:ahLst/>
              <a:cxnLst/>
              <a:rect l="l" t="t" r="r" b="b"/>
              <a:pathLst>
                <a:path w="12854" h="3487" extrusionOk="0">
                  <a:moveTo>
                    <a:pt x="6427" y="1"/>
                  </a:moveTo>
                  <a:cubicBezTo>
                    <a:pt x="2979" y="1"/>
                    <a:pt x="153" y="774"/>
                    <a:pt x="1" y="1738"/>
                  </a:cubicBezTo>
                  <a:cubicBezTo>
                    <a:pt x="26" y="1877"/>
                    <a:pt x="102" y="2017"/>
                    <a:pt x="241" y="2156"/>
                  </a:cubicBezTo>
                  <a:cubicBezTo>
                    <a:pt x="292" y="2206"/>
                    <a:pt x="356" y="2257"/>
                    <a:pt x="432" y="2321"/>
                  </a:cubicBezTo>
                  <a:cubicBezTo>
                    <a:pt x="736" y="2536"/>
                    <a:pt x="1204" y="2739"/>
                    <a:pt x="1775" y="2916"/>
                  </a:cubicBezTo>
                  <a:cubicBezTo>
                    <a:pt x="1902" y="2955"/>
                    <a:pt x="2041" y="2992"/>
                    <a:pt x="2168" y="3017"/>
                  </a:cubicBezTo>
                  <a:cubicBezTo>
                    <a:pt x="2713" y="3157"/>
                    <a:pt x="3334" y="3271"/>
                    <a:pt x="4018" y="3347"/>
                  </a:cubicBezTo>
                  <a:cubicBezTo>
                    <a:pt x="4691" y="3423"/>
                    <a:pt x="5426" y="3474"/>
                    <a:pt x="6199" y="3474"/>
                  </a:cubicBezTo>
                  <a:cubicBezTo>
                    <a:pt x="6275" y="3474"/>
                    <a:pt x="6351" y="3487"/>
                    <a:pt x="6427" y="3487"/>
                  </a:cubicBezTo>
                  <a:cubicBezTo>
                    <a:pt x="9875" y="3487"/>
                    <a:pt x="12702" y="2701"/>
                    <a:pt x="12854" y="1738"/>
                  </a:cubicBezTo>
                  <a:cubicBezTo>
                    <a:pt x="12841" y="1687"/>
                    <a:pt x="12829" y="1648"/>
                    <a:pt x="12815" y="1598"/>
                  </a:cubicBezTo>
                  <a:cubicBezTo>
                    <a:pt x="12727" y="1395"/>
                    <a:pt x="12511" y="1205"/>
                    <a:pt x="12207" y="1015"/>
                  </a:cubicBezTo>
                  <a:cubicBezTo>
                    <a:pt x="11891" y="837"/>
                    <a:pt x="11472" y="673"/>
                    <a:pt x="10965" y="533"/>
                  </a:cubicBezTo>
                  <a:cubicBezTo>
                    <a:pt x="10826" y="495"/>
                    <a:pt x="10699" y="457"/>
                    <a:pt x="10559" y="419"/>
                  </a:cubicBezTo>
                  <a:cubicBezTo>
                    <a:pt x="9913" y="267"/>
                    <a:pt x="9153" y="153"/>
                    <a:pt x="8316" y="77"/>
                  </a:cubicBezTo>
                  <a:cubicBezTo>
                    <a:pt x="8113" y="65"/>
                    <a:pt x="7910" y="39"/>
                    <a:pt x="7708" y="26"/>
                  </a:cubicBezTo>
                  <a:cubicBezTo>
                    <a:pt x="7289" y="14"/>
                    <a:pt x="6858" y="1"/>
                    <a:pt x="64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3503425" y="1382425"/>
              <a:ext cx="219950" cy="57375"/>
            </a:xfrm>
            <a:custGeom>
              <a:avLst/>
              <a:gdLst/>
              <a:ahLst/>
              <a:cxnLst/>
              <a:rect l="l" t="t" r="r" b="b"/>
              <a:pathLst>
                <a:path w="8798" h="2295" extrusionOk="0">
                  <a:moveTo>
                    <a:pt x="8430" y="1"/>
                  </a:moveTo>
                  <a:cubicBezTo>
                    <a:pt x="8380" y="89"/>
                    <a:pt x="8304" y="165"/>
                    <a:pt x="8228" y="241"/>
                  </a:cubicBezTo>
                  <a:cubicBezTo>
                    <a:pt x="8151" y="305"/>
                    <a:pt x="8075" y="356"/>
                    <a:pt x="7999" y="419"/>
                  </a:cubicBezTo>
                  <a:cubicBezTo>
                    <a:pt x="7771" y="584"/>
                    <a:pt x="7492" y="736"/>
                    <a:pt x="7150" y="888"/>
                  </a:cubicBezTo>
                  <a:cubicBezTo>
                    <a:pt x="7137" y="888"/>
                    <a:pt x="7124" y="888"/>
                    <a:pt x="7112" y="900"/>
                  </a:cubicBezTo>
                  <a:lnTo>
                    <a:pt x="8797" y="419"/>
                  </a:lnTo>
                  <a:cubicBezTo>
                    <a:pt x="8735" y="280"/>
                    <a:pt x="8608" y="140"/>
                    <a:pt x="8430" y="1"/>
                  </a:cubicBezTo>
                  <a:close/>
                  <a:moveTo>
                    <a:pt x="4754" y="1573"/>
                  </a:moveTo>
                  <a:lnTo>
                    <a:pt x="4754" y="1573"/>
                  </a:lnTo>
                  <a:cubicBezTo>
                    <a:pt x="4488" y="1623"/>
                    <a:pt x="4222" y="1661"/>
                    <a:pt x="3943" y="1700"/>
                  </a:cubicBezTo>
                  <a:cubicBezTo>
                    <a:pt x="3879" y="1712"/>
                    <a:pt x="3803" y="1725"/>
                    <a:pt x="3727" y="1737"/>
                  </a:cubicBezTo>
                  <a:cubicBezTo>
                    <a:pt x="3448" y="1762"/>
                    <a:pt x="3169" y="1801"/>
                    <a:pt x="2878" y="1826"/>
                  </a:cubicBezTo>
                  <a:cubicBezTo>
                    <a:pt x="2802" y="1826"/>
                    <a:pt x="2726" y="1838"/>
                    <a:pt x="2662" y="1838"/>
                  </a:cubicBezTo>
                  <a:cubicBezTo>
                    <a:pt x="2383" y="1864"/>
                    <a:pt x="2105" y="1889"/>
                    <a:pt x="1814" y="1902"/>
                  </a:cubicBezTo>
                  <a:lnTo>
                    <a:pt x="1585" y="1902"/>
                  </a:lnTo>
                  <a:cubicBezTo>
                    <a:pt x="1344" y="1915"/>
                    <a:pt x="1104" y="1928"/>
                    <a:pt x="850" y="1928"/>
                  </a:cubicBezTo>
                  <a:lnTo>
                    <a:pt x="0" y="2168"/>
                  </a:lnTo>
                  <a:cubicBezTo>
                    <a:pt x="673" y="2244"/>
                    <a:pt x="1408" y="2295"/>
                    <a:pt x="2181" y="2295"/>
                  </a:cubicBezTo>
                  <a:lnTo>
                    <a:pt x="4754" y="1573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3451775" y="1427100"/>
              <a:ext cx="7950" cy="1300"/>
            </a:xfrm>
            <a:custGeom>
              <a:avLst/>
              <a:gdLst/>
              <a:ahLst/>
              <a:cxnLst/>
              <a:rect l="l" t="t" r="r" b="b"/>
              <a:pathLst>
                <a:path w="318" h="52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26"/>
                    <a:pt x="153" y="39"/>
                    <a:pt x="216" y="51"/>
                  </a:cubicBezTo>
                  <a:lnTo>
                    <a:pt x="317" y="26"/>
                  </a:lnTo>
                  <a:cubicBezTo>
                    <a:pt x="204" y="26"/>
                    <a:pt x="102" y="14"/>
                    <a:pt x="1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3490125" y="13634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0"/>
                  </a:moveTo>
                  <a:lnTo>
                    <a:pt x="2472" y="305"/>
                  </a:lnTo>
                  <a:cubicBezTo>
                    <a:pt x="901" y="368"/>
                    <a:pt x="115" y="621"/>
                    <a:pt x="115" y="938"/>
                  </a:cubicBezTo>
                  <a:cubicBezTo>
                    <a:pt x="115" y="1648"/>
                    <a:pt x="3828" y="1458"/>
                    <a:pt x="3828" y="1699"/>
                  </a:cubicBezTo>
                  <a:cubicBezTo>
                    <a:pt x="3828" y="1762"/>
                    <a:pt x="3600" y="1800"/>
                    <a:pt x="2954" y="1800"/>
                  </a:cubicBezTo>
                  <a:cubicBezTo>
                    <a:pt x="2219" y="1800"/>
                    <a:pt x="1369" y="1724"/>
                    <a:pt x="735" y="1623"/>
                  </a:cubicBezTo>
                  <a:lnTo>
                    <a:pt x="0" y="2091"/>
                  </a:lnTo>
                  <a:cubicBezTo>
                    <a:pt x="583" y="2193"/>
                    <a:pt x="1509" y="2269"/>
                    <a:pt x="2472" y="2282"/>
                  </a:cubicBezTo>
                  <a:lnTo>
                    <a:pt x="2472" y="2573"/>
                  </a:lnTo>
                  <a:lnTo>
                    <a:pt x="3828" y="2573"/>
                  </a:lnTo>
                  <a:lnTo>
                    <a:pt x="3828" y="2269"/>
                  </a:lnTo>
                  <a:cubicBezTo>
                    <a:pt x="5324" y="2193"/>
                    <a:pt x="6072" y="1939"/>
                    <a:pt x="6072" y="1648"/>
                  </a:cubicBezTo>
                  <a:cubicBezTo>
                    <a:pt x="6072" y="938"/>
                    <a:pt x="2358" y="1128"/>
                    <a:pt x="2358" y="900"/>
                  </a:cubicBezTo>
                  <a:cubicBezTo>
                    <a:pt x="2358" y="837"/>
                    <a:pt x="2561" y="786"/>
                    <a:pt x="3233" y="786"/>
                  </a:cubicBezTo>
                  <a:cubicBezTo>
                    <a:pt x="3816" y="786"/>
                    <a:pt x="4437" y="824"/>
                    <a:pt x="5109" y="925"/>
                  </a:cubicBezTo>
                  <a:lnTo>
                    <a:pt x="5793" y="457"/>
                  </a:lnTo>
                  <a:cubicBezTo>
                    <a:pt x="5236" y="368"/>
                    <a:pt x="4551" y="317"/>
                    <a:pt x="3828" y="291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3489175" y="1360900"/>
              <a:ext cx="151800" cy="64325"/>
            </a:xfrm>
            <a:custGeom>
              <a:avLst/>
              <a:gdLst/>
              <a:ahLst/>
              <a:cxnLst/>
              <a:rect l="l" t="t" r="r" b="b"/>
              <a:pathLst>
                <a:path w="6072" h="2573" extrusionOk="0">
                  <a:moveTo>
                    <a:pt x="2472" y="0"/>
                  </a:moveTo>
                  <a:lnTo>
                    <a:pt x="2472" y="304"/>
                  </a:lnTo>
                  <a:cubicBezTo>
                    <a:pt x="900" y="367"/>
                    <a:pt x="102" y="621"/>
                    <a:pt x="102" y="938"/>
                  </a:cubicBezTo>
                  <a:cubicBezTo>
                    <a:pt x="102" y="1648"/>
                    <a:pt x="3829" y="1457"/>
                    <a:pt x="3829" y="1699"/>
                  </a:cubicBezTo>
                  <a:cubicBezTo>
                    <a:pt x="3829" y="1761"/>
                    <a:pt x="3600" y="1800"/>
                    <a:pt x="2953" y="1800"/>
                  </a:cubicBezTo>
                  <a:cubicBezTo>
                    <a:pt x="2218" y="1800"/>
                    <a:pt x="1370" y="1736"/>
                    <a:pt x="736" y="1623"/>
                  </a:cubicBezTo>
                  <a:lnTo>
                    <a:pt x="1" y="2091"/>
                  </a:lnTo>
                  <a:cubicBezTo>
                    <a:pt x="584" y="2192"/>
                    <a:pt x="1508" y="2269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4" y="2192"/>
                    <a:pt x="6072" y="1939"/>
                    <a:pt x="6072" y="1648"/>
                  </a:cubicBezTo>
                  <a:cubicBezTo>
                    <a:pt x="6072" y="938"/>
                    <a:pt x="2345" y="1128"/>
                    <a:pt x="2345" y="900"/>
                  </a:cubicBezTo>
                  <a:cubicBezTo>
                    <a:pt x="2345" y="837"/>
                    <a:pt x="2561" y="786"/>
                    <a:pt x="3232" y="786"/>
                  </a:cubicBezTo>
                  <a:cubicBezTo>
                    <a:pt x="3815" y="786"/>
                    <a:pt x="4437" y="823"/>
                    <a:pt x="5108" y="925"/>
                  </a:cubicBezTo>
                  <a:lnTo>
                    <a:pt x="5793" y="456"/>
                  </a:lnTo>
                  <a:cubicBezTo>
                    <a:pt x="5235" y="367"/>
                    <a:pt x="4551" y="316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3317100" y="1323175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4388" y="0"/>
                  </a:moveTo>
                  <a:lnTo>
                    <a:pt x="13589" y="13"/>
                  </a:lnTo>
                  <a:lnTo>
                    <a:pt x="5831" y="13"/>
                  </a:lnTo>
                  <a:lnTo>
                    <a:pt x="4994" y="25"/>
                  </a:lnTo>
                  <a:lnTo>
                    <a:pt x="0" y="25"/>
                  </a:lnTo>
                  <a:lnTo>
                    <a:pt x="0" y="1749"/>
                  </a:lnTo>
                  <a:lnTo>
                    <a:pt x="0" y="1813"/>
                  </a:lnTo>
                  <a:cubicBezTo>
                    <a:pt x="0" y="2117"/>
                    <a:pt x="178" y="2409"/>
                    <a:pt x="495" y="2675"/>
                  </a:cubicBezTo>
                  <a:cubicBezTo>
                    <a:pt x="532" y="2701"/>
                    <a:pt x="571" y="2738"/>
                    <a:pt x="608" y="2763"/>
                  </a:cubicBezTo>
                  <a:lnTo>
                    <a:pt x="723" y="2839"/>
                  </a:lnTo>
                  <a:cubicBezTo>
                    <a:pt x="748" y="2865"/>
                    <a:pt x="786" y="2878"/>
                    <a:pt x="811" y="2903"/>
                  </a:cubicBezTo>
                  <a:cubicBezTo>
                    <a:pt x="1027" y="3042"/>
                    <a:pt x="1281" y="3169"/>
                    <a:pt x="1560" y="3284"/>
                  </a:cubicBezTo>
                  <a:cubicBezTo>
                    <a:pt x="1636" y="3309"/>
                    <a:pt x="1712" y="3347"/>
                    <a:pt x="1788" y="3372"/>
                  </a:cubicBezTo>
                  <a:cubicBezTo>
                    <a:pt x="1940" y="3436"/>
                    <a:pt x="2104" y="3486"/>
                    <a:pt x="2282" y="3549"/>
                  </a:cubicBezTo>
                  <a:cubicBezTo>
                    <a:pt x="2396" y="3575"/>
                    <a:pt x="2510" y="3613"/>
                    <a:pt x="2637" y="3651"/>
                  </a:cubicBezTo>
                  <a:cubicBezTo>
                    <a:pt x="2650" y="3651"/>
                    <a:pt x="2675" y="3664"/>
                    <a:pt x="2701" y="3664"/>
                  </a:cubicBezTo>
                  <a:cubicBezTo>
                    <a:pt x="2751" y="3676"/>
                    <a:pt x="2802" y="3701"/>
                    <a:pt x="2853" y="3715"/>
                  </a:cubicBezTo>
                  <a:cubicBezTo>
                    <a:pt x="3118" y="3778"/>
                    <a:pt x="3410" y="3841"/>
                    <a:pt x="3701" y="3904"/>
                  </a:cubicBezTo>
                  <a:lnTo>
                    <a:pt x="3930" y="3943"/>
                  </a:lnTo>
                  <a:cubicBezTo>
                    <a:pt x="4031" y="3968"/>
                    <a:pt x="4146" y="3980"/>
                    <a:pt x="4259" y="4006"/>
                  </a:cubicBezTo>
                  <a:cubicBezTo>
                    <a:pt x="4424" y="4031"/>
                    <a:pt x="4589" y="4056"/>
                    <a:pt x="4766" y="4082"/>
                  </a:cubicBezTo>
                  <a:cubicBezTo>
                    <a:pt x="4842" y="4095"/>
                    <a:pt x="4918" y="4107"/>
                    <a:pt x="4994" y="4107"/>
                  </a:cubicBezTo>
                  <a:cubicBezTo>
                    <a:pt x="5261" y="4146"/>
                    <a:pt x="5552" y="4171"/>
                    <a:pt x="5831" y="4196"/>
                  </a:cubicBezTo>
                  <a:cubicBezTo>
                    <a:pt x="5907" y="4208"/>
                    <a:pt x="5983" y="4208"/>
                    <a:pt x="6059" y="4222"/>
                  </a:cubicBezTo>
                  <a:cubicBezTo>
                    <a:pt x="6135" y="4222"/>
                    <a:pt x="6211" y="4234"/>
                    <a:pt x="6275" y="4234"/>
                  </a:cubicBezTo>
                  <a:cubicBezTo>
                    <a:pt x="6490" y="4247"/>
                    <a:pt x="6693" y="4259"/>
                    <a:pt x="6909" y="4272"/>
                  </a:cubicBezTo>
                  <a:cubicBezTo>
                    <a:pt x="6985" y="4272"/>
                    <a:pt x="7048" y="4272"/>
                    <a:pt x="7124" y="4285"/>
                  </a:cubicBezTo>
                  <a:cubicBezTo>
                    <a:pt x="7403" y="4285"/>
                    <a:pt x="7695" y="4298"/>
                    <a:pt x="7974" y="4298"/>
                  </a:cubicBezTo>
                  <a:lnTo>
                    <a:pt x="8202" y="4298"/>
                  </a:lnTo>
                  <a:cubicBezTo>
                    <a:pt x="8481" y="4298"/>
                    <a:pt x="8760" y="4285"/>
                    <a:pt x="9038" y="4272"/>
                  </a:cubicBezTo>
                  <a:lnTo>
                    <a:pt x="9267" y="4272"/>
                  </a:lnTo>
                  <a:cubicBezTo>
                    <a:pt x="9558" y="4259"/>
                    <a:pt x="9836" y="4234"/>
                    <a:pt x="10115" y="4208"/>
                  </a:cubicBezTo>
                  <a:cubicBezTo>
                    <a:pt x="10179" y="4208"/>
                    <a:pt x="10255" y="4196"/>
                    <a:pt x="10331" y="4196"/>
                  </a:cubicBezTo>
                  <a:cubicBezTo>
                    <a:pt x="10622" y="4171"/>
                    <a:pt x="10901" y="4132"/>
                    <a:pt x="11180" y="4107"/>
                  </a:cubicBezTo>
                  <a:cubicBezTo>
                    <a:pt x="11256" y="4095"/>
                    <a:pt x="11332" y="4082"/>
                    <a:pt x="11396" y="4070"/>
                  </a:cubicBezTo>
                  <a:cubicBezTo>
                    <a:pt x="11687" y="4031"/>
                    <a:pt x="11979" y="3980"/>
                    <a:pt x="12245" y="3930"/>
                  </a:cubicBezTo>
                  <a:lnTo>
                    <a:pt x="12473" y="3892"/>
                  </a:lnTo>
                  <a:cubicBezTo>
                    <a:pt x="12765" y="3828"/>
                    <a:pt x="13044" y="3765"/>
                    <a:pt x="13310" y="3689"/>
                  </a:cubicBezTo>
                  <a:cubicBezTo>
                    <a:pt x="13386" y="3676"/>
                    <a:pt x="13462" y="3651"/>
                    <a:pt x="13538" y="3625"/>
                  </a:cubicBezTo>
                  <a:cubicBezTo>
                    <a:pt x="13842" y="3537"/>
                    <a:pt x="14121" y="3448"/>
                    <a:pt x="14388" y="3347"/>
                  </a:cubicBezTo>
                  <a:cubicBezTo>
                    <a:pt x="14464" y="3309"/>
                    <a:pt x="14540" y="3284"/>
                    <a:pt x="14603" y="3258"/>
                  </a:cubicBezTo>
                  <a:cubicBezTo>
                    <a:pt x="14945" y="3106"/>
                    <a:pt x="15224" y="2954"/>
                    <a:pt x="15452" y="2789"/>
                  </a:cubicBezTo>
                  <a:cubicBezTo>
                    <a:pt x="15528" y="2726"/>
                    <a:pt x="15604" y="2675"/>
                    <a:pt x="15681" y="2611"/>
                  </a:cubicBezTo>
                  <a:cubicBezTo>
                    <a:pt x="15946" y="2358"/>
                    <a:pt x="16098" y="2092"/>
                    <a:pt x="16098" y="1813"/>
                  </a:cubicBezTo>
                  <a:lnTo>
                    <a:pt x="16098" y="1788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3329450" y="1323800"/>
              <a:ext cx="5750" cy="70375"/>
            </a:xfrm>
            <a:custGeom>
              <a:avLst/>
              <a:gdLst/>
              <a:ahLst/>
              <a:cxnLst/>
              <a:rect l="l" t="t" r="r" b="b"/>
              <a:pathLst>
                <a:path w="230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38" y="2676"/>
                    <a:pt x="77" y="2713"/>
                    <a:pt x="114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3356075" y="132380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1" y="0"/>
                  </a:moveTo>
                  <a:lnTo>
                    <a:pt x="1" y="3259"/>
                  </a:lnTo>
                  <a:cubicBezTo>
                    <a:pt x="77" y="3284"/>
                    <a:pt x="153" y="3322"/>
                    <a:pt x="229" y="334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3383000" y="1323800"/>
              <a:ext cx="5425" cy="92250"/>
            </a:xfrm>
            <a:custGeom>
              <a:avLst/>
              <a:gdLst/>
              <a:ahLst/>
              <a:cxnLst/>
              <a:rect l="l" t="t" r="r" b="b"/>
              <a:pathLst>
                <a:path w="217" h="3690" extrusionOk="0">
                  <a:moveTo>
                    <a:pt x="1" y="0"/>
                  </a:moveTo>
                  <a:lnTo>
                    <a:pt x="1" y="3626"/>
                  </a:lnTo>
                  <a:cubicBezTo>
                    <a:pt x="14" y="3626"/>
                    <a:pt x="39" y="3639"/>
                    <a:pt x="65" y="3639"/>
                  </a:cubicBezTo>
                  <a:cubicBezTo>
                    <a:pt x="115" y="3651"/>
                    <a:pt x="166" y="3676"/>
                    <a:pt x="217" y="3690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409625" y="13238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0" y="0"/>
                  </a:moveTo>
                  <a:lnTo>
                    <a:pt x="0" y="3879"/>
                  </a:lnTo>
                  <a:lnTo>
                    <a:pt x="229" y="3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3436250" y="1323800"/>
              <a:ext cx="5725" cy="102075"/>
            </a:xfrm>
            <a:custGeom>
              <a:avLst/>
              <a:gdLst/>
              <a:ahLst/>
              <a:cxnLst/>
              <a:rect l="l" t="t" r="r" b="b"/>
              <a:pathLst>
                <a:path w="229" h="4083" extrusionOk="0">
                  <a:moveTo>
                    <a:pt x="0" y="0"/>
                  </a:moveTo>
                  <a:lnTo>
                    <a:pt x="0" y="4057"/>
                  </a:lnTo>
                  <a:cubicBezTo>
                    <a:pt x="76" y="4070"/>
                    <a:pt x="152" y="4082"/>
                    <a:pt x="228" y="4082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3462850" y="1323500"/>
              <a:ext cx="5750" cy="105225"/>
            </a:xfrm>
            <a:custGeom>
              <a:avLst/>
              <a:gdLst/>
              <a:ahLst/>
              <a:cxnLst/>
              <a:rect l="l" t="t" r="r" b="b"/>
              <a:pathLst>
                <a:path w="230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5"/>
                    <a:pt x="153" y="4195"/>
                    <a:pt x="229" y="420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3489800" y="1323500"/>
              <a:ext cx="5400" cy="106800"/>
            </a:xfrm>
            <a:custGeom>
              <a:avLst/>
              <a:gdLst/>
              <a:ahLst/>
              <a:cxnLst/>
              <a:rect l="l" t="t" r="r" b="b"/>
              <a:pathLst>
                <a:path w="216" h="4272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40" y="4259"/>
                    <a:pt x="216" y="4272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3516425" y="13235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1" y="0"/>
                  </a:moveTo>
                  <a:lnTo>
                    <a:pt x="1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543050" y="13235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569975" y="1323500"/>
              <a:ext cx="5425" cy="104900"/>
            </a:xfrm>
            <a:custGeom>
              <a:avLst/>
              <a:gdLst/>
              <a:ahLst/>
              <a:cxnLst/>
              <a:rect l="l" t="t" r="r" b="b"/>
              <a:pathLst>
                <a:path w="217" h="4196" extrusionOk="0">
                  <a:moveTo>
                    <a:pt x="0" y="0"/>
                  </a:moveTo>
                  <a:lnTo>
                    <a:pt x="0" y="4195"/>
                  </a:lnTo>
                  <a:cubicBezTo>
                    <a:pt x="64" y="4195"/>
                    <a:pt x="140" y="4183"/>
                    <a:pt x="216" y="418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3596600" y="1323500"/>
              <a:ext cx="5425" cy="102375"/>
            </a:xfrm>
            <a:custGeom>
              <a:avLst/>
              <a:gdLst/>
              <a:ahLst/>
              <a:cxnLst/>
              <a:rect l="l" t="t" r="r" b="b"/>
              <a:pathLst>
                <a:path w="217" h="4095" extrusionOk="0">
                  <a:moveTo>
                    <a:pt x="0" y="0"/>
                  </a:moveTo>
                  <a:lnTo>
                    <a:pt x="0" y="4094"/>
                  </a:lnTo>
                  <a:cubicBezTo>
                    <a:pt x="76" y="4082"/>
                    <a:pt x="152" y="4069"/>
                    <a:pt x="216" y="405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3623200" y="1323500"/>
              <a:ext cx="5750" cy="97925"/>
            </a:xfrm>
            <a:custGeom>
              <a:avLst/>
              <a:gdLst/>
              <a:ahLst/>
              <a:cxnLst/>
              <a:rect l="l" t="t" r="r" b="b"/>
              <a:pathLst>
                <a:path w="230" h="3917" extrusionOk="0">
                  <a:moveTo>
                    <a:pt x="1" y="0"/>
                  </a:moveTo>
                  <a:lnTo>
                    <a:pt x="1" y="3917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649825" y="1323500"/>
              <a:ext cx="5725" cy="91925"/>
            </a:xfrm>
            <a:custGeom>
              <a:avLst/>
              <a:gdLst/>
              <a:ahLst/>
              <a:cxnLst/>
              <a:rect l="l" t="t" r="r" b="b"/>
              <a:pathLst>
                <a:path w="229" h="3677" extrusionOk="0">
                  <a:moveTo>
                    <a:pt x="1" y="0"/>
                  </a:moveTo>
                  <a:lnTo>
                    <a:pt x="1" y="3676"/>
                  </a:lnTo>
                  <a:cubicBezTo>
                    <a:pt x="77" y="3663"/>
                    <a:pt x="153" y="3638"/>
                    <a:pt x="229" y="3612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676775" y="1323175"/>
              <a:ext cx="5400" cy="83675"/>
            </a:xfrm>
            <a:custGeom>
              <a:avLst/>
              <a:gdLst/>
              <a:ahLst/>
              <a:cxnLst/>
              <a:rect l="l" t="t" r="r" b="b"/>
              <a:pathLst>
                <a:path w="216" h="3347" extrusionOk="0">
                  <a:moveTo>
                    <a:pt x="1" y="0"/>
                  </a:moveTo>
                  <a:lnTo>
                    <a:pt x="1" y="3347"/>
                  </a:lnTo>
                  <a:cubicBezTo>
                    <a:pt x="77" y="3309"/>
                    <a:pt x="153" y="3284"/>
                    <a:pt x="216" y="325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703400" y="1323175"/>
              <a:ext cx="5725" cy="69725"/>
            </a:xfrm>
            <a:custGeom>
              <a:avLst/>
              <a:gdLst/>
              <a:ahLst/>
              <a:cxnLst/>
              <a:rect l="l" t="t" r="r" b="b"/>
              <a:pathLst>
                <a:path w="229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76" y="2726"/>
                    <a:pt x="152" y="2675"/>
                    <a:pt x="229" y="2611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317100" y="1266750"/>
              <a:ext cx="402475" cy="114125"/>
            </a:xfrm>
            <a:custGeom>
              <a:avLst/>
              <a:gdLst/>
              <a:ahLst/>
              <a:cxnLst/>
              <a:rect l="l" t="t" r="r" b="b"/>
              <a:pathLst>
                <a:path w="16099" h="4565" extrusionOk="0">
                  <a:moveTo>
                    <a:pt x="8050" y="1"/>
                  </a:moveTo>
                  <a:cubicBezTo>
                    <a:pt x="3701" y="1"/>
                    <a:pt x="165" y="977"/>
                    <a:pt x="13" y="2194"/>
                  </a:cubicBezTo>
                  <a:cubicBezTo>
                    <a:pt x="0" y="2232"/>
                    <a:pt x="0" y="2257"/>
                    <a:pt x="0" y="2282"/>
                  </a:cubicBezTo>
                  <a:cubicBezTo>
                    <a:pt x="0" y="2587"/>
                    <a:pt x="216" y="2891"/>
                    <a:pt x="608" y="3158"/>
                  </a:cubicBezTo>
                  <a:cubicBezTo>
                    <a:pt x="672" y="3195"/>
                    <a:pt x="748" y="3246"/>
                    <a:pt x="811" y="3284"/>
                  </a:cubicBezTo>
                  <a:cubicBezTo>
                    <a:pt x="1192" y="3499"/>
                    <a:pt x="1686" y="3702"/>
                    <a:pt x="2282" y="3880"/>
                  </a:cubicBezTo>
                  <a:lnTo>
                    <a:pt x="2701" y="3994"/>
                  </a:lnTo>
                  <a:cubicBezTo>
                    <a:pt x="3169" y="4108"/>
                    <a:pt x="3689" y="4209"/>
                    <a:pt x="4259" y="4298"/>
                  </a:cubicBezTo>
                  <a:cubicBezTo>
                    <a:pt x="4881" y="4400"/>
                    <a:pt x="5565" y="4463"/>
                    <a:pt x="6275" y="4513"/>
                  </a:cubicBezTo>
                  <a:cubicBezTo>
                    <a:pt x="6845" y="4552"/>
                    <a:pt x="7441" y="4564"/>
                    <a:pt x="8050" y="4564"/>
                  </a:cubicBezTo>
                  <a:cubicBezTo>
                    <a:pt x="12498" y="4564"/>
                    <a:pt x="16098" y="3550"/>
                    <a:pt x="16098" y="2282"/>
                  </a:cubicBezTo>
                  <a:cubicBezTo>
                    <a:pt x="16098" y="2257"/>
                    <a:pt x="16098" y="2232"/>
                    <a:pt x="16086" y="2194"/>
                  </a:cubicBezTo>
                  <a:cubicBezTo>
                    <a:pt x="16073" y="2042"/>
                    <a:pt x="15997" y="1902"/>
                    <a:pt x="15883" y="1763"/>
                  </a:cubicBezTo>
                  <a:cubicBezTo>
                    <a:pt x="15731" y="1573"/>
                    <a:pt x="15478" y="1383"/>
                    <a:pt x="15160" y="1218"/>
                  </a:cubicBezTo>
                  <a:cubicBezTo>
                    <a:pt x="14856" y="1053"/>
                    <a:pt x="14476" y="888"/>
                    <a:pt x="14033" y="749"/>
                  </a:cubicBezTo>
                  <a:cubicBezTo>
                    <a:pt x="13906" y="711"/>
                    <a:pt x="13779" y="673"/>
                    <a:pt x="13652" y="648"/>
                  </a:cubicBezTo>
                  <a:cubicBezTo>
                    <a:pt x="13044" y="482"/>
                    <a:pt x="12359" y="344"/>
                    <a:pt x="11599" y="229"/>
                  </a:cubicBezTo>
                  <a:cubicBezTo>
                    <a:pt x="11434" y="204"/>
                    <a:pt x="11256" y="178"/>
                    <a:pt x="11067" y="166"/>
                  </a:cubicBezTo>
                  <a:cubicBezTo>
                    <a:pt x="10141" y="52"/>
                    <a:pt x="9114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423575" y="1297175"/>
              <a:ext cx="290625" cy="82425"/>
            </a:xfrm>
            <a:custGeom>
              <a:avLst/>
              <a:gdLst/>
              <a:ahLst/>
              <a:cxnLst/>
              <a:rect l="l" t="t" r="r" b="b"/>
              <a:pathLst>
                <a:path w="11625" h="3297" extrusionOk="0">
                  <a:moveTo>
                    <a:pt x="0" y="1"/>
                  </a:moveTo>
                  <a:lnTo>
                    <a:pt x="0" y="3296"/>
                  </a:lnTo>
                  <a:lnTo>
                    <a:pt x="11624" y="3296"/>
                  </a:lnTo>
                  <a:lnTo>
                    <a:pt x="11624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332300" y="1270900"/>
              <a:ext cx="274775" cy="77975"/>
            </a:xfrm>
            <a:custGeom>
              <a:avLst/>
              <a:gdLst/>
              <a:ahLst/>
              <a:cxnLst/>
              <a:rect l="l" t="t" r="r" b="b"/>
              <a:pathLst>
                <a:path w="10991" h="3119" extrusionOk="0">
                  <a:moveTo>
                    <a:pt x="10459" y="0"/>
                  </a:moveTo>
                  <a:lnTo>
                    <a:pt x="9203" y="355"/>
                  </a:lnTo>
                  <a:cubicBezTo>
                    <a:pt x="9394" y="380"/>
                    <a:pt x="9583" y="393"/>
                    <a:pt x="9761" y="418"/>
                  </a:cubicBezTo>
                  <a:lnTo>
                    <a:pt x="10991" y="63"/>
                  </a:lnTo>
                  <a:cubicBezTo>
                    <a:pt x="10826" y="38"/>
                    <a:pt x="10648" y="12"/>
                    <a:pt x="10459" y="0"/>
                  </a:cubicBezTo>
                  <a:close/>
                  <a:moveTo>
                    <a:pt x="1268" y="2623"/>
                  </a:moveTo>
                  <a:lnTo>
                    <a:pt x="0" y="2992"/>
                  </a:lnTo>
                  <a:cubicBezTo>
                    <a:pt x="64" y="3029"/>
                    <a:pt x="140" y="3080"/>
                    <a:pt x="203" y="3118"/>
                  </a:cubicBezTo>
                  <a:lnTo>
                    <a:pt x="1433" y="2776"/>
                  </a:lnTo>
                  <a:cubicBezTo>
                    <a:pt x="1369" y="2725"/>
                    <a:pt x="1319" y="2674"/>
                    <a:pt x="1268" y="2623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374125" y="1282925"/>
              <a:ext cx="293800" cy="83700"/>
            </a:xfrm>
            <a:custGeom>
              <a:avLst/>
              <a:gdLst/>
              <a:ahLst/>
              <a:cxnLst/>
              <a:rect l="l" t="t" r="r" b="b"/>
              <a:pathLst>
                <a:path w="11752" h="3348" extrusionOk="0">
                  <a:moveTo>
                    <a:pt x="11371" y="1"/>
                  </a:moveTo>
                  <a:lnTo>
                    <a:pt x="10231" y="317"/>
                  </a:lnTo>
                  <a:lnTo>
                    <a:pt x="10611" y="432"/>
                  </a:lnTo>
                  <a:lnTo>
                    <a:pt x="11752" y="102"/>
                  </a:lnTo>
                  <a:cubicBezTo>
                    <a:pt x="11625" y="64"/>
                    <a:pt x="11498" y="26"/>
                    <a:pt x="11371" y="1"/>
                  </a:cubicBezTo>
                  <a:close/>
                  <a:moveTo>
                    <a:pt x="1142" y="2903"/>
                  </a:moveTo>
                  <a:lnTo>
                    <a:pt x="1" y="3233"/>
                  </a:lnTo>
                  <a:lnTo>
                    <a:pt x="420" y="3347"/>
                  </a:lnTo>
                  <a:lnTo>
                    <a:pt x="1560" y="3018"/>
                  </a:lnTo>
                  <a:lnTo>
                    <a:pt x="1256" y="2942"/>
                  </a:lnTo>
                  <a:lnTo>
                    <a:pt x="1142" y="2903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3357350" y="1278175"/>
              <a:ext cx="321650" cy="91275"/>
            </a:xfrm>
            <a:custGeom>
              <a:avLst/>
              <a:gdLst/>
              <a:ahLst/>
              <a:cxnLst/>
              <a:rect l="l" t="t" r="r" b="b"/>
              <a:pathLst>
                <a:path w="12866" h="3651" extrusionOk="0">
                  <a:moveTo>
                    <a:pt x="6440" y="0"/>
                  </a:moveTo>
                  <a:cubicBezTo>
                    <a:pt x="2890" y="0"/>
                    <a:pt x="0" y="825"/>
                    <a:pt x="0" y="1825"/>
                  </a:cubicBezTo>
                  <a:cubicBezTo>
                    <a:pt x="0" y="1851"/>
                    <a:pt x="13" y="1876"/>
                    <a:pt x="13" y="1915"/>
                  </a:cubicBezTo>
                  <a:cubicBezTo>
                    <a:pt x="165" y="2878"/>
                    <a:pt x="2992" y="3651"/>
                    <a:pt x="6440" y="3651"/>
                  </a:cubicBezTo>
                  <a:cubicBezTo>
                    <a:pt x="9888" y="3651"/>
                    <a:pt x="12714" y="2878"/>
                    <a:pt x="12866" y="1915"/>
                  </a:cubicBezTo>
                  <a:lnTo>
                    <a:pt x="12866" y="1825"/>
                  </a:lnTo>
                  <a:cubicBezTo>
                    <a:pt x="12866" y="825"/>
                    <a:pt x="9989" y="0"/>
                    <a:pt x="644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3357650" y="12823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8" y="0"/>
                  </a:moveTo>
                  <a:cubicBezTo>
                    <a:pt x="2980" y="0"/>
                    <a:pt x="153" y="773"/>
                    <a:pt x="1" y="1750"/>
                  </a:cubicBezTo>
                  <a:cubicBezTo>
                    <a:pt x="26" y="1889"/>
                    <a:pt x="102" y="2029"/>
                    <a:pt x="242" y="2155"/>
                  </a:cubicBezTo>
                  <a:cubicBezTo>
                    <a:pt x="293" y="2218"/>
                    <a:pt x="355" y="2269"/>
                    <a:pt x="432" y="2320"/>
                  </a:cubicBezTo>
                  <a:cubicBezTo>
                    <a:pt x="736" y="2548"/>
                    <a:pt x="1205" y="2751"/>
                    <a:pt x="1775" y="2928"/>
                  </a:cubicBezTo>
                  <a:cubicBezTo>
                    <a:pt x="1902" y="2953"/>
                    <a:pt x="2042" y="2992"/>
                    <a:pt x="2169" y="3029"/>
                  </a:cubicBezTo>
                  <a:cubicBezTo>
                    <a:pt x="2713" y="3169"/>
                    <a:pt x="3335" y="3271"/>
                    <a:pt x="4019" y="3359"/>
                  </a:cubicBezTo>
                  <a:cubicBezTo>
                    <a:pt x="4691" y="3435"/>
                    <a:pt x="5426" y="3474"/>
                    <a:pt x="6200" y="3486"/>
                  </a:cubicBezTo>
                  <a:lnTo>
                    <a:pt x="6428" y="3486"/>
                  </a:lnTo>
                  <a:cubicBezTo>
                    <a:pt x="9876" y="3486"/>
                    <a:pt x="12702" y="2713"/>
                    <a:pt x="12854" y="1750"/>
                  </a:cubicBezTo>
                  <a:cubicBezTo>
                    <a:pt x="12842" y="1699"/>
                    <a:pt x="12828" y="1648"/>
                    <a:pt x="12816" y="1610"/>
                  </a:cubicBezTo>
                  <a:cubicBezTo>
                    <a:pt x="12727" y="1407"/>
                    <a:pt x="12512" y="1204"/>
                    <a:pt x="12208" y="1027"/>
                  </a:cubicBezTo>
                  <a:cubicBezTo>
                    <a:pt x="11890" y="849"/>
                    <a:pt x="11473" y="672"/>
                    <a:pt x="10966" y="533"/>
                  </a:cubicBezTo>
                  <a:cubicBezTo>
                    <a:pt x="10826" y="494"/>
                    <a:pt x="10699" y="457"/>
                    <a:pt x="10560" y="431"/>
                  </a:cubicBezTo>
                  <a:cubicBezTo>
                    <a:pt x="9913" y="279"/>
                    <a:pt x="9152" y="153"/>
                    <a:pt x="8316" y="89"/>
                  </a:cubicBezTo>
                  <a:cubicBezTo>
                    <a:pt x="8113" y="63"/>
                    <a:pt x="7910" y="51"/>
                    <a:pt x="7707" y="38"/>
                  </a:cubicBezTo>
                  <a:cubicBezTo>
                    <a:pt x="7290" y="13"/>
                    <a:pt x="6859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3458125" y="1307950"/>
              <a:ext cx="219950" cy="61500"/>
            </a:xfrm>
            <a:custGeom>
              <a:avLst/>
              <a:gdLst/>
              <a:ahLst/>
              <a:cxnLst/>
              <a:rect l="l" t="t" r="r" b="b"/>
              <a:pathLst>
                <a:path w="8798" h="2460" extrusionOk="0">
                  <a:moveTo>
                    <a:pt x="8189" y="1"/>
                  </a:moveTo>
                  <a:lnTo>
                    <a:pt x="0" y="2333"/>
                  </a:lnTo>
                  <a:cubicBezTo>
                    <a:pt x="672" y="2409"/>
                    <a:pt x="1407" y="2448"/>
                    <a:pt x="2181" y="2460"/>
                  </a:cubicBezTo>
                  <a:lnTo>
                    <a:pt x="8797" y="584"/>
                  </a:lnTo>
                  <a:cubicBezTo>
                    <a:pt x="8708" y="381"/>
                    <a:pt x="8493" y="178"/>
                    <a:pt x="818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3363675" y="1283225"/>
              <a:ext cx="201875" cy="57075"/>
            </a:xfrm>
            <a:custGeom>
              <a:avLst/>
              <a:gdLst/>
              <a:ahLst/>
              <a:cxnLst/>
              <a:rect l="l" t="t" r="r" b="b"/>
              <a:pathLst>
                <a:path w="8075" h="2283" extrusionOk="0">
                  <a:moveTo>
                    <a:pt x="7466" y="1"/>
                  </a:moveTo>
                  <a:lnTo>
                    <a:pt x="1" y="2118"/>
                  </a:lnTo>
                  <a:cubicBezTo>
                    <a:pt x="52" y="2181"/>
                    <a:pt x="114" y="2232"/>
                    <a:pt x="191" y="2283"/>
                  </a:cubicBezTo>
                  <a:lnTo>
                    <a:pt x="8075" y="52"/>
                  </a:lnTo>
                  <a:cubicBezTo>
                    <a:pt x="7872" y="26"/>
                    <a:pt x="7669" y="14"/>
                    <a:pt x="746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3402025" y="1293075"/>
              <a:ext cx="229775" cy="64975"/>
            </a:xfrm>
            <a:custGeom>
              <a:avLst/>
              <a:gdLst/>
              <a:ahLst/>
              <a:cxnLst/>
              <a:rect l="l" t="t" r="r" b="b"/>
              <a:pathLst>
                <a:path w="9191" h="2599" extrusionOk="0">
                  <a:moveTo>
                    <a:pt x="8785" y="0"/>
                  </a:moveTo>
                  <a:lnTo>
                    <a:pt x="0" y="2497"/>
                  </a:lnTo>
                  <a:cubicBezTo>
                    <a:pt x="127" y="2522"/>
                    <a:pt x="267" y="2561"/>
                    <a:pt x="394" y="2598"/>
                  </a:cubicBezTo>
                  <a:lnTo>
                    <a:pt x="9191" y="102"/>
                  </a:lnTo>
                  <a:cubicBezTo>
                    <a:pt x="9051" y="63"/>
                    <a:pt x="8924" y="26"/>
                    <a:pt x="8785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3444800" y="129307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0"/>
                  </a:moveTo>
                  <a:lnTo>
                    <a:pt x="2472" y="291"/>
                  </a:lnTo>
                  <a:cubicBezTo>
                    <a:pt x="900" y="355"/>
                    <a:pt x="114" y="621"/>
                    <a:pt x="114" y="925"/>
                  </a:cubicBezTo>
                  <a:cubicBezTo>
                    <a:pt x="114" y="1648"/>
                    <a:pt x="3829" y="1445"/>
                    <a:pt x="3829" y="1686"/>
                  </a:cubicBezTo>
                  <a:cubicBezTo>
                    <a:pt x="3829" y="1750"/>
                    <a:pt x="3601" y="1787"/>
                    <a:pt x="2954" y="1787"/>
                  </a:cubicBezTo>
                  <a:cubicBezTo>
                    <a:pt x="2219" y="1787"/>
                    <a:pt x="1370" y="1724"/>
                    <a:pt x="736" y="1623"/>
                  </a:cubicBezTo>
                  <a:lnTo>
                    <a:pt x="1" y="2091"/>
                  </a:lnTo>
                  <a:cubicBezTo>
                    <a:pt x="584" y="2193"/>
                    <a:pt x="1509" y="2269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2" y="1939"/>
                    <a:pt x="6072" y="1635"/>
                  </a:cubicBezTo>
                  <a:cubicBezTo>
                    <a:pt x="6072" y="938"/>
                    <a:pt x="2359" y="1128"/>
                    <a:pt x="2359" y="900"/>
                  </a:cubicBezTo>
                  <a:cubicBezTo>
                    <a:pt x="2359" y="837"/>
                    <a:pt x="2561" y="773"/>
                    <a:pt x="3233" y="773"/>
                  </a:cubicBezTo>
                  <a:cubicBezTo>
                    <a:pt x="3816" y="773"/>
                    <a:pt x="4437" y="824"/>
                    <a:pt x="5109" y="913"/>
                  </a:cubicBezTo>
                  <a:lnTo>
                    <a:pt x="5793" y="457"/>
                  </a:lnTo>
                  <a:cubicBezTo>
                    <a:pt x="5236" y="367"/>
                    <a:pt x="4551" y="317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3443850" y="12905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305"/>
                  </a:lnTo>
                  <a:cubicBezTo>
                    <a:pt x="901" y="356"/>
                    <a:pt x="102" y="622"/>
                    <a:pt x="102" y="926"/>
                  </a:cubicBezTo>
                  <a:cubicBezTo>
                    <a:pt x="102" y="1649"/>
                    <a:pt x="3828" y="1446"/>
                    <a:pt x="3828" y="1686"/>
                  </a:cubicBezTo>
                  <a:cubicBezTo>
                    <a:pt x="3828" y="1750"/>
                    <a:pt x="3600" y="1788"/>
                    <a:pt x="2954" y="1788"/>
                  </a:cubicBezTo>
                  <a:cubicBezTo>
                    <a:pt x="2219" y="1788"/>
                    <a:pt x="1369" y="1725"/>
                    <a:pt x="736" y="1624"/>
                  </a:cubicBezTo>
                  <a:lnTo>
                    <a:pt x="0" y="2092"/>
                  </a:lnTo>
                  <a:cubicBezTo>
                    <a:pt x="583" y="2193"/>
                    <a:pt x="1509" y="2269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36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38"/>
                    <a:pt x="2561" y="774"/>
                    <a:pt x="3233" y="774"/>
                  </a:cubicBezTo>
                  <a:cubicBezTo>
                    <a:pt x="3816" y="774"/>
                    <a:pt x="4437" y="824"/>
                    <a:pt x="5109" y="914"/>
                  </a:cubicBezTo>
                  <a:lnTo>
                    <a:pt x="5794" y="457"/>
                  </a:lnTo>
                  <a:cubicBezTo>
                    <a:pt x="5236" y="368"/>
                    <a:pt x="4552" y="317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3526250" y="881400"/>
              <a:ext cx="309300" cy="352125"/>
            </a:xfrm>
            <a:custGeom>
              <a:avLst/>
              <a:gdLst/>
              <a:ahLst/>
              <a:cxnLst/>
              <a:rect l="l" t="t" r="r" b="b"/>
              <a:pathLst>
                <a:path w="12372" h="14085" extrusionOk="0">
                  <a:moveTo>
                    <a:pt x="25" y="1"/>
                  </a:moveTo>
                  <a:lnTo>
                    <a:pt x="25" y="116"/>
                  </a:lnTo>
                  <a:lnTo>
                    <a:pt x="13" y="204"/>
                  </a:lnTo>
                  <a:lnTo>
                    <a:pt x="13" y="369"/>
                  </a:lnTo>
                  <a:cubicBezTo>
                    <a:pt x="13" y="483"/>
                    <a:pt x="0" y="597"/>
                    <a:pt x="0" y="699"/>
                  </a:cubicBezTo>
                  <a:cubicBezTo>
                    <a:pt x="0" y="914"/>
                    <a:pt x="0" y="1130"/>
                    <a:pt x="13" y="1345"/>
                  </a:cubicBezTo>
                  <a:cubicBezTo>
                    <a:pt x="25" y="1763"/>
                    <a:pt x="51" y="2181"/>
                    <a:pt x="89" y="2600"/>
                  </a:cubicBezTo>
                  <a:cubicBezTo>
                    <a:pt x="165" y="3437"/>
                    <a:pt x="292" y="4260"/>
                    <a:pt x="456" y="5084"/>
                  </a:cubicBezTo>
                  <a:cubicBezTo>
                    <a:pt x="546" y="5490"/>
                    <a:pt x="647" y="5908"/>
                    <a:pt x="748" y="6301"/>
                  </a:cubicBezTo>
                  <a:cubicBezTo>
                    <a:pt x="799" y="6504"/>
                    <a:pt x="862" y="6707"/>
                    <a:pt x="926" y="6910"/>
                  </a:cubicBezTo>
                  <a:cubicBezTo>
                    <a:pt x="951" y="7011"/>
                    <a:pt x="977" y="7113"/>
                    <a:pt x="1014" y="7214"/>
                  </a:cubicBezTo>
                  <a:lnTo>
                    <a:pt x="1116" y="7505"/>
                  </a:lnTo>
                  <a:cubicBezTo>
                    <a:pt x="1141" y="7606"/>
                    <a:pt x="1179" y="7708"/>
                    <a:pt x="1217" y="7809"/>
                  </a:cubicBezTo>
                  <a:cubicBezTo>
                    <a:pt x="1256" y="7911"/>
                    <a:pt x="1281" y="8000"/>
                    <a:pt x="1318" y="8101"/>
                  </a:cubicBezTo>
                  <a:cubicBezTo>
                    <a:pt x="1394" y="8304"/>
                    <a:pt x="1470" y="8494"/>
                    <a:pt x="1547" y="8684"/>
                  </a:cubicBezTo>
                  <a:cubicBezTo>
                    <a:pt x="1585" y="8786"/>
                    <a:pt x="1623" y="8887"/>
                    <a:pt x="1673" y="8975"/>
                  </a:cubicBezTo>
                  <a:lnTo>
                    <a:pt x="1800" y="9268"/>
                  </a:lnTo>
                  <a:lnTo>
                    <a:pt x="1825" y="9344"/>
                  </a:lnTo>
                  <a:lnTo>
                    <a:pt x="1839" y="9381"/>
                  </a:lnTo>
                  <a:lnTo>
                    <a:pt x="1876" y="9445"/>
                  </a:lnTo>
                  <a:cubicBezTo>
                    <a:pt x="1901" y="9508"/>
                    <a:pt x="1927" y="9559"/>
                    <a:pt x="1952" y="9609"/>
                  </a:cubicBezTo>
                  <a:cubicBezTo>
                    <a:pt x="1991" y="9660"/>
                    <a:pt x="2016" y="9711"/>
                    <a:pt x="2041" y="9761"/>
                  </a:cubicBezTo>
                  <a:cubicBezTo>
                    <a:pt x="2168" y="9952"/>
                    <a:pt x="2282" y="10079"/>
                    <a:pt x="2396" y="10206"/>
                  </a:cubicBezTo>
                  <a:cubicBezTo>
                    <a:pt x="2624" y="10446"/>
                    <a:pt x="2839" y="10611"/>
                    <a:pt x="3042" y="10763"/>
                  </a:cubicBezTo>
                  <a:cubicBezTo>
                    <a:pt x="3258" y="10915"/>
                    <a:pt x="3448" y="11042"/>
                    <a:pt x="3651" y="11156"/>
                  </a:cubicBezTo>
                  <a:cubicBezTo>
                    <a:pt x="4044" y="11397"/>
                    <a:pt x="4424" y="11587"/>
                    <a:pt x="4805" y="11764"/>
                  </a:cubicBezTo>
                  <a:cubicBezTo>
                    <a:pt x="5577" y="12119"/>
                    <a:pt x="6326" y="12411"/>
                    <a:pt x="7086" y="12690"/>
                  </a:cubicBezTo>
                  <a:cubicBezTo>
                    <a:pt x="7847" y="12969"/>
                    <a:pt x="8607" y="13209"/>
                    <a:pt x="9368" y="13437"/>
                  </a:cubicBezTo>
                  <a:cubicBezTo>
                    <a:pt x="9748" y="13552"/>
                    <a:pt x="10129" y="13666"/>
                    <a:pt x="10509" y="13767"/>
                  </a:cubicBezTo>
                  <a:cubicBezTo>
                    <a:pt x="10698" y="13818"/>
                    <a:pt x="10889" y="13882"/>
                    <a:pt x="11079" y="13932"/>
                  </a:cubicBezTo>
                  <a:lnTo>
                    <a:pt x="11371" y="14008"/>
                  </a:lnTo>
                  <a:lnTo>
                    <a:pt x="11662" y="14084"/>
                  </a:lnTo>
                  <a:lnTo>
                    <a:pt x="12372" y="11612"/>
                  </a:lnTo>
                  <a:lnTo>
                    <a:pt x="12106" y="11524"/>
                  </a:lnTo>
                  <a:lnTo>
                    <a:pt x="11839" y="11435"/>
                  </a:lnTo>
                  <a:lnTo>
                    <a:pt x="11307" y="11245"/>
                  </a:lnTo>
                  <a:cubicBezTo>
                    <a:pt x="10940" y="11118"/>
                    <a:pt x="10585" y="10991"/>
                    <a:pt x="10230" y="10851"/>
                  </a:cubicBezTo>
                  <a:cubicBezTo>
                    <a:pt x="9520" y="10586"/>
                    <a:pt x="8810" y="10319"/>
                    <a:pt x="8126" y="10028"/>
                  </a:cubicBezTo>
                  <a:cubicBezTo>
                    <a:pt x="7771" y="9876"/>
                    <a:pt x="7428" y="9736"/>
                    <a:pt x="7099" y="9584"/>
                  </a:cubicBezTo>
                  <a:cubicBezTo>
                    <a:pt x="6769" y="9432"/>
                    <a:pt x="6439" y="9268"/>
                    <a:pt x="6123" y="9102"/>
                  </a:cubicBezTo>
                  <a:cubicBezTo>
                    <a:pt x="5806" y="8938"/>
                    <a:pt x="5501" y="8760"/>
                    <a:pt x="5236" y="8595"/>
                  </a:cubicBezTo>
                  <a:cubicBezTo>
                    <a:pt x="5096" y="8507"/>
                    <a:pt x="4982" y="8418"/>
                    <a:pt x="4868" y="8330"/>
                  </a:cubicBezTo>
                  <a:cubicBezTo>
                    <a:pt x="4792" y="8266"/>
                    <a:pt x="4715" y="8203"/>
                    <a:pt x="4665" y="8152"/>
                  </a:cubicBezTo>
                  <a:lnTo>
                    <a:pt x="4665" y="8139"/>
                  </a:lnTo>
                  <a:lnTo>
                    <a:pt x="4639" y="8076"/>
                  </a:lnTo>
                  <a:lnTo>
                    <a:pt x="4551" y="7835"/>
                  </a:lnTo>
                  <a:cubicBezTo>
                    <a:pt x="4513" y="7746"/>
                    <a:pt x="4487" y="7657"/>
                    <a:pt x="4450" y="7581"/>
                  </a:cubicBezTo>
                  <a:cubicBezTo>
                    <a:pt x="4386" y="7417"/>
                    <a:pt x="4335" y="7239"/>
                    <a:pt x="4285" y="7074"/>
                  </a:cubicBezTo>
                  <a:cubicBezTo>
                    <a:pt x="4247" y="6986"/>
                    <a:pt x="4222" y="6897"/>
                    <a:pt x="4196" y="6821"/>
                  </a:cubicBezTo>
                  <a:lnTo>
                    <a:pt x="4120" y="6555"/>
                  </a:lnTo>
                  <a:cubicBezTo>
                    <a:pt x="4019" y="6212"/>
                    <a:pt x="3930" y="5870"/>
                    <a:pt x="3854" y="5515"/>
                  </a:cubicBezTo>
                  <a:cubicBezTo>
                    <a:pt x="3765" y="5173"/>
                    <a:pt x="3701" y="4818"/>
                    <a:pt x="3625" y="4463"/>
                  </a:cubicBezTo>
                  <a:cubicBezTo>
                    <a:pt x="3499" y="3766"/>
                    <a:pt x="3410" y="3043"/>
                    <a:pt x="3360" y="2333"/>
                  </a:cubicBezTo>
                  <a:cubicBezTo>
                    <a:pt x="3334" y="1978"/>
                    <a:pt x="3321" y="1623"/>
                    <a:pt x="3309" y="1269"/>
                  </a:cubicBezTo>
                  <a:lnTo>
                    <a:pt x="3309" y="749"/>
                  </a:lnTo>
                  <a:cubicBezTo>
                    <a:pt x="3309" y="660"/>
                    <a:pt x="3321" y="572"/>
                    <a:pt x="3321" y="496"/>
                  </a:cubicBezTo>
                  <a:lnTo>
                    <a:pt x="3321" y="369"/>
                  </a:lnTo>
                  <a:lnTo>
                    <a:pt x="3334" y="28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777225" y="1152925"/>
              <a:ext cx="26650" cy="77100"/>
            </a:xfrm>
            <a:custGeom>
              <a:avLst/>
              <a:gdLst/>
              <a:ahLst/>
              <a:cxnLst/>
              <a:rect l="l" t="t" r="r" b="b"/>
              <a:pathLst>
                <a:path w="1066" h="3084" extrusionOk="0">
                  <a:moveTo>
                    <a:pt x="962" y="0"/>
                  </a:moveTo>
                  <a:cubicBezTo>
                    <a:pt x="922" y="0"/>
                    <a:pt x="885" y="25"/>
                    <a:pt x="875" y="67"/>
                  </a:cubicBezTo>
                  <a:lnTo>
                    <a:pt x="14" y="2970"/>
                  </a:lnTo>
                  <a:cubicBezTo>
                    <a:pt x="0" y="3021"/>
                    <a:pt x="26" y="3071"/>
                    <a:pt x="76" y="3083"/>
                  </a:cubicBezTo>
                  <a:lnTo>
                    <a:pt x="102" y="3083"/>
                  </a:lnTo>
                  <a:cubicBezTo>
                    <a:pt x="140" y="3083"/>
                    <a:pt x="178" y="3058"/>
                    <a:pt x="191" y="3021"/>
                  </a:cubicBezTo>
                  <a:lnTo>
                    <a:pt x="1053" y="130"/>
                  </a:lnTo>
                  <a:cubicBezTo>
                    <a:pt x="1065" y="80"/>
                    <a:pt x="1040" y="16"/>
                    <a:pt x="989" y="4"/>
                  </a:cubicBezTo>
                  <a:cubicBezTo>
                    <a:pt x="980" y="1"/>
                    <a:pt x="971" y="0"/>
                    <a:pt x="962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784200" y="1205200"/>
              <a:ext cx="38375" cy="15000"/>
            </a:xfrm>
            <a:custGeom>
              <a:avLst/>
              <a:gdLst/>
              <a:ahLst/>
              <a:cxnLst/>
              <a:rect l="l" t="t" r="r" b="b"/>
              <a:pathLst>
                <a:path w="1535" h="600" extrusionOk="0">
                  <a:moveTo>
                    <a:pt x="115" y="1"/>
                  </a:moveTo>
                  <a:cubicBezTo>
                    <a:pt x="74" y="1"/>
                    <a:pt x="37" y="25"/>
                    <a:pt x="26" y="68"/>
                  </a:cubicBezTo>
                  <a:cubicBezTo>
                    <a:pt x="0" y="118"/>
                    <a:pt x="39" y="169"/>
                    <a:pt x="76" y="181"/>
                  </a:cubicBezTo>
                  <a:lnTo>
                    <a:pt x="1408" y="600"/>
                  </a:lnTo>
                  <a:lnTo>
                    <a:pt x="1433" y="600"/>
                  </a:lnTo>
                  <a:cubicBezTo>
                    <a:pt x="1471" y="600"/>
                    <a:pt x="1509" y="575"/>
                    <a:pt x="1521" y="536"/>
                  </a:cubicBezTo>
                  <a:cubicBezTo>
                    <a:pt x="1534" y="485"/>
                    <a:pt x="1509" y="435"/>
                    <a:pt x="1458" y="422"/>
                  </a:cubicBezTo>
                  <a:lnTo>
                    <a:pt x="140" y="4"/>
                  </a:lnTo>
                  <a:cubicBezTo>
                    <a:pt x="132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3802900" y="1190275"/>
              <a:ext cx="12075" cy="10725"/>
            </a:xfrm>
            <a:custGeom>
              <a:avLst/>
              <a:gdLst/>
              <a:ahLst/>
              <a:cxnLst/>
              <a:rect l="l" t="t" r="r" b="b"/>
              <a:pathLst>
                <a:path w="483" h="429" extrusionOk="0">
                  <a:moveTo>
                    <a:pt x="248" y="1"/>
                  </a:moveTo>
                  <a:cubicBezTo>
                    <a:pt x="233" y="1"/>
                    <a:pt x="218" y="2"/>
                    <a:pt x="203" y="5"/>
                  </a:cubicBezTo>
                  <a:cubicBezTo>
                    <a:pt x="89" y="18"/>
                    <a:pt x="1" y="144"/>
                    <a:pt x="26" y="259"/>
                  </a:cubicBezTo>
                  <a:cubicBezTo>
                    <a:pt x="48" y="358"/>
                    <a:pt x="137" y="428"/>
                    <a:pt x="243" y="428"/>
                  </a:cubicBezTo>
                  <a:cubicBezTo>
                    <a:pt x="259" y="428"/>
                    <a:pt x="275" y="427"/>
                    <a:pt x="292" y="423"/>
                  </a:cubicBezTo>
                  <a:cubicBezTo>
                    <a:pt x="406" y="411"/>
                    <a:pt x="482" y="284"/>
                    <a:pt x="457" y="170"/>
                  </a:cubicBezTo>
                  <a:cubicBezTo>
                    <a:pt x="435" y="71"/>
                    <a:pt x="345" y="1"/>
                    <a:pt x="248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3726225" y="1625175"/>
              <a:ext cx="154025" cy="142300"/>
            </a:xfrm>
            <a:custGeom>
              <a:avLst/>
              <a:gdLst/>
              <a:ahLst/>
              <a:cxnLst/>
              <a:rect l="l" t="t" r="r" b="b"/>
              <a:pathLst>
                <a:path w="6161" h="5692" extrusionOk="0">
                  <a:moveTo>
                    <a:pt x="646" y="1"/>
                  </a:moveTo>
                  <a:cubicBezTo>
                    <a:pt x="646" y="1"/>
                    <a:pt x="0" y="508"/>
                    <a:pt x="38" y="1065"/>
                  </a:cubicBezTo>
                  <a:cubicBezTo>
                    <a:pt x="63" y="1610"/>
                    <a:pt x="51" y="4412"/>
                    <a:pt x="51" y="4716"/>
                  </a:cubicBezTo>
                  <a:lnTo>
                    <a:pt x="443" y="4716"/>
                  </a:lnTo>
                  <a:lnTo>
                    <a:pt x="659" y="3423"/>
                  </a:lnTo>
                  <a:cubicBezTo>
                    <a:pt x="659" y="3423"/>
                    <a:pt x="1533" y="4830"/>
                    <a:pt x="2192" y="5311"/>
                  </a:cubicBezTo>
                  <a:cubicBezTo>
                    <a:pt x="2615" y="5614"/>
                    <a:pt x="3654" y="5692"/>
                    <a:pt x="4499" y="5692"/>
                  </a:cubicBezTo>
                  <a:cubicBezTo>
                    <a:pt x="4998" y="5692"/>
                    <a:pt x="5430" y="5665"/>
                    <a:pt x="5628" y="5641"/>
                  </a:cubicBezTo>
                  <a:cubicBezTo>
                    <a:pt x="6160" y="5565"/>
                    <a:pt x="4550" y="4184"/>
                    <a:pt x="4195" y="3613"/>
                  </a:cubicBezTo>
                  <a:cubicBezTo>
                    <a:pt x="3840" y="3043"/>
                    <a:pt x="646" y="1"/>
                    <a:pt x="64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3732850" y="1587150"/>
              <a:ext cx="110000" cy="144500"/>
            </a:xfrm>
            <a:custGeom>
              <a:avLst/>
              <a:gdLst/>
              <a:ahLst/>
              <a:cxnLst/>
              <a:rect l="l" t="t" r="r" b="b"/>
              <a:pathLst>
                <a:path w="4400" h="5780" extrusionOk="0">
                  <a:moveTo>
                    <a:pt x="2346" y="1"/>
                  </a:moveTo>
                  <a:lnTo>
                    <a:pt x="1" y="127"/>
                  </a:lnTo>
                  <a:lnTo>
                    <a:pt x="432" y="1382"/>
                  </a:lnTo>
                  <a:cubicBezTo>
                    <a:pt x="432" y="1382"/>
                    <a:pt x="254" y="1787"/>
                    <a:pt x="432" y="2396"/>
                  </a:cubicBezTo>
                  <a:cubicBezTo>
                    <a:pt x="609" y="3004"/>
                    <a:pt x="1281" y="3968"/>
                    <a:pt x="1927" y="4677"/>
                  </a:cubicBezTo>
                  <a:cubicBezTo>
                    <a:pt x="2426" y="5234"/>
                    <a:pt x="3432" y="5779"/>
                    <a:pt x="3893" y="5779"/>
                  </a:cubicBezTo>
                  <a:cubicBezTo>
                    <a:pt x="3947" y="5779"/>
                    <a:pt x="3994" y="5771"/>
                    <a:pt x="4032" y="5755"/>
                  </a:cubicBezTo>
                  <a:cubicBezTo>
                    <a:pt x="4400" y="5590"/>
                    <a:pt x="3360" y="4361"/>
                    <a:pt x="3056" y="3714"/>
                  </a:cubicBezTo>
                  <a:cubicBezTo>
                    <a:pt x="2752" y="3068"/>
                    <a:pt x="2625" y="2460"/>
                    <a:pt x="2524" y="1914"/>
                  </a:cubicBezTo>
                  <a:cubicBezTo>
                    <a:pt x="2422" y="1356"/>
                    <a:pt x="2346" y="1"/>
                    <a:pt x="2346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3939475" y="1638800"/>
              <a:ext cx="189225" cy="115375"/>
            </a:xfrm>
            <a:custGeom>
              <a:avLst/>
              <a:gdLst/>
              <a:ahLst/>
              <a:cxnLst/>
              <a:rect l="l" t="t" r="r" b="b"/>
              <a:pathLst>
                <a:path w="7569" h="4615" extrusionOk="0">
                  <a:moveTo>
                    <a:pt x="419" y="0"/>
                  </a:moveTo>
                  <a:cubicBezTo>
                    <a:pt x="419" y="0"/>
                    <a:pt x="0" y="710"/>
                    <a:pt x="229" y="1217"/>
                  </a:cubicBezTo>
                  <a:cubicBezTo>
                    <a:pt x="457" y="1712"/>
                    <a:pt x="1459" y="4335"/>
                    <a:pt x="1572" y="4614"/>
                  </a:cubicBezTo>
                  <a:lnTo>
                    <a:pt x="1940" y="4475"/>
                  </a:lnTo>
                  <a:lnTo>
                    <a:pt x="1674" y="3195"/>
                  </a:lnTo>
                  <a:lnTo>
                    <a:pt x="1674" y="3195"/>
                  </a:lnTo>
                  <a:cubicBezTo>
                    <a:pt x="1674" y="3195"/>
                    <a:pt x="3005" y="4183"/>
                    <a:pt x="3791" y="4399"/>
                  </a:cubicBezTo>
                  <a:cubicBezTo>
                    <a:pt x="3869" y="4420"/>
                    <a:pt x="3960" y="4429"/>
                    <a:pt x="4061" y="4429"/>
                  </a:cubicBezTo>
                  <a:cubicBezTo>
                    <a:pt x="4971" y="4429"/>
                    <a:pt x="6677" y="3676"/>
                    <a:pt x="7099" y="3448"/>
                  </a:cubicBezTo>
                  <a:cubicBezTo>
                    <a:pt x="7568" y="3182"/>
                    <a:pt x="5566" y="2485"/>
                    <a:pt x="5033" y="2092"/>
                  </a:cubicBezTo>
                  <a:cubicBezTo>
                    <a:pt x="4488" y="1687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3928400" y="1585550"/>
              <a:ext cx="151800" cy="122250"/>
            </a:xfrm>
            <a:custGeom>
              <a:avLst/>
              <a:gdLst/>
              <a:ahLst/>
              <a:cxnLst/>
              <a:rect l="l" t="t" r="r" b="b"/>
              <a:pathLst>
                <a:path w="6072" h="4890" extrusionOk="0">
                  <a:moveTo>
                    <a:pt x="2142" y="1"/>
                  </a:moveTo>
                  <a:lnTo>
                    <a:pt x="0" y="977"/>
                  </a:lnTo>
                  <a:lnTo>
                    <a:pt x="849" y="1991"/>
                  </a:lnTo>
                  <a:cubicBezTo>
                    <a:pt x="849" y="1991"/>
                    <a:pt x="837" y="2434"/>
                    <a:pt x="1217" y="2929"/>
                  </a:cubicBezTo>
                  <a:cubicBezTo>
                    <a:pt x="1610" y="3436"/>
                    <a:pt x="2586" y="4082"/>
                    <a:pt x="3448" y="4513"/>
                  </a:cubicBezTo>
                  <a:cubicBezTo>
                    <a:pt x="3924" y="4748"/>
                    <a:pt x="4636" y="4889"/>
                    <a:pt x="5163" y="4889"/>
                  </a:cubicBezTo>
                  <a:cubicBezTo>
                    <a:pt x="5464" y="4889"/>
                    <a:pt x="5704" y="4843"/>
                    <a:pt x="5806" y="4741"/>
                  </a:cubicBezTo>
                  <a:cubicBezTo>
                    <a:pt x="6071" y="4463"/>
                    <a:pt x="4665" y="3690"/>
                    <a:pt x="4145" y="3208"/>
                  </a:cubicBezTo>
                  <a:cubicBezTo>
                    <a:pt x="3625" y="2727"/>
                    <a:pt x="3283" y="2194"/>
                    <a:pt x="2992" y="1725"/>
                  </a:cubicBezTo>
                  <a:cubicBezTo>
                    <a:pt x="2700" y="1243"/>
                    <a:pt x="2142" y="1"/>
                    <a:pt x="2142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3462850" y="1161400"/>
              <a:ext cx="525150" cy="459675"/>
            </a:xfrm>
            <a:custGeom>
              <a:avLst/>
              <a:gdLst/>
              <a:ahLst/>
              <a:cxnLst/>
              <a:rect l="l" t="t" r="r" b="b"/>
              <a:pathLst>
                <a:path w="21006" h="18387" extrusionOk="0">
                  <a:moveTo>
                    <a:pt x="2381" y="1"/>
                  </a:moveTo>
                  <a:cubicBezTo>
                    <a:pt x="1597" y="1"/>
                    <a:pt x="915" y="64"/>
                    <a:pt x="394" y="209"/>
                  </a:cubicBezTo>
                  <a:cubicBezTo>
                    <a:pt x="1" y="970"/>
                    <a:pt x="4792" y="4101"/>
                    <a:pt x="6022" y="5888"/>
                  </a:cubicBezTo>
                  <a:cubicBezTo>
                    <a:pt x="10560" y="6623"/>
                    <a:pt x="13096" y="8144"/>
                    <a:pt x="13096" y="8144"/>
                  </a:cubicBezTo>
                  <a:cubicBezTo>
                    <a:pt x="13096" y="8144"/>
                    <a:pt x="14705" y="11871"/>
                    <a:pt x="15668" y="13228"/>
                  </a:cubicBezTo>
                  <a:cubicBezTo>
                    <a:pt x="16619" y="14597"/>
                    <a:pt x="18445" y="18386"/>
                    <a:pt x="18445" y="18386"/>
                  </a:cubicBezTo>
                  <a:lnTo>
                    <a:pt x="21005" y="17170"/>
                  </a:lnTo>
                  <a:cubicBezTo>
                    <a:pt x="21005" y="17170"/>
                    <a:pt x="16797" y="4304"/>
                    <a:pt x="14997" y="2542"/>
                  </a:cubicBezTo>
                  <a:cubicBezTo>
                    <a:pt x="14437" y="1993"/>
                    <a:pt x="6788" y="1"/>
                    <a:pt x="2381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905575" y="1551725"/>
              <a:ext cx="69750" cy="32575"/>
            </a:xfrm>
            <a:custGeom>
              <a:avLst/>
              <a:gdLst/>
              <a:ahLst/>
              <a:cxnLst/>
              <a:rect l="l" t="t" r="r" b="b"/>
              <a:pathLst>
                <a:path w="2790" h="1303" extrusionOk="0">
                  <a:moveTo>
                    <a:pt x="2677" y="0"/>
                  </a:moveTo>
                  <a:cubicBezTo>
                    <a:pt x="2664" y="0"/>
                    <a:pt x="2651" y="3"/>
                    <a:pt x="2637" y="10"/>
                  </a:cubicBezTo>
                  <a:lnTo>
                    <a:pt x="63" y="1126"/>
                  </a:lnTo>
                  <a:cubicBezTo>
                    <a:pt x="26" y="1139"/>
                    <a:pt x="1" y="1202"/>
                    <a:pt x="13" y="1252"/>
                  </a:cubicBezTo>
                  <a:cubicBezTo>
                    <a:pt x="38" y="1278"/>
                    <a:pt x="63" y="1303"/>
                    <a:pt x="102" y="1303"/>
                  </a:cubicBezTo>
                  <a:cubicBezTo>
                    <a:pt x="114" y="1303"/>
                    <a:pt x="127" y="1303"/>
                    <a:pt x="139" y="1291"/>
                  </a:cubicBezTo>
                  <a:lnTo>
                    <a:pt x="2713" y="188"/>
                  </a:lnTo>
                  <a:cubicBezTo>
                    <a:pt x="2764" y="162"/>
                    <a:pt x="2789" y="111"/>
                    <a:pt x="2764" y="61"/>
                  </a:cubicBezTo>
                  <a:cubicBezTo>
                    <a:pt x="2745" y="24"/>
                    <a:pt x="2713" y="0"/>
                    <a:pt x="2677" y="0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798125" y="1339250"/>
              <a:ext cx="128400" cy="238425"/>
            </a:xfrm>
            <a:custGeom>
              <a:avLst/>
              <a:gdLst/>
              <a:ahLst/>
              <a:cxnLst/>
              <a:rect l="l" t="t" r="r" b="b"/>
              <a:pathLst>
                <a:path w="5136" h="9537" extrusionOk="0">
                  <a:moveTo>
                    <a:pt x="100" y="1"/>
                  </a:moveTo>
                  <a:cubicBezTo>
                    <a:pt x="92" y="1"/>
                    <a:pt x="84" y="2"/>
                    <a:pt x="77" y="4"/>
                  </a:cubicBezTo>
                  <a:cubicBezTo>
                    <a:pt x="26" y="29"/>
                    <a:pt x="1" y="80"/>
                    <a:pt x="26" y="131"/>
                  </a:cubicBezTo>
                  <a:cubicBezTo>
                    <a:pt x="39" y="168"/>
                    <a:pt x="1649" y="3971"/>
                    <a:pt x="3259" y="6596"/>
                  </a:cubicBezTo>
                  <a:cubicBezTo>
                    <a:pt x="4730" y="9016"/>
                    <a:pt x="4932" y="9460"/>
                    <a:pt x="4945" y="9472"/>
                  </a:cubicBezTo>
                  <a:cubicBezTo>
                    <a:pt x="4958" y="9511"/>
                    <a:pt x="4995" y="9536"/>
                    <a:pt x="5034" y="9536"/>
                  </a:cubicBezTo>
                  <a:cubicBezTo>
                    <a:pt x="5046" y="9536"/>
                    <a:pt x="5059" y="9523"/>
                    <a:pt x="5071" y="9523"/>
                  </a:cubicBezTo>
                  <a:cubicBezTo>
                    <a:pt x="5122" y="9498"/>
                    <a:pt x="5135" y="9447"/>
                    <a:pt x="5122" y="9396"/>
                  </a:cubicBezTo>
                  <a:cubicBezTo>
                    <a:pt x="5110" y="9384"/>
                    <a:pt x="4919" y="8953"/>
                    <a:pt x="3423" y="6506"/>
                  </a:cubicBezTo>
                  <a:cubicBezTo>
                    <a:pt x="1814" y="3883"/>
                    <a:pt x="217" y="92"/>
                    <a:pt x="192" y="55"/>
                  </a:cubicBezTo>
                  <a:cubicBezTo>
                    <a:pt x="181" y="23"/>
                    <a:pt x="137" y="1"/>
                    <a:pt x="100" y="1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291425" y="1145075"/>
              <a:ext cx="530525" cy="454775"/>
            </a:xfrm>
            <a:custGeom>
              <a:avLst/>
              <a:gdLst/>
              <a:ahLst/>
              <a:cxnLst/>
              <a:rect l="l" t="t" r="r" b="b"/>
              <a:pathLst>
                <a:path w="21221" h="18191" extrusionOk="0">
                  <a:moveTo>
                    <a:pt x="3575" y="0"/>
                  </a:moveTo>
                  <a:lnTo>
                    <a:pt x="3575" y="0"/>
                  </a:lnTo>
                  <a:cubicBezTo>
                    <a:pt x="3575" y="1"/>
                    <a:pt x="1" y="7859"/>
                    <a:pt x="9824" y="8442"/>
                  </a:cubicBezTo>
                  <a:cubicBezTo>
                    <a:pt x="10515" y="8482"/>
                    <a:pt x="11150" y="8499"/>
                    <a:pt x="11730" y="8499"/>
                  </a:cubicBezTo>
                  <a:cubicBezTo>
                    <a:pt x="14858" y="8499"/>
                    <a:pt x="16365" y="8011"/>
                    <a:pt x="16365" y="8011"/>
                  </a:cubicBezTo>
                  <a:cubicBezTo>
                    <a:pt x="16365" y="8011"/>
                    <a:pt x="16479" y="11929"/>
                    <a:pt x="16682" y="13577"/>
                  </a:cubicBezTo>
                  <a:cubicBezTo>
                    <a:pt x="16885" y="15237"/>
                    <a:pt x="17506" y="18191"/>
                    <a:pt x="17506" y="18191"/>
                  </a:cubicBezTo>
                  <a:lnTo>
                    <a:pt x="20155" y="18191"/>
                  </a:lnTo>
                  <a:cubicBezTo>
                    <a:pt x="20155" y="18191"/>
                    <a:pt x="21220" y="6098"/>
                    <a:pt x="19077" y="4780"/>
                  </a:cubicBezTo>
                  <a:cubicBezTo>
                    <a:pt x="16936" y="3461"/>
                    <a:pt x="13221" y="2459"/>
                    <a:pt x="7936" y="1952"/>
                  </a:cubicBezTo>
                  <a:cubicBezTo>
                    <a:pt x="7936" y="1952"/>
                    <a:pt x="4348" y="381"/>
                    <a:pt x="3575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3373825" y="1164025"/>
              <a:ext cx="366025" cy="400000"/>
            </a:xfrm>
            <a:custGeom>
              <a:avLst/>
              <a:gdLst/>
              <a:ahLst/>
              <a:cxnLst/>
              <a:rect l="l" t="t" r="r" b="b"/>
              <a:pathLst>
                <a:path w="14641" h="16000" extrusionOk="0">
                  <a:moveTo>
                    <a:pt x="652" y="1"/>
                  </a:moveTo>
                  <a:cubicBezTo>
                    <a:pt x="609" y="1"/>
                    <a:pt x="569" y="35"/>
                    <a:pt x="558" y="79"/>
                  </a:cubicBezTo>
                  <a:cubicBezTo>
                    <a:pt x="558" y="104"/>
                    <a:pt x="1" y="2513"/>
                    <a:pt x="1217" y="4453"/>
                  </a:cubicBezTo>
                  <a:cubicBezTo>
                    <a:pt x="1914" y="5580"/>
                    <a:pt x="3055" y="6341"/>
                    <a:pt x="4601" y="6696"/>
                  </a:cubicBezTo>
                  <a:cubicBezTo>
                    <a:pt x="5715" y="6958"/>
                    <a:pt x="6789" y="7053"/>
                    <a:pt x="7785" y="7053"/>
                  </a:cubicBezTo>
                  <a:cubicBezTo>
                    <a:pt x="9340" y="7053"/>
                    <a:pt x="10708" y="6823"/>
                    <a:pt x="11751" y="6645"/>
                  </a:cubicBezTo>
                  <a:cubicBezTo>
                    <a:pt x="12335" y="6551"/>
                    <a:pt x="12838" y="6468"/>
                    <a:pt x="13153" y="6468"/>
                  </a:cubicBezTo>
                  <a:cubicBezTo>
                    <a:pt x="13302" y="6468"/>
                    <a:pt x="13409" y="6486"/>
                    <a:pt x="13462" y="6531"/>
                  </a:cubicBezTo>
                  <a:cubicBezTo>
                    <a:pt x="13665" y="6721"/>
                    <a:pt x="13741" y="8205"/>
                    <a:pt x="13829" y="9776"/>
                  </a:cubicBezTo>
                  <a:cubicBezTo>
                    <a:pt x="13931" y="11678"/>
                    <a:pt x="14058" y="14035"/>
                    <a:pt x="14438" y="15924"/>
                  </a:cubicBezTo>
                  <a:cubicBezTo>
                    <a:pt x="14451" y="15974"/>
                    <a:pt x="14488" y="16000"/>
                    <a:pt x="14539" y="16000"/>
                  </a:cubicBezTo>
                  <a:lnTo>
                    <a:pt x="14552" y="16000"/>
                  </a:lnTo>
                  <a:cubicBezTo>
                    <a:pt x="14603" y="15988"/>
                    <a:pt x="14641" y="15937"/>
                    <a:pt x="14628" y="15886"/>
                  </a:cubicBezTo>
                  <a:cubicBezTo>
                    <a:pt x="14248" y="14010"/>
                    <a:pt x="14121" y="11652"/>
                    <a:pt x="14020" y="9763"/>
                  </a:cubicBezTo>
                  <a:cubicBezTo>
                    <a:pt x="13905" y="7698"/>
                    <a:pt x="13829" y="6620"/>
                    <a:pt x="13589" y="6391"/>
                  </a:cubicBezTo>
                  <a:cubicBezTo>
                    <a:pt x="13494" y="6311"/>
                    <a:pt x="13341" y="6279"/>
                    <a:pt x="13129" y="6279"/>
                  </a:cubicBezTo>
                  <a:cubicBezTo>
                    <a:pt x="12804" y="6279"/>
                    <a:pt x="12339" y="6355"/>
                    <a:pt x="11725" y="6455"/>
                  </a:cubicBezTo>
                  <a:cubicBezTo>
                    <a:pt x="10685" y="6634"/>
                    <a:pt x="9322" y="6860"/>
                    <a:pt x="7775" y="6860"/>
                  </a:cubicBezTo>
                  <a:cubicBezTo>
                    <a:pt x="6796" y="6860"/>
                    <a:pt x="5743" y="6769"/>
                    <a:pt x="4652" y="6518"/>
                  </a:cubicBezTo>
                  <a:cubicBezTo>
                    <a:pt x="3144" y="6163"/>
                    <a:pt x="2041" y="5441"/>
                    <a:pt x="1370" y="4351"/>
                  </a:cubicBezTo>
                  <a:cubicBezTo>
                    <a:pt x="216" y="2475"/>
                    <a:pt x="736" y="143"/>
                    <a:pt x="748" y="117"/>
                  </a:cubicBezTo>
                  <a:cubicBezTo>
                    <a:pt x="761" y="67"/>
                    <a:pt x="723" y="16"/>
                    <a:pt x="672" y="3"/>
                  </a:cubicBezTo>
                  <a:cubicBezTo>
                    <a:pt x="665" y="1"/>
                    <a:pt x="659" y="1"/>
                    <a:pt x="652" y="1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3720500" y="1557675"/>
              <a:ext cx="78625" cy="6350"/>
            </a:xfrm>
            <a:custGeom>
              <a:avLst/>
              <a:gdLst/>
              <a:ahLst/>
              <a:cxnLst/>
              <a:rect l="l" t="t" r="r" b="b"/>
              <a:pathLst>
                <a:path w="3145" h="254" extrusionOk="0">
                  <a:moveTo>
                    <a:pt x="89" y="0"/>
                  </a:moveTo>
                  <a:cubicBezTo>
                    <a:pt x="38" y="0"/>
                    <a:pt x="1" y="51"/>
                    <a:pt x="1" y="102"/>
                  </a:cubicBezTo>
                  <a:cubicBezTo>
                    <a:pt x="1" y="152"/>
                    <a:pt x="38" y="191"/>
                    <a:pt x="89" y="191"/>
                  </a:cubicBezTo>
                  <a:lnTo>
                    <a:pt x="3043" y="254"/>
                  </a:lnTo>
                  <a:cubicBezTo>
                    <a:pt x="3094" y="254"/>
                    <a:pt x="3144" y="216"/>
                    <a:pt x="3144" y="166"/>
                  </a:cubicBezTo>
                  <a:cubicBezTo>
                    <a:pt x="3144" y="115"/>
                    <a:pt x="3106" y="76"/>
                    <a:pt x="3043" y="6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3555725" y="1208775"/>
              <a:ext cx="263975" cy="34250"/>
            </a:xfrm>
            <a:custGeom>
              <a:avLst/>
              <a:gdLst/>
              <a:ahLst/>
              <a:cxnLst/>
              <a:rect l="l" t="t" r="r" b="b"/>
              <a:pathLst>
                <a:path w="10559" h="1370" extrusionOk="0">
                  <a:moveTo>
                    <a:pt x="26" y="1"/>
                  </a:moveTo>
                  <a:cubicBezTo>
                    <a:pt x="13" y="1"/>
                    <a:pt x="0" y="13"/>
                    <a:pt x="0" y="13"/>
                  </a:cubicBezTo>
                  <a:lnTo>
                    <a:pt x="0" y="1356"/>
                  </a:lnTo>
                  <a:cubicBezTo>
                    <a:pt x="0" y="1370"/>
                    <a:pt x="13" y="1370"/>
                    <a:pt x="26" y="1370"/>
                  </a:cubicBezTo>
                  <a:lnTo>
                    <a:pt x="10547" y="1370"/>
                  </a:lnTo>
                  <a:cubicBezTo>
                    <a:pt x="10559" y="1370"/>
                    <a:pt x="10559" y="1370"/>
                    <a:pt x="10559" y="1356"/>
                  </a:cubicBezTo>
                  <a:lnTo>
                    <a:pt x="10559" y="13"/>
                  </a:lnTo>
                  <a:cubicBezTo>
                    <a:pt x="10559" y="13"/>
                    <a:pt x="10559" y="1"/>
                    <a:pt x="10547" y="1"/>
                  </a:cubicBezTo>
                  <a:close/>
                </a:path>
              </a:pathLst>
            </a:custGeom>
            <a:solidFill>
              <a:srgbClr val="D7E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3706225" y="1019575"/>
              <a:ext cx="214900" cy="223450"/>
            </a:xfrm>
            <a:custGeom>
              <a:avLst/>
              <a:gdLst/>
              <a:ahLst/>
              <a:cxnLst/>
              <a:rect l="l" t="t" r="r" b="b"/>
              <a:pathLst>
                <a:path w="8596" h="8938" extrusionOk="0">
                  <a:moveTo>
                    <a:pt x="3056" y="1"/>
                  </a:moveTo>
                  <a:cubicBezTo>
                    <a:pt x="2739" y="1"/>
                    <a:pt x="2460" y="217"/>
                    <a:pt x="2372" y="521"/>
                  </a:cubicBezTo>
                  <a:lnTo>
                    <a:pt x="1" y="8938"/>
                  </a:lnTo>
                  <a:lnTo>
                    <a:pt x="5642" y="8938"/>
                  </a:lnTo>
                  <a:cubicBezTo>
                    <a:pt x="6048" y="8938"/>
                    <a:pt x="6390" y="8671"/>
                    <a:pt x="6491" y="8291"/>
                  </a:cubicBezTo>
                  <a:lnTo>
                    <a:pt x="8468" y="901"/>
                  </a:lnTo>
                  <a:cubicBezTo>
                    <a:pt x="8595" y="445"/>
                    <a:pt x="8253" y="1"/>
                    <a:pt x="778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3693250" y="1019575"/>
              <a:ext cx="89400" cy="221850"/>
            </a:xfrm>
            <a:custGeom>
              <a:avLst/>
              <a:gdLst/>
              <a:ahLst/>
              <a:cxnLst/>
              <a:rect l="l" t="t" r="r" b="b"/>
              <a:pathLst>
                <a:path w="3576" h="8874" extrusionOk="0">
                  <a:moveTo>
                    <a:pt x="3030" y="1"/>
                  </a:moveTo>
                  <a:cubicBezTo>
                    <a:pt x="2713" y="1"/>
                    <a:pt x="2435" y="217"/>
                    <a:pt x="2345" y="521"/>
                  </a:cubicBezTo>
                  <a:lnTo>
                    <a:pt x="1" y="8874"/>
                  </a:lnTo>
                  <a:lnTo>
                    <a:pt x="545" y="8874"/>
                  </a:lnTo>
                  <a:lnTo>
                    <a:pt x="2891" y="521"/>
                  </a:lnTo>
                  <a:cubicBezTo>
                    <a:pt x="2979" y="217"/>
                    <a:pt x="3258" y="1"/>
                    <a:pt x="357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3796225" y="1113375"/>
              <a:ext cx="47275" cy="42200"/>
            </a:xfrm>
            <a:custGeom>
              <a:avLst/>
              <a:gdLst/>
              <a:ahLst/>
              <a:cxnLst/>
              <a:rect l="l" t="t" r="r" b="b"/>
              <a:pathLst>
                <a:path w="1891" h="1688" extrusionOk="0">
                  <a:moveTo>
                    <a:pt x="1142" y="1"/>
                  </a:moveTo>
                  <a:cubicBezTo>
                    <a:pt x="673" y="1"/>
                    <a:pt x="217" y="381"/>
                    <a:pt x="102" y="837"/>
                  </a:cubicBezTo>
                  <a:cubicBezTo>
                    <a:pt x="1" y="1307"/>
                    <a:pt x="280" y="1687"/>
                    <a:pt x="749" y="1687"/>
                  </a:cubicBezTo>
                  <a:cubicBezTo>
                    <a:pt x="1218" y="1687"/>
                    <a:pt x="1674" y="1307"/>
                    <a:pt x="1789" y="837"/>
                  </a:cubicBezTo>
                  <a:cubicBezTo>
                    <a:pt x="1890" y="381"/>
                    <a:pt x="1598" y="1"/>
                    <a:pt x="114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3378900" y="843550"/>
              <a:ext cx="290300" cy="362025"/>
            </a:xfrm>
            <a:custGeom>
              <a:avLst/>
              <a:gdLst/>
              <a:ahLst/>
              <a:cxnLst/>
              <a:rect l="l" t="t" r="r" b="b"/>
              <a:pathLst>
                <a:path w="11612" h="14481" extrusionOk="0">
                  <a:moveTo>
                    <a:pt x="3481" y="0"/>
                  </a:moveTo>
                  <a:cubicBezTo>
                    <a:pt x="3298" y="0"/>
                    <a:pt x="3143" y="10"/>
                    <a:pt x="3043" y="32"/>
                  </a:cubicBezTo>
                  <a:cubicBezTo>
                    <a:pt x="1914" y="273"/>
                    <a:pt x="1407" y="1554"/>
                    <a:pt x="1432" y="3315"/>
                  </a:cubicBezTo>
                  <a:cubicBezTo>
                    <a:pt x="1432" y="3721"/>
                    <a:pt x="1420" y="4126"/>
                    <a:pt x="1407" y="4545"/>
                  </a:cubicBezTo>
                  <a:cubicBezTo>
                    <a:pt x="1407" y="4596"/>
                    <a:pt x="1407" y="4646"/>
                    <a:pt x="1395" y="4709"/>
                  </a:cubicBezTo>
                  <a:cubicBezTo>
                    <a:pt x="1331" y="6104"/>
                    <a:pt x="1153" y="7460"/>
                    <a:pt x="938" y="8322"/>
                  </a:cubicBezTo>
                  <a:cubicBezTo>
                    <a:pt x="482" y="10109"/>
                    <a:pt x="482" y="10109"/>
                    <a:pt x="0" y="11948"/>
                  </a:cubicBezTo>
                  <a:cubicBezTo>
                    <a:pt x="91" y="12361"/>
                    <a:pt x="3181" y="14480"/>
                    <a:pt x="6100" y="14480"/>
                  </a:cubicBezTo>
                  <a:cubicBezTo>
                    <a:pt x="6846" y="14480"/>
                    <a:pt x="7581" y="14342"/>
                    <a:pt x="8252" y="14001"/>
                  </a:cubicBezTo>
                  <a:cubicBezTo>
                    <a:pt x="8417" y="13215"/>
                    <a:pt x="8366" y="13354"/>
                    <a:pt x="8708" y="11478"/>
                  </a:cubicBezTo>
                  <a:cubicBezTo>
                    <a:pt x="8747" y="11314"/>
                    <a:pt x="8784" y="11174"/>
                    <a:pt x="8823" y="11060"/>
                  </a:cubicBezTo>
                  <a:cubicBezTo>
                    <a:pt x="8823" y="11022"/>
                    <a:pt x="8835" y="10997"/>
                    <a:pt x="8848" y="10971"/>
                  </a:cubicBezTo>
                  <a:lnTo>
                    <a:pt x="8848" y="10959"/>
                  </a:lnTo>
                  <a:cubicBezTo>
                    <a:pt x="8848" y="10959"/>
                    <a:pt x="8886" y="10946"/>
                    <a:pt x="8949" y="10920"/>
                  </a:cubicBezTo>
                  <a:cubicBezTo>
                    <a:pt x="9164" y="10819"/>
                    <a:pt x="9735" y="10540"/>
                    <a:pt x="10179" y="10109"/>
                  </a:cubicBezTo>
                  <a:cubicBezTo>
                    <a:pt x="10255" y="10033"/>
                    <a:pt x="10318" y="9957"/>
                    <a:pt x="10381" y="9881"/>
                  </a:cubicBezTo>
                  <a:lnTo>
                    <a:pt x="10407" y="9856"/>
                  </a:lnTo>
                  <a:cubicBezTo>
                    <a:pt x="10787" y="9362"/>
                    <a:pt x="10775" y="8309"/>
                    <a:pt x="10863" y="7106"/>
                  </a:cubicBezTo>
                  <a:cubicBezTo>
                    <a:pt x="10863" y="6991"/>
                    <a:pt x="10876" y="6864"/>
                    <a:pt x="10888" y="6737"/>
                  </a:cubicBezTo>
                  <a:cubicBezTo>
                    <a:pt x="10927" y="6332"/>
                    <a:pt x="10978" y="5914"/>
                    <a:pt x="11066" y="5521"/>
                  </a:cubicBezTo>
                  <a:cubicBezTo>
                    <a:pt x="11358" y="4089"/>
                    <a:pt x="11611" y="3340"/>
                    <a:pt x="10381" y="2377"/>
                  </a:cubicBezTo>
                  <a:cubicBezTo>
                    <a:pt x="10255" y="2263"/>
                    <a:pt x="10090" y="2162"/>
                    <a:pt x="9913" y="2047"/>
                  </a:cubicBezTo>
                  <a:cubicBezTo>
                    <a:pt x="9722" y="1908"/>
                    <a:pt x="9494" y="1782"/>
                    <a:pt x="9241" y="1630"/>
                  </a:cubicBezTo>
                  <a:lnTo>
                    <a:pt x="6528" y="463"/>
                  </a:lnTo>
                  <a:cubicBezTo>
                    <a:pt x="6528" y="463"/>
                    <a:pt x="6059" y="337"/>
                    <a:pt x="5438" y="210"/>
                  </a:cubicBezTo>
                  <a:cubicBezTo>
                    <a:pt x="5336" y="185"/>
                    <a:pt x="5210" y="159"/>
                    <a:pt x="5096" y="146"/>
                  </a:cubicBezTo>
                  <a:cubicBezTo>
                    <a:pt x="4775" y="80"/>
                    <a:pt x="4012" y="0"/>
                    <a:pt x="348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3563000" y="930100"/>
              <a:ext cx="11425" cy="10400"/>
            </a:xfrm>
            <a:custGeom>
              <a:avLst/>
              <a:gdLst/>
              <a:ahLst/>
              <a:cxnLst/>
              <a:rect l="l" t="t" r="r" b="b"/>
              <a:pathLst>
                <a:path w="457" h="416" extrusionOk="0">
                  <a:moveTo>
                    <a:pt x="227" y="0"/>
                  </a:moveTo>
                  <a:cubicBezTo>
                    <a:pt x="137" y="0"/>
                    <a:pt x="48" y="71"/>
                    <a:pt x="26" y="170"/>
                  </a:cubicBezTo>
                  <a:cubicBezTo>
                    <a:pt x="0" y="284"/>
                    <a:pt x="77" y="385"/>
                    <a:pt x="191" y="411"/>
                  </a:cubicBezTo>
                  <a:cubicBezTo>
                    <a:pt x="206" y="414"/>
                    <a:pt x="221" y="416"/>
                    <a:pt x="235" y="416"/>
                  </a:cubicBezTo>
                  <a:cubicBezTo>
                    <a:pt x="330" y="416"/>
                    <a:pt x="409" y="347"/>
                    <a:pt x="431" y="259"/>
                  </a:cubicBezTo>
                  <a:cubicBezTo>
                    <a:pt x="457" y="145"/>
                    <a:pt x="381" y="30"/>
                    <a:pt x="267" y="5"/>
                  </a:cubicBezTo>
                  <a:cubicBezTo>
                    <a:pt x="254" y="2"/>
                    <a:pt x="241" y="0"/>
                    <a:pt x="22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560475" y="951975"/>
              <a:ext cx="11425" cy="10400"/>
            </a:xfrm>
            <a:custGeom>
              <a:avLst/>
              <a:gdLst/>
              <a:ahLst/>
              <a:cxnLst/>
              <a:rect l="l" t="t" r="r" b="b"/>
              <a:pathLst>
                <a:path w="457" h="416" extrusionOk="0">
                  <a:moveTo>
                    <a:pt x="235" y="0"/>
                  </a:moveTo>
                  <a:cubicBezTo>
                    <a:pt x="137" y="0"/>
                    <a:pt x="47" y="71"/>
                    <a:pt x="25" y="169"/>
                  </a:cubicBezTo>
                  <a:cubicBezTo>
                    <a:pt x="0" y="284"/>
                    <a:pt x="76" y="385"/>
                    <a:pt x="191" y="411"/>
                  </a:cubicBezTo>
                  <a:cubicBezTo>
                    <a:pt x="206" y="414"/>
                    <a:pt x="220" y="416"/>
                    <a:pt x="235" y="416"/>
                  </a:cubicBezTo>
                  <a:cubicBezTo>
                    <a:pt x="330" y="416"/>
                    <a:pt x="409" y="347"/>
                    <a:pt x="431" y="259"/>
                  </a:cubicBezTo>
                  <a:cubicBezTo>
                    <a:pt x="456" y="144"/>
                    <a:pt x="380" y="31"/>
                    <a:pt x="279" y="5"/>
                  </a:cubicBezTo>
                  <a:cubicBezTo>
                    <a:pt x="264" y="2"/>
                    <a:pt x="249" y="0"/>
                    <a:pt x="235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3491225" y="850625"/>
              <a:ext cx="71175" cy="69575"/>
            </a:xfrm>
            <a:custGeom>
              <a:avLst/>
              <a:gdLst/>
              <a:ahLst/>
              <a:cxnLst/>
              <a:rect l="l" t="t" r="r" b="b"/>
              <a:pathLst>
                <a:path w="2847" h="2783" extrusionOk="0">
                  <a:moveTo>
                    <a:pt x="1028" y="0"/>
                  </a:moveTo>
                  <a:cubicBezTo>
                    <a:pt x="665" y="0"/>
                    <a:pt x="294" y="106"/>
                    <a:pt x="197" y="510"/>
                  </a:cubicBezTo>
                  <a:cubicBezTo>
                    <a:pt x="0" y="1335"/>
                    <a:pt x="1311" y="2782"/>
                    <a:pt x="2722" y="2782"/>
                  </a:cubicBezTo>
                  <a:cubicBezTo>
                    <a:pt x="2763" y="2782"/>
                    <a:pt x="2805" y="2781"/>
                    <a:pt x="2846" y="2778"/>
                  </a:cubicBezTo>
                  <a:cubicBezTo>
                    <a:pt x="2846" y="2778"/>
                    <a:pt x="1477" y="1333"/>
                    <a:pt x="1820" y="130"/>
                  </a:cubicBezTo>
                  <a:cubicBezTo>
                    <a:pt x="1820" y="130"/>
                    <a:pt x="1429" y="0"/>
                    <a:pt x="102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3577575" y="883650"/>
              <a:ext cx="70375" cy="55300"/>
            </a:xfrm>
            <a:custGeom>
              <a:avLst/>
              <a:gdLst/>
              <a:ahLst/>
              <a:cxnLst/>
              <a:rect l="l" t="t" r="r" b="b"/>
              <a:pathLst>
                <a:path w="2815" h="2212" extrusionOk="0">
                  <a:moveTo>
                    <a:pt x="1231" y="0"/>
                  </a:moveTo>
                  <a:cubicBezTo>
                    <a:pt x="837" y="1293"/>
                    <a:pt x="1" y="1623"/>
                    <a:pt x="1" y="1623"/>
                  </a:cubicBezTo>
                  <a:cubicBezTo>
                    <a:pt x="315" y="2006"/>
                    <a:pt x="873" y="2212"/>
                    <a:pt x="1389" y="2212"/>
                  </a:cubicBezTo>
                  <a:cubicBezTo>
                    <a:pt x="1914" y="2212"/>
                    <a:pt x="2395" y="2000"/>
                    <a:pt x="2536" y="1547"/>
                  </a:cubicBezTo>
                  <a:cubicBezTo>
                    <a:pt x="2815" y="659"/>
                    <a:pt x="1231" y="0"/>
                    <a:pt x="123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3530375" y="853850"/>
              <a:ext cx="78600" cy="70400"/>
            </a:xfrm>
            <a:custGeom>
              <a:avLst/>
              <a:gdLst/>
              <a:ahLst/>
              <a:cxnLst/>
              <a:rect l="l" t="t" r="r" b="b"/>
              <a:pathLst>
                <a:path w="3144" h="281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0" y="621"/>
                    <a:pt x="431" y="1572"/>
                    <a:pt x="1014" y="2384"/>
                  </a:cubicBezTo>
                  <a:cubicBezTo>
                    <a:pt x="1223" y="2678"/>
                    <a:pt x="1535" y="2816"/>
                    <a:pt x="1845" y="2816"/>
                  </a:cubicBezTo>
                  <a:cubicBezTo>
                    <a:pt x="2271" y="2816"/>
                    <a:pt x="2693" y="2556"/>
                    <a:pt x="2840" y="2080"/>
                  </a:cubicBezTo>
                  <a:lnTo>
                    <a:pt x="3144" y="107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3477775" y="1077050"/>
              <a:ext cx="124875" cy="43025"/>
            </a:xfrm>
            <a:custGeom>
              <a:avLst/>
              <a:gdLst/>
              <a:ahLst/>
              <a:cxnLst/>
              <a:rect l="l" t="t" r="r" b="b"/>
              <a:pathLst>
                <a:path w="4995" h="1721" extrusionOk="0">
                  <a:moveTo>
                    <a:pt x="457" y="0"/>
                  </a:moveTo>
                  <a:cubicBezTo>
                    <a:pt x="234" y="0"/>
                    <a:pt x="94" y="18"/>
                    <a:pt x="76" y="22"/>
                  </a:cubicBezTo>
                  <a:cubicBezTo>
                    <a:pt x="38" y="34"/>
                    <a:pt x="0" y="73"/>
                    <a:pt x="12" y="110"/>
                  </a:cubicBezTo>
                  <a:cubicBezTo>
                    <a:pt x="12" y="135"/>
                    <a:pt x="38" y="161"/>
                    <a:pt x="63" y="174"/>
                  </a:cubicBezTo>
                  <a:cubicBezTo>
                    <a:pt x="76" y="186"/>
                    <a:pt x="88" y="186"/>
                    <a:pt x="102" y="186"/>
                  </a:cubicBezTo>
                  <a:cubicBezTo>
                    <a:pt x="105" y="186"/>
                    <a:pt x="237" y="170"/>
                    <a:pt x="455" y="170"/>
                  </a:cubicBezTo>
                  <a:cubicBezTo>
                    <a:pt x="981" y="170"/>
                    <a:pt x="2011" y="264"/>
                    <a:pt x="2979" y="909"/>
                  </a:cubicBezTo>
                  <a:cubicBezTo>
                    <a:pt x="3676" y="1365"/>
                    <a:pt x="4322" y="1619"/>
                    <a:pt x="4868" y="1720"/>
                  </a:cubicBezTo>
                  <a:cubicBezTo>
                    <a:pt x="4868" y="1682"/>
                    <a:pt x="4880" y="1657"/>
                    <a:pt x="4893" y="1631"/>
                  </a:cubicBezTo>
                  <a:lnTo>
                    <a:pt x="4893" y="1619"/>
                  </a:lnTo>
                  <a:cubicBezTo>
                    <a:pt x="4893" y="1619"/>
                    <a:pt x="4931" y="1606"/>
                    <a:pt x="4994" y="1580"/>
                  </a:cubicBezTo>
                  <a:cubicBezTo>
                    <a:pt x="4449" y="1504"/>
                    <a:pt x="3790" y="1251"/>
                    <a:pt x="3068" y="782"/>
                  </a:cubicBezTo>
                  <a:cubicBezTo>
                    <a:pt x="2059" y="106"/>
                    <a:pt x="1005" y="0"/>
                    <a:pt x="45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519900" y="932750"/>
              <a:ext cx="97950" cy="69000"/>
            </a:xfrm>
            <a:custGeom>
              <a:avLst/>
              <a:gdLst/>
              <a:ahLst/>
              <a:cxnLst/>
              <a:rect l="l" t="t" r="r" b="b"/>
              <a:pathLst>
                <a:path w="3918" h="2760" extrusionOk="0">
                  <a:moveTo>
                    <a:pt x="95" y="0"/>
                  </a:moveTo>
                  <a:cubicBezTo>
                    <a:pt x="80" y="0"/>
                    <a:pt x="65" y="5"/>
                    <a:pt x="51" y="14"/>
                  </a:cubicBezTo>
                  <a:cubicBezTo>
                    <a:pt x="14" y="39"/>
                    <a:pt x="1" y="90"/>
                    <a:pt x="26" y="115"/>
                  </a:cubicBezTo>
                  <a:cubicBezTo>
                    <a:pt x="90" y="203"/>
                    <a:pt x="1395" y="2282"/>
                    <a:pt x="2308" y="2662"/>
                  </a:cubicBezTo>
                  <a:cubicBezTo>
                    <a:pt x="2474" y="2731"/>
                    <a:pt x="2631" y="2760"/>
                    <a:pt x="2776" y="2760"/>
                  </a:cubicBezTo>
                  <a:cubicBezTo>
                    <a:pt x="3461" y="2760"/>
                    <a:pt x="3893" y="2128"/>
                    <a:pt x="3893" y="2118"/>
                  </a:cubicBezTo>
                  <a:cubicBezTo>
                    <a:pt x="3918" y="2079"/>
                    <a:pt x="3905" y="2029"/>
                    <a:pt x="3867" y="2003"/>
                  </a:cubicBezTo>
                  <a:cubicBezTo>
                    <a:pt x="3854" y="1994"/>
                    <a:pt x="3839" y="1990"/>
                    <a:pt x="3824" y="1990"/>
                  </a:cubicBezTo>
                  <a:cubicBezTo>
                    <a:pt x="3796" y="1990"/>
                    <a:pt x="3769" y="2004"/>
                    <a:pt x="3753" y="2029"/>
                  </a:cubicBezTo>
                  <a:cubicBezTo>
                    <a:pt x="3753" y="2029"/>
                    <a:pt x="3370" y="2594"/>
                    <a:pt x="2771" y="2594"/>
                  </a:cubicBezTo>
                  <a:cubicBezTo>
                    <a:pt x="2647" y="2594"/>
                    <a:pt x="2513" y="2569"/>
                    <a:pt x="2371" y="2510"/>
                  </a:cubicBezTo>
                  <a:cubicBezTo>
                    <a:pt x="1510" y="2155"/>
                    <a:pt x="178" y="51"/>
                    <a:pt x="166" y="39"/>
                  </a:cubicBezTo>
                  <a:cubicBezTo>
                    <a:pt x="150" y="14"/>
                    <a:pt x="123" y="0"/>
                    <a:pt x="95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3589325" y="1087575"/>
              <a:ext cx="52300" cy="84525"/>
            </a:xfrm>
            <a:custGeom>
              <a:avLst/>
              <a:gdLst/>
              <a:ahLst/>
              <a:cxnLst/>
              <a:rect l="l" t="t" r="r" b="b"/>
              <a:pathLst>
                <a:path w="2092" h="3381" extrusionOk="0">
                  <a:moveTo>
                    <a:pt x="1988" y="0"/>
                  </a:moveTo>
                  <a:cubicBezTo>
                    <a:pt x="1956" y="0"/>
                    <a:pt x="1926" y="19"/>
                    <a:pt x="1901" y="44"/>
                  </a:cubicBezTo>
                  <a:cubicBezTo>
                    <a:pt x="1369" y="881"/>
                    <a:pt x="418" y="1122"/>
                    <a:pt x="406" y="1122"/>
                  </a:cubicBezTo>
                  <a:cubicBezTo>
                    <a:pt x="367" y="1122"/>
                    <a:pt x="342" y="1159"/>
                    <a:pt x="330" y="1198"/>
                  </a:cubicBezTo>
                  <a:cubicBezTo>
                    <a:pt x="330" y="1210"/>
                    <a:pt x="76" y="2516"/>
                    <a:pt x="12" y="3277"/>
                  </a:cubicBezTo>
                  <a:cubicBezTo>
                    <a:pt x="0" y="3328"/>
                    <a:pt x="38" y="3378"/>
                    <a:pt x="88" y="3378"/>
                  </a:cubicBezTo>
                  <a:lnTo>
                    <a:pt x="101" y="3378"/>
                  </a:lnTo>
                  <a:cubicBezTo>
                    <a:pt x="108" y="3380"/>
                    <a:pt x="114" y="3381"/>
                    <a:pt x="120" y="3381"/>
                  </a:cubicBezTo>
                  <a:cubicBezTo>
                    <a:pt x="161" y="3381"/>
                    <a:pt x="191" y="3346"/>
                    <a:pt x="203" y="3302"/>
                  </a:cubicBezTo>
                  <a:cubicBezTo>
                    <a:pt x="266" y="2630"/>
                    <a:pt x="456" y="1553"/>
                    <a:pt x="507" y="1286"/>
                  </a:cubicBezTo>
                  <a:cubicBezTo>
                    <a:pt x="735" y="1223"/>
                    <a:pt x="1559" y="931"/>
                    <a:pt x="2066" y="145"/>
                  </a:cubicBezTo>
                  <a:cubicBezTo>
                    <a:pt x="2091" y="108"/>
                    <a:pt x="2079" y="44"/>
                    <a:pt x="2040" y="19"/>
                  </a:cubicBezTo>
                  <a:cubicBezTo>
                    <a:pt x="2023" y="6"/>
                    <a:pt x="2005" y="0"/>
                    <a:pt x="1988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3560475" y="626575"/>
              <a:ext cx="95400" cy="91400"/>
            </a:xfrm>
            <a:custGeom>
              <a:avLst/>
              <a:gdLst/>
              <a:ahLst/>
              <a:cxnLst/>
              <a:rect l="l" t="t" r="r" b="b"/>
              <a:pathLst>
                <a:path w="3816" h="3656" extrusionOk="0">
                  <a:moveTo>
                    <a:pt x="1905" y="0"/>
                  </a:moveTo>
                  <a:cubicBezTo>
                    <a:pt x="1120" y="0"/>
                    <a:pt x="391" y="508"/>
                    <a:pt x="152" y="1296"/>
                  </a:cubicBezTo>
                  <a:cubicBezTo>
                    <a:pt x="0" y="1816"/>
                    <a:pt x="76" y="2335"/>
                    <a:pt x="330" y="2766"/>
                  </a:cubicBezTo>
                  <a:cubicBezTo>
                    <a:pt x="558" y="3134"/>
                    <a:pt x="913" y="3438"/>
                    <a:pt x="1369" y="3577"/>
                  </a:cubicBezTo>
                  <a:cubicBezTo>
                    <a:pt x="1545" y="3631"/>
                    <a:pt x="1723" y="3656"/>
                    <a:pt x="1899" y="3656"/>
                  </a:cubicBezTo>
                  <a:cubicBezTo>
                    <a:pt x="2683" y="3656"/>
                    <a:pt x="3413" y="3148"/>
                    <a:pt x="3651" y="2360"/>
                  </a:cubicBezTo>
                  <a:cubicBezTo>
                    <a:pt x="3676" y="2259"/>
                    <a:pt x="3701" y="2157"/>
                    <a:pt x="3715" y="2056"/>
                  </a:cubicBezTo>
                  <a:cubicBezTo>
                    <a:pt x="3816" y="1182"/>
                    <a:pt x="3296" y="345"/>
                    <a:pt x="2434" y="79"/>
                  </a:cubicBezTo>
                  <a:cubicBezTo>
                    <a:pt x="2258" y="26"/>
                    <a:pt x="2080" y="0"/>
                    <a:pt x="1905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3568700" y="672575"/>
              <a:ext cx="84650" cy="45400"/>
            </a:xfrm>
            <a:custGeom>
              <a:avLst/>
              <a:gdLst/>
              <a:ahLst/>
              <a:cxnLst/>
              <a:rect l="l" t="t" r="r" b="b"/>
              <a:pathLst>
                <a:path w="3386" h="1816" extrusionOk="0">
                  <a:moveTo>
                    <a:pt x="2323" y="1"/>
                  </a:moveTo>
                  <a:cubicBezTo>
                    <a:pt x="1310" y="1"/>
                    <a:pt x="456" y="556"/>
                    <a:pt x="1" y="926"/>
                  </a:cubicBezTo>
                  <a:cubicBezTo>
                    <a:pt x="229" y="1294"/>
                    <a:pt x="584" y="1598"/>
                    <a:pt x="1040" y="1737"/>
                  </a:cubicBezTo>
                  <a:cubicBezTo>
                    <a:pt x="1216" y="1791"/>
                    <a:pt x="1394" y="1816"/>
                    <a:pt x="1570" y="1816"/>
                  </a:cubicBezTo>
                  <a:cubicBezTo>
                    <a:pt x="2354" y="1816"/>
                    <a:pt x="3084" y="1308"/>
                    <a:pt x="3322" y="520"/>
                  </a:cubicBezTo>
                  <a:cubicBezTo>
                    <a:pt x="3347" y="419"/>
                    <a:pt x="3372" y="317"/>
                    <a:pt x="3386" y="216"/>
                  </a:cubicBezTo>
                  <a:cubicBezTo>
                    <a:pt x="3019" y="63"/>
                    <a:pt x="2662" y="1"/>
                    <a:pt x="2323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3686275" y="757200"/>
              <a:ext cx="21875" cy="48175"/>
            </a:xfrm>
            <a:custGeom>
              <a:avLst/>
              <a:gdLst/>
              <a:ahLst/>
              <a:cxnLst/>
              <a:rect l="l" t="t" r="r" b="b"/>
              <a:pathLst>
                <a:path w="875" h="1927" extrusionOk="0">
                  <a:moveTo>
                    <a:pt x="419" y="0"/>
                  </a:moveTo>
                  <a:lnTo>
                    <a:pt x="1" y="1927"/>
                  </a:lnTo>
                  <a:cubicBezTo>
                    <a:pt x="875" y="1572"/>
                    <a:pt x="761" y="64"/>
                    <a:pt x="761" y="64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3519275" y="678875"/>
              <a:ext cx="175275" cy="146800"/>
            </a:xfrm>
            <a:custGeom>
              <a:avLst/>
              <a:gdLst/>
              <a:ahLst/>
              <a:cxnLst/>
              <a:rect l="l" t="t" r="r" b="b"/>
              <a:pathLst>
                <a:path w="7011" h="5872" extrusionOk="0">
                  <a:moveTo>
                    <a:pt x="4389" y="1"/>
                  </a:moveTo>
                  <a:cubicBezTo>
                    <a:pt x="4037" y="1"/>
                    <a:pt x="3652" y="64"/>
                    <a:pt x="3233" y="218"/>
                  </a:cubicBezTo>
                  <a:cubicBezTo>
                    <a:pt x="723" y="1143"/>
                    <a:pt x="0" y="4933"/>
                    <a:pt x="1800" y="5871"/>
                  </a:cubicBezTo>
                  <a:cubicBezTo>
                    <a:pt x="1800" y="5871"/>
                    <a:pt x="5704" y="3907"/>
                    <a:pt x="7010" y="1511"/>
                  </a:cubicBezTo>
                  <a:cubicBezTo>
                    <a:pt x="7010" y="1511"/>
                    <a:pt x="6103" y="1"/>
                    <a:pt x="4389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3537350" y="812650"/>
              <a:ext cx="82075" cy="83400"/>
            </a:xfrm>
            <a:custGeom>
              <a:avLst/>
              <a:gdLst/>
              <a:ahLst/>
              <a:cxnLst/>
              <a:rect l="l" t="t" r="r" b="b"/>
              <a:pathLst>
                <a:path w="3283" h="3336" extrusionOk="0">
                  <a:moveTo>
                    <a:pt x="1065" y="1"/>
                  </a:moveTo>
                  <a:cubicBezTo>
                    <a:pt x="989" y="584"/>
                    <a:pt x="596" y="1421"/>
                    <a:pt x="0" y="1674"/>
                  </a:cubicBezTo>
                  <a:cubicBezTo>
                    <a:pt x="856" y="3051"/>
                    <a:pt x="1651" y="3335"/>
                    <a:pt x="2162" y="3335"/>
                  </a:cubicBezTo>
                  <a:cubicBezTo>
                    <a:pt x="2520" y="3335"/>
                    <a:pt x="2738" y="3195"/>
                    <a:pt x="2738" y="3195"/>
                  </a:cubicBezTo>
                  <a:lnTo>
                    <a:pt x="3283" y="1864"/>
                  </a:lnTo>
                  <a:cubicBezTo>
                    <a:pt x="2598" y="1610"/>
                    <a:pt x="1927" y="990"/>
                    <a:pt x="1508" y="533"/>
                  </a:cubicBezTo>
                  <a:cubicBezTo>
                    <a:pt x="1457" y="483"/>
                    <a:pt x="1407" y="432"/>
                    <a:pt x="1369" y="381"/>
                  </a:cubicBezTo>
                  <a:cubicBezTo>
                    <a:pt x="1192" y="128"/>
                    <a:pt x="1065" y="1"/>
                    <a:pt x="1065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3571575" y="822175"/>
              <a:ext cx="47850" cy="52925"/>
            </a:xfrm>
            <a:custGeom>
              <a:avLst/>
              <a:gdLst/>
              <a:ahLst/>
              <a:cxnLst/>
              <a:rect l="l" t="t" r="r" b="b"/>
              <a:pathLst>
                <a:path w="1914" h="2117" extrusionOk="0">
                  <a:moveTo>
                    <a:pt x="0" y="0"/>
                  </a:moveTo>
                  <a:lnTo>
                    <a:pt x="0" y="0"/>
                  </a:lnTo>
                  <a:cubicBezTo>
                    <a:pt x="266" y="950"/>
                    <a:pt x="1141" y="1724"/>
                    <a:pt x="1660" y="2116"/>
                  </a:cubicBezTo>
                  <a:lnTo>
                    <a:pt x="1914" y="1483"/>
                  </a:lnTo>
                  <a:cubicBezTo>
                    <a:pt x="1229" y="1229"/>
                    <a:pt x="558" y="609"/>
                    <a:pt x="139" y="152"/>
                  </a:cubicBezTo>
                  <a:cubicBezTo>
                    <a:pt x="88" y="102"/>
                    <a:pt x="51" y="51"/>
                    <a:pt x="0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3563975" y="711075"/>
              <a:ext cx="136900" cy="152900"/>
            </a:xfrm>
            <a:custGeom>
              <a:avLst/>
              <a:gdLst/>
              <a:ahLst/>
              <a:cxnLst/>
              <a:rect l="l" t="t" r="r" b="b"/>
              <a:pathLst>
                <a:path w="5476" h="6116" extrusionOk="0">
                  <a:moveTo>
                    <a:pt x="2927" y="0"/>
                  </a:moveTo>
                  <a:cubicBezTo>
                    <a:pt x="2117" y="0"/>
                    <a:pt x="1386" y="516"/>
                    <a:pt x="1090" y="1287"/>
                  </a:cubicBezTo>
                  <a:cubicBezTo>
                    <a:pt x="659" y="1997"/>
                    <a:pt x="304" y="2796"/>
                    <a:pt x="76" y="3734"/>
                  </a:cubicBezTo>
                  <a:cubicBezTo>
                    <a:pt x="51" y="3836"/>
                    <a:pt x="25" y="3949"/>
                    <a:pt x="0" y="4064"/>
                  </a:cubicBezTo>
                  <a:cubicBezTo>
                    <a:pt x="54" y="4140"/>
                    <a:pt x="1522" y="6116"/>
                    <a:pt x="2907" y="6116"/>
                  </a:cubicBezTo>
                  <a:cubicBezTo>
                    <a:pt x="3134" y="6116"/>
                    <a:pt x="3359" y="6063"/>
                    <a:pt x="3575" y="5940"/>
                  </a:cubicBezTo>
                  <a:cubicBezTo>
                    <a:pt x="4006" y="5698"/>
                    <a:pt x="4310" y="5141"/>
                    <a:pt x="4956" y="3696"/>
                  </a:cubicBezTo>
                  <a:cubicBezTo>
                    <a:pt x="5476" y="2530"/>
                    <a:pt x="5451" y="1529"/>
                    <a:pt x="4905" y="1047"/>
                  </a:cubicBezTo>
                  <a:cubicBezTo>
                    <a:pt x="4550" y="730"/>
                    <a:pt x="4006" y="70"/>
                    <a:pt x="3093" y="8"/>
                  </a:cubicBezTo>
                  <a:cubicBezTo>
                    <a:pt x="3037" y="3"/>
                    <a:pt x="2982" y="0"/>
                    <a:pt x="2927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3632075" y="815100"/>
              <a:ext cx="26350" cy="20075"/>
            </a:xfrm>
            <a:custGeom>
              <a:avLst/>
              <a:gdLst/>
              <a:ahLst/>
              <a:cxnLst/>
              <a:rect l="l" t="t" r="r" b="b"/>
              <a:pathLst>
                <a:path w="1054" h="803" extrusionOk="0">
                  <a:moveTo>
                    <a:pt x="581" y="0"/>
                  </a:moveTo>
                  <a:cubicBezTo>
                    <a:pt x="461" y="0"/>
                    <a:pt x="353" y="54"/>
                    <a:pt x="268" y="131"/>
                  </a:cubicBezTo>
                  <a:cubicBezTo>
                    <a:pt x="1" y="334"/>
                    <a:pt x="128" y="777"/>
                    <a:pt x="457" y="802"/>
                  </a:cubicBezTo>
                  <a:lnTo>
                    <a:pt x="470" y="802"/>
                  </a:lnTo>
                  <a:cubicBezTo>
                    <a:pt x="597" y="802"/>
                    <a:pt x="711" y="739"/>
                    <a:pt x="787" y="638"/>
                  </a:cubicBezTo>
                  <a:cubicBezTo>
                    <a:pt x="913" y="473"/>
                    <a:pt x="1053" y="194"/>
                    <a:pt x="761" y="42"/>
                  </a:cubicBezTo>
                  <a:cubicBezTo>
                    <a:pt x="699" y="13"/>
                    <a:pt x="639" y="0"/>
                    <a:pt x="581" y="0"/>
                  </a:cubicBezTo>
                  <a:close/>
                </a:path>
              </a:pathLst>
            </a:custGeom>
            <a:solidFill>
              <a:srgbClr val="9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3629875" y="754075"/>
              <a:ext cx="28850" cy="11500"/>
            </a:xfrm>
            <a:custGeom>
              <a:avLst/>
              <a:gdLst/>
              <a:ahLst/>
              <a:cxnLst/>
              <a:rect l="l" t="t" r="r" b="b"/>
              <a:pathLst>
                <a:path w="1154" h="460" extrusionOk="0">
                  <a:moveTo>
                    <a:pt x="942" y="1"/>
                  </a:moveTo>
                  <a:cubicBezTo>
                    <a:pt x="789" y="1"/>
                    <a:pt x="574" y="190"/>
                    <a:pt x="273" y="190"/>
                  </a:cubicBezTo>
                  <a:cubicBezTo>
                    <a:pt x="189" y="190"/>
                    <a:pt x="98" y="175"/>
                    <a:pt x="1" y="138"/>
                  </a:cubicBezTo>
                  <a:lnTo>
                    <a:pt x="1" y="138"/>
                  </a:lnTo>
                  <a:cubicBezTo>
                    <a:pt x="1" y="138"/>
                    <a:pt x="75" y="459"/>
                    <a:pt x="494" y="459"/>
                  </a:cubicBezTo>
                  <a:cubicBezTo>
                    <a:pt x="621" y="459"/>
                    <a:pt x="779" y="430"/>
                    <a:pt x="976" y="353"/>
                  </a:cubicBezTo>
                  <a:cubicBezTo>
                    <a:pt x="1027" y="341"/>
                    <a:pt x="1065" y="302"/>
                    <a:pt x="1091" y="265"/>
                  </a:cubicBezTo>
                  <a:cubicBezTo>
                    <a:pt x="1128" y="201"/>
                    <a:pt x="1154" y="125"/>
                    <a:pt x="1040" y="37"/>
                  </a:cubicBezTo>
                  <a:cubicBezTo>
                    <a:pt x="1010" y="11"/>
                    <a:pt x="978" y="1"/>
                    <a:pt x="942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676150" y="767175"/>
              <a:ext cx="19975" cy="22825"/>
            </a:xfrm>
            <a:custGeom>
              <a:avLst/>
              <a:gdLst/>
              <a:ahLst/>
              <a:cxnLst/>
              <a:rect l="l" t="t" r="r" b="b"/>
              <a:pathLst>
                <a:path w="799" h="913" extrusionOk="0">
                  <a:moveTo>
                    <a:pt x="170" y="1"/>
                  </a:moveTo>
                  <a:cubicBezTo>
                    <a:pt x="73" y="1"/>
                    <a:pt x="34" y="55"/>
                    <a:pt x="12" y="108"/>
                  </a:cubicBezTo>
                  <a:cubicBezTo>
                    <a:pt x="0" y="159"/>
                    <a:pt x="0" y="223"/>
                    <a:pt x="12" y="260"/>
                  </a:cubicBezTo>
                  <a:cubicBezTo>
                    <a:pt x="200" y="814"/>
                    <a:pt x="471" y="913"/>
                    <a:pt x="640" y="913"/>
                  </a:cubicBezTo>
                  <a:cubicBezTo>
                    <a:pt x="735" y="913"/>
                    <a:pt x="798" y="882"/>
                    <a:pt x="798" y="882"/>
                  </a:cubicBezTo>
                  <a:cubicBezTo>
                    <a:pt x="317" y="603"/>
                    <a:pt x="469" y="57"/>
                    <a:pt x="228" y="7"/>
                  </a:cubicBezTo>
                  <a:cubicBezTo>
                    <a:pt x="207" y="3"/>
                    <a:pt x="187" y="1"/>
                    <a:pt x="170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63975" y="803150"/>
              <a:ext cx="18700" cy="9525"/>
            </a:xfrm>
            <a:custGeom>
              <a:avLst/>
              <a:gdLst/>
              <a:ahLst/>
              <a:cxnLst/>
              <a:rect l="l" t="t" r="r" b="b"/>
              <a:pathLst>
                <a:path w="748" h="381" extrusionOk="0">
                  <a:moveTo>
                    <a:pt x="747" y="1"/>
                  </a:moveTo>
                  <a:lnTo>
                    <a:pt x="747" y="1"/>
                  </a:lnTo>
                  <a:cubicBezTo>
                    <a:pt x="586" y="58"/>
                    <a:pt x="435" y="74"/>
                    <a:pt x="317" y="74"/>
                  </a:cubicBezTo>
                  <a:cubicBezTo>
                    <a:pt x="176" y="74"/>
                    <a:pt x="83" y="51"/>
                    <a:pt x="76" y="51"/>
                  </a:cubicBezTo>
                  <a:cubicBezTo>
                    <a:pt x="51" y="153"/>
                    <a:pt x="25" y="266"/>
                    <a:pt x="0" y="381"/>
                  </a:cubicBezTo>
                  <a:cubicBezTo>
                    <a:pt x="342" y="381"/>
                    <a:pt x="735" y="13"/>
                    <a:pt x="747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549650" y="755900"/>
              <a:ext cx="38100" cy="49375"/>
            </a:xfrm>
            <a:custGeom>
              <a:avLst/>
              <a:gdLst/>
              <a:ahLst/>
              <a:cxnLst/>
              <a:rect l="l" t="t" r="r" b="b"/>
              <a:pathLst>
                <a:path w="1524" h="1975" extrusionOk="0">
                  <a:moveTo>
                    <a:pt x="897" y="0"/>
                  </a:moveTo>
                  <a:cubicBezTo>
                    <a:pt x="802" y="0"/>
                    <a:pt x="695" y="30"/>
                    <a:pt x="573" y="103"/>
                  </a:cubicBezTo>
                  <a:cubicBezTo>
                    <a:pt x="1" y="443"/>
                    <a:pt x="48" y="1975"/>
                    <a:pt x="859" y="1975"/>
                  </a:cubicBezTo>
                  <a:cubicBezTo>
                    <a:pt x="893" y="1975"/>
                    <a:pt x="929" y="1972"/>
                    <a:pt x="965" y="1967"/>
                  </a:cubicBezTo>
                  <a:lnTo>
                    <a:pt x="1523" y="737"/>
                  </a:lnTo>
                  <a:cubicBezTo>
                    <a:pt x="1523" y="737"/>
                    <a:pt x="1365" y="0"/>
                    <a:pt x="897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3558250" y="795975"/>
              <a:ext cx="11750" cy="10225"/>
            </a:xfrm>
            <a:custGeom>
              <a:avLst/>
              <a:gdLst/>
              <a:ahLst/>
              <a:cxnLst/>
              <a:rect l="l" t="t" r="r" b="b"/>
              <a:pathLst>
                <a:path w="470" h="409" extrusionOk="0">
                  <a:moveTo>
                    <a:pt x="235" y="1"/>
                  </a:moveTo>
                  <a:cubicBezTo>
                    <a:pt x="159" y="1"/>
                    <a:pt x="89" y="48"/>
                    <a:pt x="52" y="122"/>
                  </a:cubicBezTo>
                  <a:cubicBezTo>
                    <a:pt x="1" y="224"/>
                    <a:pt x="52" y="338"/>
                    <a:pt x="153" y="389"/>
                  </a:cubicBezTo>
                  <a:cubicBezTo>
                    <a:pt x="180" y="403"/>
                    <a:pt x="208" y="409"/>
                    <a:pt x="236" y="409"/>
                  </a:cubicBezTo>
                  <a:cubicBezTo>
                    <a:pt x="311" y="409"/>
                    <a:pt x="382" y="362"/>
                    <a:pt x="419" y="288"/>
                  </a:cubicBezTo>
                  <a:cubicBezTo>
                    <a:pt x="469" y="186"/>
                    <a:pt x="419" y="59"/>
                    <a:pt x="317" y="21"/>
                  </a:cubicBezTo>
                  <a:cubicBezTo>
                    <a:pt x="290" y="7"/>
                    <a:pt x="262" y="1"/>
                    <a:pt x="23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3567425" y="765925"/>
              <a:ext cx="15250" cy="32475"/>
            </a:xfrm>
            <a:custGeom>
              <a:avLst/>
              <a:gdLst/>
              <a:ahLst/>
              <a:cxnLst/>
              <a:rect l="l" t="t" r="r" b="b"/>
              <a:pathLst>
                <a:path w="610" h="1299" extrusionOk="0">
                  <a:moveTo>
                    <a:pt x="77" y="0"/>
                  </a:moveTo>
                  <a:cubicBezTo>
                    <a:pt x="58" y="0"/>
                    <a:pt x="39" y="6"/>
                    <a:pt x="26" y="19"/>
                  </a:cubicBezTo>
                  <a:cubicBezTo>
                    <a:pt x="1" y="44"/>
                    <a:pt x="1" y="95"/>
                    <a:pt x="26" y="121"/>
                  </a:cubicBezTo>
                  <a:cubicBezTo>
                    <a:pt x="39" y="133"/>
                    <a:pt x="457" y="577"/>
                    <a:pt x="242" y="1211"/>
                  </a:cubicBezTo>
                  <a:cubicBezTo>
                    <a:pt x="229" y="1236"/>
                    <a:pt x="254" y="1274"/>
                    <a:pt x="280" y="1287"/>
                  </a:cubicBezTo>
                  <a:lnTo>
                    <a:pt x="293" y="1299"/>
                  </a:lnTo>
                  <a:cubicBezTo>
                    <a:pt x="318" y="1299"/>
                    <a:pt x="356" y="1287"/>
                    <a:pt x="369" y="1248"/>
                  </a:cubicBezTo>
                  <a:cubicBezTo>
                    <a:pt x="609" y="538"/>
                    <a:pt x="141" y="44"/>
                    <a:pt x="128" y="19"/>
                  </a:cubicBezTo>
                  <a:cubicBezTo>
                    <a:pt x="115" y="6"/>
                    <a:pt x="96" y="0"/>
                    <a:pt x="77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3563325" y="778575"/>
              <a:ext cx="14600" cy="4975"/>
            </a:xfrm>
            <a:custGeom>
              <a:avLst/>
              <a:gdLst/>
              <a:ahLst/>
              <a:cxnLst/>
              <a:rect l="l" t="t" r="r" b="b"/>
              <a:pathLst>
                <a:path w="584" h="199" extrusionOk="0">
                  <a:moveTo>
                    <a:pt x="274" y="1"/>
                  </a:moveTo>
                  <a:cubicBezTo>
                    <a:pt x="166" y="1"/>
                    <a:pt x="72" y="26"/>
                    <a:pt x="51" y="32"/>
                  </a:cubicBezTo>
                  <a:cubicBezTo>
                    <a:pt x="13" y="46"/>
                    <a:pt x="1" y="71"/>
                    <a:pt x="13" y="108"/>
                  </a:cubicBezTo>
                  <a:cubicBezTo>
                    <a:pt x="13" y="134"/>
                    <a:pt x="26" y="147"/>
                    <a:pt x="38" y="159"/>
                  </a:cubicBezTo>
                  <a:lnTo>
                    <a:pt x="89" y="159"/>
                  </a:lnTo>
                  <a:cubicBezTo>
                    <a:pt x="130" y="153"/>
                    <a:pt x="207" y="139"/>
                    <a:pt x="285" y="139"/>
                  </a:cubicBezTo>
                  <a:cubicBezTo>
                    <a:pt x="353" y="139"/>
                    <a:pt x="422" y="149"/>
                    <a:pt x="469" y="184"/>
                  </a:cubicBezTo>
                  <a:cubicBezTo>
                    <a:pt x="479" y="194"/>
                    <a:pt x="491" y="198"/>
                    <a:pt x="503" y="198"/>
                  </a:cubicBezTo>
                  <a:cubicBezTo>
                    <a:pt x="522" y="198"/>
                    <a:pt x="543" y="188"/>
                    <a:pt x="558" y="172"/>
                  </a:cubicBezTo>
                  <a:cubicBezTo>
                    <a:pt x="584" y="147"/>
                    <a:pt x="571" y="96"/>
                    <a:pt x="545" y="83"/>
                  </a:cubicBezTo>
                  <a:cubicBezTo>
                    <a:pt x="470" y="19"/>
                    <a:pt x="367" y="1"/>
                    <a:pt x="274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3634325" y="775050"/>
              <a:ext cx="11100" cy="13775"/>
            </a:xfrm>
            <a:custGeom>
              <a:avLst/>
              <a:gdLst/>
              <a:ahLst/>
              <a:cxnLst/>
              <a:rect l="l" t="t" r="r" b="b"/>
              <a:pathLst>
                <a:path w="444" h="551" extrusionOk="0">
                  <a:moveTo>
                    <a:pt x="302" y="0"/>
                  </a:moveTo>
                  <a:cubicBezTo>
                    <a:pt x="227" y="0"/>
                    <a:pt x="129" y="82"/>
                    <a:pt x="76" y="199"/>
                  </a:cubicBezTo>
                  <a:cubicBezTo>
                    <a:pt x="0" y="351"/>
                    <a:pt x="12" y="503"/>
                    <a:pt x="101" y="541"/>
                  </a:cubicBezTo>
                  <a:cubicBezTo>
                    <a:pt x="113" y="547"/>
                    <a:pt x="126" y="550"/>
                    <a:pt x="140" y="550"/>
                  </a:cubicBezTo>
                  <a:cubicBezTo>
                    <a:pt x="215" y="550"/>
                    <a:pt x="314" y="467"/>
                    <a:pt x="367" y="339"/>
                  </a:cubicBezTo>
                  <a:cubicBezTo>
                    <a:pt x="443" y="187"/>
                    <a:pt x="431" y="34"/>
                    <a:pt x="342" y="9"/>
                  </a:cubicBezTo>
                  <a:cubicBezTo>
                    <a:pt x="330" y="3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671075" y="791525"/>
              <a:ext cx="10800" cy="13775"/>
            </a:xfrm>
            <a:custGeom>
              <a:avLst/>
              <a:gdLst/>
              <a:ahLst/>
              <a:cxnLst/>
              <a:rect l="l" t="t" r="r" b="b"/>
              <a:pathLst>
                <a:path w="432" h="551" extrusionOk="0">
                  <a:moveTo>
                    <a:pt x="299" y="0"/>
                  </a:moveTo>
                  <a:cubicBezTo>
                    <a:pt x="219" y="0"/>
                    <a:pt x="127" y="84"/>
                    <a:pt x="63" y="212"/>
                  </a:cubicBezTo>
                  <a:cubicBezTo>
                    <a:pt x="0" y="364"/>
                    <a:pt x="13" y="503"/>
                    <a:pt x="102" y="542"/>
                  </a:cubicBezTo>
                  <a:cubicBezTo>
                    <a:pt x="114" y="547"/>
                    <a:pt x="127" y="550"/>
                    <a:pt x="141" y="550"/>
                  </a:cubicBezTo>
                  <a:cubicBezTo>
                    <a:pt x="216" y="550"/>
                    <a:pt x="314" y="469"/>
                    <a:pt x="368" y="351"/>
                  </a:cubicBezTo>
                  <a:cubicBezTo>
                    <a:pt x="431" y="199"/>
                    <a:pt x="418" y="47"/>
                    <a:pt x="342" y="9"/>
                  </a:cubicBezTo>
                  <a:cubicBezTo>
                    <a:pt x="328" y="3"/>
                    <a:pt x="314" y="0"/>
                    <a:pt x="299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597225" y="691625"/>
              <a:ext cx="121625" cy="88150"/>
            </a:xfrm>
            <a:custGeom>
              <a:avLst/>
              <a:gdLst/>
              <a:ahLst/>
              <a:cxnLst/>
              <a:rect l="l" t="t" r="r" b="b"/>
              <a:pathLst>
                <a:path w="4865" h="3526" extrusionOk="0">
                  <a:moveTo>
                    <a:pt x="1494" y="1"/>
                  </a:moveTo>
                  <a:cubicBezTo>
                    <a:pt x="808" y="1"/>
                    <a:pt x="209" y="320"/>
                    <a:pt x="0" y="1217"/>
                  </a:cubicBezTo>
                  <a:cubicBezTo>
                    <a:pt x="0" y="1217"/>
                    <a:pt x="459" y="2294"/>
                    <a:pt x="886" y="2294"/>
                  </a:cubicBezTo>
                  <a:cubicBezTo>
                    <a:pt x="891" y="2294"/>
                    <a:pt x="896" y="2294"/>
                    <a:pt x="901" y="2293"/>
                  </a:cubicBezTo>
                  <a:cubicBezTo>
                    <a:pt x="1319" y="2268"/>
                    <a:pt x="1078" y="1343"/>
                    <a:pt x="1078" y="1343"/>
                  </a:cubicBezTo>
                  <a:lnTo>
                    <a:pt x="1078" y="1343"/>
                  </a:lnTo>
                  <a:cubicBezTo>
                    <a:pt x="1079" y="1344"/>
                    <a:pt x="1978" y="2535"/>
                    <a:pt x="2536" y="2535"/>
                  </a:cubicBezTo>
                  <a:cubicBezTo>
                    <a:pt x="2861" y="2535"/>
                    <a:pt x="2803" y="2216"/>
                    <a:pt x="2698" y="1950"/>
                  </a:cubicBezTo>
                  <a:lnTo>
                    <a:pt x="2698" y="1950"/>
                  </a:lnTo>
                  <a:cubicBezTo>
                    <a:pt x="2902" y="2332"/>
                    <a:pt x="3257" y="2905"/>
                    <a:pt x="3614" y="3029"/>
                  </a:cubicBezTo>
                  <a:cubicBezTo>
                    <a:pt x="3666" y="3047"/>
                    <a:pt x="3711" y="3055"/>
                    <a:pt x="3750" y="3055"/>
                  </a:cubicBezTo>
                  <a:cubicBezTo>
                    <a:pt x="3918" y="3055"/>
                    <a:pt x="3970" y="2901"/>
                    <a:pt x="3977" y="2733"/>
                  </a:cubicBezTo>
                  <a:lnTo>
                    <a:pt x="3977" y="2733"/>
                  </a:lnTo>
                  <a:cubicBezTo>
                    <a:pt x="4030" y="3067"/>
                    <a:pt x="4138" y="3486"/>
                    <a:pt x="4349" y="3524"/>
                  </a:cubicBezTo>
                  <a:cubicBezTo>
                    <a:pt x="4356" y="3525"/>
                    <a:pt x="4363" y="3525"/>
                    <a:pt x="4370" y="3525"/>
                  </a:cubicBezTo>
                  <a:cubicBezTo>
                    <a:pt x="4710" y="3525"/>
                    <a:pt x="4864" y="2047"/>
                    <a:pt x="4031" y="1140"/>
                  </a:cubicBezTo>
                  <a:cubicBezTo>
                    <a:pt x="3547" y="604"/>
                    <a:pt x="2438" y="1"/>
                    <a:pt x="1494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573150" y="717250"/>
              <a:ext cx="40575" cy="63750"/>
            </a:xfrm>
            <a:custGeom>
              <a:avLst/>
              <a:gdLst/>
              <a:ahLst/>
              <a:cxnLst/>
              <a:rect l="l" t="t" r="r" b="b"/>
              <a:pathLst>
                <a:path w="1623" h="2550" extrusionOk="0">
                  <a:moveTo>
                    <a:pt x="1053" y="1"/>
                  </a:moveTo>
                  <a:cubicBezTo>
                    <a:pt x="330" y="1053"/>
                    <a:pt x="0" y="2511"/>
                    <a:pt x="685" y="2549"/>
                  </a:cubicBezTo>
                  <a:cubicBezTo>
                    <a:pt x="690" y="2550"/>
                    <a:pt x="696" y="2550"/>
                    <a:pt x="702" y="2550"/>
                  </a:cubicBezTo>
                  <a:cubicBezTo>
                    <a:pt x="1275" y="2550"/>
                    <a:pt x="1623" y="711"/>
                    <a:pt x="1623" y="711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3650475" y="785700"/>
              <a:ext cx="13950" cy="22225"/>
            </a:xfrm>
            <a:custGeom>
              <a:avLst/>
              <a:gdLst/>
              <a:ahLst/>
              <a:cxnLst/>
              <a:rect l="l" t="t" r="r" b="b"/>
              <a:pathLst>
                <a:path w="558" h="889" extrusionOk="0">
                  <a:moveTo>
                    <a:pt x="495" y="1"/>
                  </a:moveTo>
                  <a:cubicBezTo>
                    <a:pt x="456" y="1"/>
                    <a:pt x="419" y="26"/>
                    <a:pt x="419" y="65"/>
                  </a:cubicBezTo>
                  <a:lnTo>
                    <a:pt x="355" y="736"/>
                  </a:lnTo>
                  <a:cubicBezTo>
                    <a:pt x="292" y="711"/>
                    <a:pt x="203" y="660"/>
                    <a:pt x="127" y="572"/>
                  </a:cubicBezTo>
                  <a:cubicBezTo>
                    <a:pt x="120" y="551"/>
                    <a:pt x="102" y="541"/>
                    <a:pt x="82" y="541"/>
                  </a:cubicBezTo>
                  <a:cubicBezTo>
                    <a:pt x="66" y="541"/>
                    <a:pt x="50" y="547"/>
                    <a:pt x="39" y="559"/>
                  </a:cubicBezTo>
                  <a:cubicBezTo>
                    <a:pt x="13" y="572"/>
                    <a:pt x="0" y="622"/>
                    <a:pt x="25" y="648"/>
                  </a:cubicBezTo>
                  <a:cubicBezTo>
                    <a:pt x="101" y="749"/>
                    <a:pt x="203" y="812"/>
                    <a:pt x="279" y="851"/>
                  </a:cubicBezTo>
                  <a:cubicBezTo>
                    <a:pt x="343" y="876"/>
                    <a:pt x="406" y="888"/>
                    <a:pt x="406" y="888"/>
                  </a:cubicBezTo>
                  <a:cubicBezTo>
                    <a:pt x="419" y="888"/>
                    <a:pt x="444" y="888"/>
                    <a:pt x="456" y="876"/>
                  </a:cubicBezTo>
                  <a:cubicBezTo>
                    <a:pt x="470" y="863"/>
                    <a:pt x="482" y="851"/>
                    <a:pt x="482" y="825"/>
                  </a:cubicBezTo>
                  <a:lnTo>
                    <a:pt x="546" y="77"/>
                  </a:lnTo>
                  <a:cubicBezTo>
                    <a:pt x="558" y="39"/>
                    <a:pt x="532" y="14"/>
                    <a:pt x="495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3666950" y="1181775"/>
              <a:ext cx="42800" cy="56175"/>
            </a:xfrm>
            <a:custGeom>
              <a:avLst/>
              <a:gdLst/>
              <a:ahLst/>
              <a:cxnLst/>
              <a:rect l="l" t="t" r="r" b="b"/>
              <a:pathLst>
                <a:path w="1712" h="2247" extrusionOk="0">
                  <a:moveTo>
                    <a:pt x="916" y="1"/>
                  </a:moveTo>
                  <a:cubicBezTo>
                    <a:pt x="802" y="1"/>
                    <a:pt x="735" y="3"/>
                    <a:pt x="735" y="3"/>
                  </a:cubicBezTo>
                  <a:lnTo>
                    <a:pt x="0" y="2196"/>
                  </a:lnTo>
                  <a:cubicBezTo>
                    <a:pt x="195" y="2232"/>
                    <a:pt x="364" y="2247"/>
                    <a:pt x="510" y="2247"/>
                  </a:cubicBezTo>
                  <a:cubicBezTo>
                    <a:pt x="783" y="2247"/>
                    <a:pt x="980" y="2194"/>
                    <a:pt x="1129" y="2120"/>
                  </a:cubicBezTo>
                  <a:lnTo>
                    <a:pt x="1712" y="28"/>
                  </a:lnTo>
                  <a:cubicBezTo>
                    <a:pt x="1381" y="5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3402025" y="859550"/>
              <a:ext cx="283650" cy="383475"/>
            </a:xfrm>
            <a:custGeom>
              <a:avLst/>
              <a:gdLst/>
              <a:ahLst/>
              <a:cxnLst/>
              <a:rect l="l" t="t" r="r" b="b"/>
              <a:pathLst>
                <a:path w="11346" h="15339" extrusionOk="0">
                  <a:moveTo>
                    <a:pt x="1166" y="1"/>
                  </a:moveTo>
                  <a:lnTo>
                    <a:pt x="1141" y="64"/>
                  </a:lnTo>
                  <a:lnTo>
                    <a:pt x="1116" y="102"/>
                  </a:lnTo>
                  <a:lnTo>
                    <a:pt x="1078" y="190"/>
                  </a:lnTo>
                  <a:cubicBezTo>
                    <a:pt x="1053" y="254"/>
                    <a:pt x="1040" y="305"/>
                    <a:pt x="1014" y="356"/>
                  </a:cubicBezTo>
                  <a:cubicBezTo>
                    <a:pt x="977" y="469"/>
                    <a:pt x="926" y="571"/>
                    <a:pt x="887" y="685"/>
                  </a:cubicBezTo>
                  <a:cubicBezTo>
                    <a:pt x="811" y="900"/>
                    <a:pt x="749" y="1103"/>
                    <a:pt x="685" y="1319"/>
                  </a:cubicBezTo>
                  <a:cubicBezTo>
                    <a:pt x="546" y="1750"/>
                    <a:pt x="431" y="2181"/>
                    <a:pt x="343" y="2612"/>
                  </a:cubicBezTo>
                  <a:cubicBezTo>
                    <a:pt x="165" y="3474"/>
                    <a:pt x="51" y="4361"/>
                    <a:pt x="26" y="5261"/>
                  </a:cubicBezTo>
                  <a:cubicBezTo>
                    <a:pt x="0" y="6161"/>
                    <a:pt x="64" y="7061"/>
                    <a:pt x="216" y="7961"/>
                  </a:cubicBezTo>
                  <a:cubicBezTo>
                    <a:pt x="254" y="8176"/>
                    <a:pt x="304" y="8404"/>
                    <a:pt x="355" y="8633"/>
                  </a:cubicBezTo>
                  <a:cubicBezTo>
                    <a:pt x="419" y="8849"/>
                    <a:pt x="470" y="9064"/>
                    <a:pt x="533" y="9292"/>
                  </a:cubicBezTo>
                  <a:cubicBezTo>
                    <a:pt x="609" y="9508"/>
                    <a:pt x="672" y="9723"/>
                    <a:pt x="749" y="9939"/>
                  </a:cubicBezTo>
                  <a:cubicBezTo>
                    <a:pt x="799" y="10052"/>
                    <a:pt x="837" y="10154"/>
                    <a:pt x="875" y="10255"/>
                  </a:cubicBezTo>
                  <a:lnTo>
                    <a:pt x="887" y="10306"/>
                  </a:lnTo>
                  <a:lnTo>
                    <a:pt x="901" y="10319"/>
                  </a:lnTo>
                  <a:lnTo>
                    <a:pt x="926" y="10370"/>
                  </a:lnTo>
                  <a:cubicBezTo>
                    <a:pt x="951" y="10433"/>
                    <a:pt x="977" y="10483"/>
                    <a:pt x="1002" y="10547"/>
                  </a:cubicBezTo>
                  <a:cubicBezTo>
                    <a:pt x="1065" y="10649"/>
                    <a:pt x="1116" y="10750"/>
                    <a:pt x="1180" y="10838"/>
                  </a:cubicBezTo>
                  <a:cubicBezTo>
                    <a:pt x="1293" y="11003"/>
                    <a:pt x="1408" y="11130"/>
                    <a:pt x="1521" y="11257"/>
                  </a:cubicBezTo>
                  <a:cubicBezTo>
                    <a:pt x="1623" y="11371"/>
                    <a:pt x="1737" y="11472"/>
                    <a:pt x="1839" y="11561"/>
                  </a:cubicBezTo>
                  <a:cubicBezTo>
                    <a:pt x="2054" y="11739"/>
                    <a:pt x="2256" y="11891"/>
                    <a:pt x="2447" y="12030"/>
                  </a:cubicBezTo>
                  <a:cubicBezTo>
                    <a:pt x="2853" y="12296"/>
                    <a:pt x="3233" y="12511"/>
                    <a:pt x="3625" y="12714"/>
                  </a:cubicBezTo>
                  <a:cubicBezTo>
                    <a:pt x="4386" y="13108"/>
                    <a:pt x="5147" y="13449"/>
                    <a:pt x="5920" y="13754"/>
                  </a:cubicBezTo>
                  <a:cubicBezTo>
                    <a:pt x="6681" y="14058"/>
                    <a:pt x="7441" y="14337"/>
                    <a:pt x="8214" y="14603"/>
                  </a:cubicBezTo>
                  <a:cubicBezTo>
                    <a:pt x="8608" y="14742"/>
                    <a:pt x="8988" y="14869"/>
                    <a:pt x="9368" y="14984"/>
                  </a:cubicBezTo>
                  <a:cubicBezTo>
                    <a:pt x="9571" y="15047"/>
                    <a:pt x="9761" y="15110"/>
                    <a:pt x="9951" y="15173"/>
                  </a:cubicBezTo>
                  <a:lnTo>
                    <a:pt x="10242" y="15263"/>
                  </a:lnTo>
                  <a:lnTo>
                    <a:pt x="10546" y="15339"/>
                  </a:lnTo>
                  <a:lnTo>
                    <a:pt x="11346" y="12905"/>
                  </a:lnTo>
                  <a:lnTo>
                    <a:pt x="11079" y="12803"/>
                  </a:lnTo>
                  <a:lnTo>
                    <a:pt x="10800" y="12702"/>
                  </a:lnTo>
                  <a:lnTo>
                    <a:pt x="10255" y="12486"/>
                  </a:lnTo>
                  <a:cubicBezTo>
                    <a:pt x="9900" y="12347"/>
                    <a:pt x="9532" y="12195"/>
                    <a:pt x="9177" y="12055"/>
                  </a:cubicBezTo>
                  <a:cubicBezTo>
                    <a:pt x="8455" y="11751"/>
                    <a:pt x="7746" y="11447"/>
                    <a:pt x="7048" y="11130"/>
                  </a:cubicBezTo>
                  <a:cubicBezTo>
                    <a:pt x="6363" y="10801"/>
                    <a:pt x="5679" y="10471"/>
                    <a:pt x="5058" y="10103"/>
                  </a:cubicBezTo>
                  <a:cubicBezTo>
                    <a:pt x="4741" y="9926"/>
                    <a:pt x="4437" y="9736"/>
                    <a:pt x="4196" y="9545"/>
                  </a:cubicBezTo>
                  <a:cubicBezTo>
                    <a:pt x="4070" y="9457"/>
                    <a:pt x="3955" y="9356"/>
                    <a:pt x="3867" y="9280"/>
                  </a:cubicBezTo>
                  <a:cubicBezTo>
                    <a:pt x="3816" y="9241"/>
                    <a:pt x="3791" y="9204"/>
                    <a:pt x="3765" y="9165"/>
                  </a:cubicBezTo>
                  <a:cubicBezTo>
                    <a:pt x="3727" y="9089"/>
                    <a:pt x="3702" y="9013"/>
                    <a:pt x="3676" y="8925"/>
                  </a:cubicBezTo>
                  <a:cubicBezTo>
                    <a:pt x="3625" y="8773"/>
                    <a:pt x="3575" y="8607"/>
                    <a:pt x="3537" y="8443"/>
                  </a:cubicBezTo>
                  <a:lnTo>
                    <a:pt x="3423" y="7948"/>
                  </a:lnTo>
                  <a:cubicBezTo>
                    <a:pt x="3397" y="7784"/>
                    <a:pt x="3360" y="7619"/>
                    <a:pt x="3347" y="7441"/>
                  </a:cubicBezTo>
                  <a:cubicBezTo>
                    <a:pt x="3321" y="7277"/>
                    <a:pt x="3296" y="7111"/>
                    <a:pt x="3284" y="6934"/>
                  </a:cubicBezTo>
                  <a:cubicBezTo>
                    <a:pt x="3271" y="6770"/>
                    <a:pt x="3258" y="6592"/>
                    <a:pt x="3245" y="6427"/>
                  </a:cubicBezTo>
                  <a:lnTo>
                    <a:pt x="3245" y="5908"/>
                  </a:lnTo>
                  <a:cubicBezTo>
                    <a:pt x="3245" y="5742"/>
                    <a:pt x="3245" y="5565"/>
                    <a:pt x="3258" y="5388"/>
                  </a:cubicBezTo>
                  <a:cubicBezTo>
                    <a:pt x="3296" y="4703"/>
                    <a:pt x="3397" y="4006"/>
                    <a:pt x="3563" y="3322"/>
                  </a:cubicBezTo>
                  <a:cubicBezTo>
                    <a:pt x="3639" y="2979"/>
                    <a:pt x="3727" y="2637"/>
                    <a:pt x="3828" y="2308"/>
                  </a:cubicBezTo>
                  <a:cubicBezTo>
                    <a:pt x="3879" y="2143"/>
                    <a:pt x="3943" y="1978"/>
                    <a:pt x="4006" y="1813"/>
                  </a:cubicBezTo>
                  <a:cubicBezTo>
                    <a:pt x="4031" y="1737"/>
                    <a:pt x="4056" y="1661"/>
                    <a:pt x="4095" y="1585"/>
                  </a:cubicBezTo>
                  <a:lnTo>
                    <a:pt x="4132" y="1471"/>
                  </a:lnTo>
                  <a:lnTo>
                    <a:pt x="4171" y="1395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3460950" y="1083675"/>
              <a:ext cx="37425" cy="22125"/>
            </a:xfrm>
            <a:custGeom>
              <a:avLst/>
              <a:gdLst/>
              <a:ahLst/>
              <a:cxnLst/>
              <a:rect l="l" t="t" r="r" b="b"/>
              <a:pathLst>
                <a:path w="1497" h="885" extrusionOk="0">
                  <a:moveTo>
                    <a:pt x="1387" y="0"/>
                  </a:moveTo>
                  <a:cubicBezTo>
                    <a:pt x="1373" y="0"/>
                    <a:pt x="1358" y="4"/>
                    <a:pt x="1345" y="10"/>
                  </a:cubicBezTo>
                  <a:cubicBezTo>
                    <a:pt x="1319" y="23"/>
                    <a:pt x="597" y="352"/>
                    <a:pt x="52" y="720"/>
                  </a:cubicBezTo>
                  <a:cubicBezTo>
                    <a:pt x="14" y="746"/>
                    <a:pt x="1" y="808"/>
                    <a:pt x="39" y="847"/>
                  </a:cubicBezTo>
                  <a:cubicBezTo>
                    <a:pt x="52" y="872"/>
                    <a:pt x="77" y="884"/>
                    <a:pt x="115" y="884"/>
                  </a:cubicBezTo>
                  <a:cubicBezTo>
                    <a:pt x="128" y="884"/>
                    <a:pt x="153" y="884"/>
                    <a:pt x="166" y="872"/>
                  </a:cubicBezTo>
                  <a:cubicBezTo>
                    <a:pt x="685" y="517"/>
                    <a:pt x="1421" y="188"/>
                    <a:pt x="1434" y="175"/>
                  </a:cubicBezTo>
                  <a:cubicBezTo>
                    <a:pt x="1471" y="162"/>
                    <a:pt x="1497" y="99"/>
                    <a:pt x="1471" y="61"/>
                  </a:cubicBezTo>
                  <a:cubicBezTo>
                    <a:pt x="1462" y="24"/>
                    <a:pt x="1426" y="0"/>
                    <a:pt x="138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3468900" y="1084225"/>
              <a:ext cx="27900" cy="6050"/>
            </a:xfrm>
            <a:custGeom>
              <a:avLst/>
              <a:gdLst/>
              <a:ahLst/>
              <a:cxnLst/>
              <a:rect l="l" t="t" r="r" b="b"/>
              <a:pathLst>
                <a:path w="1116" h="242" extrusionOk="0">
                  <a:moveTo>
                    <a:pt x="1027" y="1"/>
                  </a:moveTo>
                  <a:cubicBezTo>
                    <a:pt x="621" y="1"/>
                    <a:pt x="114" y="51"/>
                    <a:pt x="88" y="51"/>
                  </a:cubicBezTo>
                  <a:cubicBezTo>
                    <a:pt x="38" y="51"/>
                    <a:pt x="0" y="102"/>
                    <a:pt x="0" y="153"/>
                  </a:cubicBezTo>
                  <a:cubicBezTo>
                    <a:pt x="12" y="203"/>
                    <a:pt x="51" y="242"/>
                    <a:pt x="102" y="242"/>
                  </a:cubicBezTo>
                  <a:cubicBezTo>
                    <a:pt x="114" y="242"/>
                    <a:pt x="634" y="191"/>
                    <a:pt x="1014" y="191"/>
                  </a:cubicBezTo>
                  <a:cubicBezTo>
                    <a:pt x="1077" y="191"/>
                    <a:pt x="1116" y="153"/>
                    <a:pt x="1116" y="102"/>
                  </a:cubicBezTo>
                  <a:cubicBezTo>
                    <a:pt x="1116" y="39"/>
                    <a:pt x="1077" y="1"/>
                    <a:pt x="1027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3468575" y="909675"/>
              <a:ext cx="167325" cy="255700"/>
            </a:xfrm>
            <a:custGeom>
              <a:avLst/>
              <a:gdLst/>
              <a:ahLst/>
              <a:cxnLst/>
              <a:rect l="l" t="t" r="r" b="b"/>
              <a:pathLst>
                <a:path w="6693" h="10228" extrusionOk="0">
                  <a:moveTo>
                    <a:pt x="708" y="1"/>
                  </a:moveTo>
                  <a:cubicBezTo>
                    <a:pt x="673" y="1"/>
                    <a:pt x="644" y="24"/>
                    <a:pt x="634" y="62"/>
                  </a:cubicBezTo>
                  <a:cubicBezTo>
                    <a:pt x="0" y="1875"/>
                    <a:pt x="963" y="6856"/>
                    <a:pt x="1002" y="7072"/>
                  </a:cubicBezTo>
                  <a:cubicBezTo>
                    <a:pt x="1002" y="7084"/>
                    <a:pt x="1014" y="7097"/>
                    <a:pt x="1014" y="7109"/>
                  </a:cubicBezTo>
                  <a:cubicBezTo>
                    <a:pt x="1116" y="7249"/>
                    <a:pt x="3245" y="8681"/>
                    <a:pt x="6541" y="10215"/>
                  </a:cubicBezTo>
                  <a:cubicBezTo>
                    <a:pt x="6554" y="10228"/>
                    <a:pt x="6566" y="10228"/>
                    <a:pt x="6579" y="10228"/>
                  </a:cubicBezTo>
                  <a:cubicBezTo>
                    <a:pt x="6617" y="10228"/>
                    <a:pt x="6655" y="10202"/>
                    <a:pt x="6668" y="10177"/>
                  </a:cubicBezTo>
                  <a:cubicBezTo>
                    <a:pt x="6693" y="10126"/>
                    <a:pt x="6668" y="10075"/>
                    <a:pt x="6630" y="10050"/>
                  </a:cubicBezTo>
                  <a:cubicBezTo>
                    <a:pt x="3473" y="8580"/>
                    <a:pt x="1394" y="7199"/>
                    <a:pt x="1192" y="7008"/>
                  </a:cubicBezTo>
                  <a:cubicBezTo>
                    <a:pt x="1103" y="6602"/>
                    <a:pt x="216" y="1824"/>
                    <a:pt x="811" y="125"/>
                  </a:cubicBezTo>
                  <a:cubicBezTo>
                    <a:pt x="825" y="75"/>
                    <a:pt x="799" y="24"/>
                    <a:pt x="748" y="11"/>
                  </a:cubicBezTo>
                  <a:cubicBezTo>
                    <a:pt x="735" y="4"/>
                    <a:pt x="721" y="1"/>
                    <a:pt x="708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3487575" y="919375"/>
              <a:ext cx="15575" cy="15300"/>
            </a:xfrm>
            <a:custGeom>
              <a:avLst/>
              <a:gdLst/>
              <a:ahLst/>
              <a:cxnLst/>
              <a:rect l="l" t="t" r="r" b="b"/>
              <a:pathLst>
                <a:path w="623" h="612" extrusionOk="0">
                  <a:moveTo>
                    <a:pt x="514" y="0"/>
                  </a:moveTo>
                  <a:cubicBezTo>
                    <a:pt x="489" y="0"/>
                    <a:pt x="464" y="10"/>
                    <a:pt x="445" y="28"/>
                  </a:cubicBezTo>
                  <a:lnTo>
                    <a:pt x="39" y="447"/>
                  </a:lnTo>
                  <a:cubicBezTo>
                    <a:pt x="1" y="485"/>
                    <a:pt x="1" y="549"/>
                    <a:pt x="39" y="586"/>
                  </a:cubicBezTo>
                  <a:cubicBezTo>
                    <a:pt x="65" y="599"/>
                    <a:pt x="77" y="612"/>
                    <a:pt x="102" y="612"/>
                  </a:cubicBezTo>
                  <a:cubicBezTo>
                    <a:pt x="127" y="612"/>
                    <a:pt x="153" y="599"/>
                    <a:pt x="178" y="574"/>
                  </a:cubicBezTo>
                  <a:lnTo>
                    <a:pt x="584" y="155"/>
                  </a:lnTo>
                  <a:cubicBezTo>
                    <a:pt x="622" y="118"/>
                    <a:pt x="622" y="67"/>
                    <a:pt x="584" y="28"/>
                  </a:cubicBezTo>
                  <a:cubicBezTo>
                    <a:pt x="565" y="10"/>
                    <a:pt x="540" y="0"/>
                    <a:pt x="514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3627000" y="1168775"/>
              <a:ext cx="25400" cy="64100"/>
            </a:xfrm>
            <a:custGeom>
              <a:avLst/>
              <a:gdLst/>
              <a:ahLst/>
              <a:cxnLst/>
              <a:rect l="l" t="t" r="r" b="b"/>
              <a:pathLst>
                <a:path w="1016" h="2564" extrusionOk="0">
                  <a:moveTo>
                    <a:pt x="912" y="0"/>
                  </a:moveTo>
                  <a:cubicBezTo>
                    <a:pt x="871" y="0"/>
                    <a:pt x="833" y="25"/>
                    <a:pt x="812" y="66"/>
                  </a:cubicBezTo>
                  <a:lnTo>
                    <a:pt x="14" y="2437"/>
                  </a:lnTo>
                  <a:cubicBezTo>
                    <a:pt x="1" y="2488"/>
                    <a:pt x="26" y="2539"/>
                    <a:pt x="77" y="2564"/>
                  </a:cubicBezTo>
                  <a:lnTo>
                    <a:pt x="102" y="2564"/>
                  </a:lnTo>
                  <a:cubicBezTo>
                    <a:pt x="153" y="2564"/>
                    <a:pt x="192" y="2539"/>
                    <a:pt x="204" y="2500"/>
                  </a:cubicBezTo>
                  <a:lnTo>
                    <a:pt x="1003" y="117"/>
                  </a:lnTo>
                  <a:cubicBezTo>
                    <a:pt x="1015" y="80"/>
                    <a:pt x="990" y="16"/>
                    <a:pt x="939" y="3"/>
                  </a:cubicBezTo>
                  <a:cubicBezTo>
                    <a:pt x="930" y="1"/>
                    <a:pt x="921" y="0"/>
                    <a:pt x="912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3633050" y="1213750"/>
              <a:ext cx="38050" cy="16600"/>
            </a:xfrm>
            <a:custGeom>
              <a:avLst/>
              <a:gdLst/>
              <a:ahLst/>
              <a:cxnLst/>
              <a:rect l="l" t="t" r="r" b="b"/>
              <a:pathLst>
                <a:path w="1522" h="664" extrusionOk="0">
                  <a:moveTo>
                    <a:pt x="113" y="1"/>
                  </a:moveTo>
                  <a:cubicBezTo>
                    <a:pt x="71" y="1"/>
                    <a:pt x="33" y="26"/>
                    <a:pt x="13" y="67"/>
                  </a:cubicBezTo>
                  <a:cubicBezTo>
                    <a:pt x="0" y="118"/>
                    <a:pt x="26" y="169"/>
                    <a:pt x="76" y="182"/>
                  </a:cubicBezTo>
                  <a:lnTo>
                    <a:pt x="1382" y="650"/>
                  </a:lnTo>
                  <a:cubicBezTo>
                    <a:pt x="1395" y="650"/>
                    <a:pt x="1407" y="664"/>
                    <a:pt x="1407" y="664"/>
                  </a:cubicBezTo>
                  <a:cubicBezTo>
                    <a:pt x="1458" y="664"/>
                    <a:pt x="1483" y="638"/>
                    <a:pt x="1508" y="600"/>
                  </a:cubicBezTo>
                  <a:cubicBezTo>
                    <a:pt x="1521" y="549"/>
                    <a:pt x="1496" y="486"/>
                    <a:pt x="1445" y="473"/>
                  </a:cubicBezTo>
                  <a:lnTo>
                    <a:pt x="139" y="4"/>
                  </a:lnTo>
                  <a:cubicBezTo>
                    <a:pt x="130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3652375" y="1199550"/>
              <a:ext cx="11750" cy="11175"/>
            </a:xfrm>
            <a:custGeom>
              <a:avLst/>
              <a:gdLst/>
              <a:ahLst/>
              <a:cxnLst/>
              <a:rect l="l" t="t" r="r" b="b"/>
              <a:pathLst>
                <a:path w="470" h="447" extrusionOk="0">
                  <a:moveTo>
                    <a:pt x="217" y="0"/>
                  </a:moveTo>
                  <a:cubicBezTo>
                    <a:pt x="208" y="0"/>
                    <a:pt x="200" y="1"/>
                    <a:pt x="191" y="2"/>
                  </a:cubicBezTo>
                  <a:cubicBezTo>
                    <a:pt x="76" y="27"/>
                    <a:pt x="0" y="141"/>
                    <a:pt x="13" y="255"/>
                  </a:cubicBezTo>
                  <a:cubicBezTo>
                    <a:pt x="37" y="373"/>
                    <a:pt x="137" y="447"/>
                    <a:pt x="243" y="447"/>
                  </a:cubicBezTo>
                  <a:cubicBezTo>
                    <a:pt x="251" y="447"/>
                    <a:pt x="259" y="447"/>
                    <a:pt x="267" y="446"/>
                  </a:cubicBezTo>
                  <a:cubicBezTo>
                    <a:pt x="394" y="420"/>
                    <a:pt x="470" y="306"/>
                    <a:pt x="444" y="192"/>
                  </a:cubicBezTo>
                  <a:cubicBezTo>
                    <a:pt x="432" y="74"/>
                    <a:pt x="333" y="0"/>
                    <a:pt x="21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3828900" y="850050"/>
              <a:ext cx="39950" cy="104600"/>
            </a:xfrm>
            <a:custGeom>
              <a:avLst/>
              <a:gdLst/>
              <a:ahLst/>
              <a:cxnLst/>
              <a:rect l="l" t="t" r="r" b="b"/>
              <a:pathLst>
                <a:path w="1598" h="4184" extrusionOk="0">
                  <a:moveTo>
                    <a:pt x="0" y="1"/>
                  </a:moveTo>
                  <a:lnTo>
                    <a:pt x="266" y="2536"/>
                  </a:lnTo>
                  <a:lnTo>
                    <a:pt x="1330" y="2536"/>
                  </a:lnTo>
                  <a:lnTo>
                    <a:pt x="1597" y="1"/>
                  </a:lnTo>
                  <a:close/>
                  <a:moveTo>
                    <a:pt x="798" y="2776"/>
                  </a:moveTo>
                  <a:cubicBezTo>
                    <a:pt x="342" y="2776"/>
                    <a:pt x="25" y="3080"/>
                    <a:pt x="25" y="3474"/>
                  </a:cubicBezTo>
                  <a:cubicBezTo>
                    <a:pt x="25" y="3866"/>
                    <a:pt x="342" y="4184"/>
                    <a:pt x="798" y="4184"/>
                  </a:cubicBezTo>
                  <a:cubicBezTo>
                    <a:pt x="1254" y="4184"/>
                    <a:pt x="1572" y="3866"/>
                    <a:pt x="1572" y="3474"/>
                  </a:cubicBezTo>
                  <a:cubicBezTo>
                    <a:pt x="1572" y="3080"/>
                    <a:pt x="1254" y="2776"/>
                    <a:pt x="798" y="2776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3870075" y="847525"/>
              <a:ext cx="86225" cy="107125"/>
            </a:xfrm>
            <a:custGeom>
              <a:avLst/>
              <a:gdLst/>
              <a:ahLst/>
              <a:cxnLst/>
              <a:rect l="l" t="t" r="r" b="b"/>
              <a:pathLst>
                <a:path w="3449" h="4285" extrusionOk="0">
                  <a:moveTo>
                    <a:pt x="1838" y="0"/>
                  </a:moveTo>
                  <a:cubicBezTo>
                    <a:pt x="900" y="0"/>
                    <a:pt x="305" y="393"/>
                    <a:pt x="1" y="950"/>
                  </a:cubicBezTo>
                  <a:lnTo>
                    <a:pt x="1052" y="1483"/>
                  </a:lnTo>
                  <a:cubicBezTo>
                    <a:pt x="1179" y="1229"/>
                    <a:pt x="1407" y="1077"/>
                    <a:pt x="1661" y="1077"/>
                  </a:cubicBezTo>
                  <a:cubicBezTo>
                    <a:pt x="1877" y="1077"/>
                    <a:pt x="2054" y="1179"/>
                    <a:pt x="2054" y="1356"/>
                  </a:cubicBezTo>
                  <a:cubicBezTo>
                    <a:pt x="2054" y="1711"/>
                    <a:pt x="1294" y="1927"/>
                    <a:pt x="1294" y="2637"/>
                  </a:cubicBezTo>
                  <a:lnTo>
                    <a:pt x="2511" y="2637"/>
                  </a:lnTo>
                  <a:cubicBezTo>
                    <a:pt x="2511" y="2193"/>
                    <a:pt x="3449" y="2028"/>
                    <a:pt x="3449" y="1128"/>
                  </a:cubicBezTo>
                  <a:cubicBezTo>
                    <a:pt x="3449" y="393"/>
                    <a:pt x="2764" y="0"/>
                    <a:pt x="1838" y="0"/>
                  </a:cubicBezTo>
                  <a:close/>
                  <a:moveTo>
                    <a:pt x="1902" y="2877"/>
                  </a:moveTo>
                  <a:cubicBezTo>
                    <a:pt x="1446" y="2877"/>
                    <a:pt x="1128" y="3181"/>
                    <a:pt x="1128" y="3575"/>
                  </a:cubicBezTo>
                  <a:cubicBezTo>
                    <a:pt x="1128" y="3967"/>
                    <a:pt x="1446" y="4285"/>
                    <a:pt x="1902" y="4285"/>
                  </a:cubicBezTo>
                  <a:cubicBezTo>
                    <a:pt x="2359" y="4285"/>
                    <a:pt x="2688" y="3967"/>
                    <a:pt x="2688" y="3575"/>
                  </a:cubicBezTo>
                  <a:cubicBezTo>
                    <a:pt x="2688" y="3181"/>
                    <a:pt x="2359" y="2877"/>
                    <a:pt x="1902" y="2877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34"/>
          <p:cNvSpPr/>
          <p:nvPr/>
        </p:nvSpPr>
        <p:spPr>
          <a:xfrm>
            <a:off x="289835" y="1311282"/>
            <a:ext cx="4045200" cy="1166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/>
          </p:nvPr>
        </p:nvSpPr>
        <p:spPr>
          <a:xfrm>
            <a:off x="419100" y="1802765"/>
            <a:ext cx="3877310" cy="23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 dirty="0"/>
              <a:t>04</a:t>
            </a:r>
            <a:endParaRPr lang="en-GB" sz="9600"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1"/>
          </p:nvPr>
        </p:nvSpPr>
        <p:spPr>
          <a:xfrm>
            <a:off x="-389255" y="2731770"/>
            <a:ext cx="549402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ctr"/>
            <a:r>
              <a:rPr lang="en-US" sz="2400" dirty="0"/>
              <a:t>Đánh giá và tổng kết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C22AE-C7F3-70A3-DD24-1CCB2ADE7E5B}"/>
              </a:ext>
            </a:extLst>
          </p:cNvPr>
          <p:cNvSpPr txBox="1"/>
          <p:nvPr/>
        </p:nvSpPr>
        <p:spPr>
          <a:xfrm>
            <a:off x="8719794" y="4872877"/>
            <a:ext cx="42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GB" dirty="0" err="1"/>
              <a:t>ác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đoán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testing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0347"/>
              </p:ext>
            </p:extLst>
          </p:nvPr>
        </p:nvGraphicFramePr>
        <p:xfrm>
          <a:off x="219457" y="1617345"/>
          <a:ext cx="8721343" cy="2836824"/>
        </p:xfrm>
        <a:graphic>
          <a:graphicData uri="http://schemas.openxmlformats.org/drawingml/2006/table">
            <a:tbl>
              <a:tblPr bandCol="1">
                <a:tableStyleId>{AF606853-7671-496A-8E4F-DF71F8EC918B}</a:tableStyleId>
              </a:tblPr>
              <a:tblGrid>
                <a:gridCol w="108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42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37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dirty="0"/>
                        <a:t>Mã</a:t>
                      </a:r>
                      <a:r>
                        <a:rPr lang="en-US" sz="1300" b="1" baseline="0" dirty="0"/>
                        <a:t> </a:t>
                      </a:r>
                      <a:r>
                        <a:rPr lang="en-US" sz="1300" b="1" dirty="0"/>
                        <a:t>Cổ phiếu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VNM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POW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HAG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HPG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808"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Ngày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Giá thực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Dự đoán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Giá thực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Dự đoán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Giá thực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Dự đoán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Giá thực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0000"/>
                        </a:lnSpc>
                      </a:pPr>
                      <a:r>
                        <a:rPr lang="en-US" sz="1400" dirty="0">
                          <a:effectLst/>
                        </a:rPr>
                        <a:t>Dự đoán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27/12/21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86100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86128.8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18450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17239.9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14500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14282.6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34738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33990.9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28/</a:t>
                      </a:r>
                      <a:r>
                        <a:rPr lang="en-US" sz="1400" dirty="0">
                          <a:effectLst/>
                          <a:sym typeface="+mn-ea"/>
                        </a:rPr>
                        <a:t>12/</a:t>
                      </a:r>
                      <a:r>
                        <a:rPr lang="en-US" sz="1400" dirty="0">
                          <a:effectLst/>
                        </a:rPr>
                        <a:t>21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85500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86387.6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18350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17412.1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13550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14460.6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34662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34109.5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29/</a:t>
                      </a:r>
                      <a:r>
                        <a:rPr lang="en-US" sz="1400" dirty="0">
                          <a:effectLst/>
                          <a:sym typeface="+mn-ea"/>
                        </a:rPr>
                        <a:t>12/</a:t>
                      </a:r>
                      <a:r>
                        <a:rPr lang="en-US" sz="1400" dirty="0">
                          <a:effectLst/>
                        </a:rPr>
                        <a:t>21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85200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86028.6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18000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17533.6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14450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14276.7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34662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34105.7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30/</a:t>
                      </a:r>
                      <a:r>
                        <a:rPr lang="en-US" sz="1400" dirty="0">
                          <a:effectLst/>
                          <a:sym typeface="+mn-ea"/>
                        </a:rPr>
                        <a:t>12/</a:t>
                      </a:r>
                      <a:r>
                        <a:rPr lang="en-US" sz="1400" dirty="0">
                          <a:effectLst/>
                        </a:rPr>
                        <a:t>21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85300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85740.3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17450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17439.7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14250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14244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34586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34096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31/</a:t>
                      </a:r>
                      <a:r>
                        <a:rPr lang="en-US" sz="1400" dirty="0">
                          <a:effectLst/>
                          <a:sym typeface="+mn-ea"/>
                        </a:rPr>
                        <a:t>12/</a:t>
                      </a:r>
                      <a:r>
                        <a:rPr lang="en-US" sz="1400" dirty="0">
                          <a:effectLst/>
                        </a:rPr>
                        <a:t>21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86400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85754.1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17500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17122.6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13300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14218.2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35116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34044.9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51560" y="4880492"/>
            <a:ext cx="43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GB" dirty="0" err="1"/>
              <a:t>ác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đo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testing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36795"/>
              </p:ext>
            </p:extLst>
          </p:nvPr>
        </p:nvGraphicFramePr>
        <p:xfrm>
          <a:off x="806337" y="1668379"/>
          <a:ext cx="7704001" cy="190328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1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7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</a:rPr>
                        <a:t>Dữ liệu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</a:rPr>
                        <a:t>RMSE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</a:rPr>
                        <a:t>R2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</a:rPr>
                        <a:t>MAE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</a:rPr>
                        <a:t>MAPE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VNM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1730.939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0.9648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1361.35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0.0143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POW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427.436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0.9434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303.67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0.0231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HAG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336.985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0.9685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228.24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0.0371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HPG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757.29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0.9936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552.33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0.0188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51560" y="4880492"/>
            <a:ext cx="43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873832-FC1C-53E0-8D8B-D9F413A9405D}"/>
                  </a:ext>
                </a:extLst>
              </p:cNvPr>
              <p:cNvSpPr txBox="1"/>
              <p:nvPr/>
            </p:nvSpPr>
            <p:spPr>
              <a:xfrm>
                <a:off x="3620558" y="4004800"/>
                <a:ext cx="1694337" cy="497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873832-FC1C-53E0-8D8B-D9F413A9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58" y="4004800"/>
                <a:ext cx="1694337" cy="497124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01F1BC-CCED-1B6F-AED9-BE1B619F6540}"/>
                  </a:ext>
                </a:extLst>
              </p:cNvPr>
              <p:cNvSpPr txBox="1"/>
              <p:nvPr/>
            </p:nvSpPr>
            <p:spPr>
              <a:xfrm>
                <a:off x="1519041" y="3788107"/>
                <a:ext cx="2205790" cy="930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01F1BC-CCED-1B6F-AED9-BE1B619F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41" y="3788107"/>
                <a:ext cx="2205790" cy="930511"/>
              </a:xfrm>
              <a:prstGeom prst="rect">
                <a:avLst/>
              </a:prstGeom>
              <a:blipFill>
                <a:blip r:embed="rId4"/>
                <a:stretch>
                  <a:fillRect t="-56757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5ECAAE-01F3-5C11-62BD-DD820A905596}"/>
                  </a:ext>
                </a:extLst>
              </p:cNvPr>
              <p:cNvSpPr txBox="1"/>
              <p:nvPr/>
            </p:nvSpPr>
            <p:spPr>
              <a:xfrm>
                <a:off x="5057602" y="4023139"/>
                <a:ext cx="2049050" cy="514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5ECAAE-01F3-5C11-62BD-DD820A90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02" y="4023139"/>
                <a:ext cx="2049050" cy="514821"/>
              </a:xfrm>
              <a:prstGeom prst="rect">
                <a:avLst/>
              </a:prstGeom>
              <a:blipFill>
                <a:blip r:embed="rId5"/>
                <a:stretch>
                  <a:fillRect t="-64286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64CC5B-A4C7-51A4-AFA3-BE6A7D0394E7}"/>
                  </a:ext>
                </a:extLst>
              </p:cNvPr>
              <p:cNvSpPr txBox="1"/>
              <p:nvPr/>
            </p:nvSpPr>
            <p:spPr>
              <a:xfrm>
                <a:off x="6868893" y="3857453"/>
                <a:ext cx="2435337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64CC5B-A4C7-51A4-AFA3-BE6A7D03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893" y="3857453"/>
                <a:ext cx="2435337" cy="680507"/>
              </a:xfrm>
              <a:prstGeom prst="rect">
                <a:avLst/>
              </a:prstGeom>
              <a:blipFill>
                <a:blip r:embed="rId6"/>
                <a:stretch>
                  <a:fillRect t="-94545" b="-1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-GB" dirty="0" err="1"/>
              <a:t>ội</a:t>
            </a:r>
            <a:r>
              <a:rPr lang="en-GB" dirty="0"/>
              <a:t> dung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cáo</a:t>
            </a:r>
            <a:endParaRPr dirty="0"/>
          </a:p>
        </p:txBody>
      </p:sp>
      <p:sp>
        <p:nvSpPr>
          <p:cNvPr id="301" name="Google Shape;301;p32"/>
          <p:cNvSpPr txBox="1">
            <a:spLocks noGrp="1"/>
          </p:cNvSpPr>
          <p:nvPr>
            <p:ph type="body" idx="1"/>
          </p:nvPr>
        </p:nvSpPr>
        <p:spPr>
          <a:xfrm>
            <a:off x="1210132" y="1017725"/>
            <a:ext cx="835152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sz="2000" dirty="0" err="1"/>
          </a:p>
          <a:p>
            <a:pPr marL="171450" indent="-171450">
              <a:lnSpc>
                <a:spcPct val="150000"/>
              </a:lnSpc>
            </a:pPr>
            <a:r>
              <a:rPr lang="en-US" sz="2000" dirty="0" err="1"/>
              <a:t>Phần</a:t>
            </a:r>
            <a:r>
              <a:rPr lang="en-US" sz="2000" dirty="0"/>
              <a:t> 1: </a:t>
            </a:r>
            <a:r>
              <a:rPr lang="en-US" sz="2000" dirty="0" err="1"/>
              <a:t>Lý</a:t>
            </a:r>
            <a:r>
              <a:rPr lang="en-US" sz="2000" dirty="0"/>
              <a:t> do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en-US" sz="2000" dirty="0"/>
              <a:t>Phần 2: Giới </a:t>
            </a:r>
            <a:r>
              <a:rPr lang="en-US" sz="2000" dirty="0" err="1"/>
              <a:t>thiệu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khoán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en-US" sz="2000" dirty="0"/>
              <a:t>Phần 3: Tập dữ liệu và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en-US" sz="2000" dirty="0" err="1"/>
              <a:t>Phần</a:t>
            </a:r>
            <a:r>
              <a:rPr lang="en-US" sz="2000" dirty="0"/>
              <a:t> 4: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851560" y="4880492"/>
            <a:ext cx="4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99B0-0721-8EFD-9D71-904954CF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05" y="332730"/>
            <a:ext cx="7704000" cy="572700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156B0-5C48-F844-3876-8371AE168E0B}"/>
              </a:ext>
            </a:extLst>
          </p:cNvPr>
          <p:cNvSpPr txBox="1"/>
          <p:nvPr/>
        </p:nvSpPr>
        <p:spPr>
          <a:xfrm>
            <a:off x="393032" y="1716505"/>
            <a:ext cx="6256421" cy="253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8" indent="4540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38" indent="4540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38" indent="454025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Google Shape;858;p40">
            <a:extLst>
              <a:ext uri="{FF2B5EF4-FFF2-40B4-BE49-F238E27FC236}">
                <a16:creationId xmlns:a16="http://schemas.microsoft.com/office/drawing/2014/main" id="{B9C7B496-5A76-D5BD-A683-E03A06E255E5}"/>
              </a:ext>
            </a:extLst>
          </p:cNvPr>
          <p:cNvGrpSpPr/>
          <p:nvPr/>
        </p:nvGrpSpPr>
        <p:grpSpPr>
          <a:xfrm>
            <a:off x="6649453" y="2887578"/>
            <a:ext cx="2573166" cy="2111766"/>
            <a:chOff x="1745275" y="238125"/>
            <a:chExt cx="2435675" cy="1552500"/>
          </a:xfrm>
        </p:grpSpPr>
        <p:sp>
          <p:nvSpPr>
            <p:cNvPr id="5" name="Google Shape;859;p40">
              <a:extLst>
                <a:ext uri="{FF2B5EF4-FFF2-40B4-BE49-F238E27FC236}">
                  <a16:creationId xmlns:a16="http://schemas.microsoft.com/office/drawing/2014/main" id="{FDBBE3B9-85A7-B5CE-1EF4-1521DA8AD5CD}"/>
                </a:ext>
              </a:extLst>
            </p:cNvPr>
            <p:cNvSpPr/>
            <p:nvPr/>
          </p:nvSpPr>
          <p:spPr>
            <a:xfrm>
              <a:off x="1772875" y="484350"/>
              <a:ext cx="2335550" cy="1097225"/>
            </a:xfrm>
            <a:custGeom>
              <a:avLst/>
              <a:gdLst/>
              <a:ahLst/>
              <a:cxnLst/>
              <a:rect l="l" t="t" r="r" b="b"/>
              <a:pathLst>
                <a:path w="93422" h="43889" extrusionOk="0">
                  <a:moveTo>
                    <a:pt x="18067" y="1"/>
                  </a:moveTo>
                  <a:cubicBezTo>
                    <a:pt x="16321" y="1"/>
                    <a:pt x="14554" y="234"/>
                    <a:pt x="12803" y="773"/>
                  </a:cubicBezTo>
                  <a:cubicBezTo>
                    <a:pt x="51" y="4691"/>
                    <a:pt x="0" y="16048"/>
                    <a:pt x="3321" y="22221"/>
                  </a:cubicBezTo>
                  <a:cubicBezTo>
                    <a:pt x="6400" y="27945"/>
                    <a:pt x="26880" y="43888"/>
                    <a:pt x="54194" y="43888"/>
                  </a:cubicBezTo>
                  <a:cubicBezTo>
                    <a:pt x="56341" y="43888"/>
                    <a:pt x="58529" y="43790"/>
                    <a:pt x="60755" y="43580"/>
                  </a:cubicBezTo>
                  <a:cubicBezTo>
                    <a:pt x="88097" y="41006"/>
                    <a:pt x="93421" y="11561"/>
                    <a:pt x="78844" y="6237"/>
                  </a:cubicBezTo>
                  <a:cubicBezTo>
                    <a:pt x="76737" y="5468"/>
                    <a:pt x="74860" y="5154"/>
                    <a:pt x="73127" y="5154"/>
                  </a:cubicBezTo>
                  <a:cubicBezTo>
                    <a:pt x="69230" y="5154"/>
                    <a:pt x="66058" y="6745"/>
                    <a:pt x="62619" y="8341"/>
                  </a:cubicBezTo>
                  <a:cubicBezTo>
                    <a:pt x="59172" y="9935"/>
                    <a:pt x="55447" y="11529"/>
                    <a:pt x="50450" y="11529"/>
                  </a:cubicBezTo>
                  <a:cubicBezTo>
                    <a:pt x="49327" y="11529"/>
                    <a:pt x="48139" y="11448"/>
                    <a:pt x="46875" y="11269"/>
                  </a:cubicBezTo>
                  <a:cubicBezTo>
                    <a:pt x="43085" y="10724"/>
                    <a:pt x="39485" y="9241"/>
                    <a:pt x="36392" y="6998"/>
                  </a:cubicBezTo>
                  <a:cubicBezTo>
                    <a:pt x="32631" y="4274"/>
                    <a:pt x="25545" y="1"/>
                    <a:pt x="1806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0;p40">
              <a:extLst>
                <a:ext uri="{FF2B5EF4-FFF2-40B4-BE49-F238E27FC236}">
                  <a16:creationId xmlns:a16="http://schemas.microsoft.com/office/drawing/2014/main" id="{72AE404D-1B89-9F95-84F9-E926A94B58BD}"/>
                </a:ext>
              </a:extLst>
            </p:cNvPr>
            <p:cNvSpPr/>
            <p:nvPr/>
          </p:nvSpPr>
          <p:spPr>
            <a:xfrm>
              <a:off x="2402525" y="428325"/>
              <a:ext cx="77975" cy="72450"/>
            </a:xfrm>
            <a:custGeom>
              <a:avLst/>
              <a:gdLst/>
              <a:ahLst/>
              <a:cxnLst/>
              <a:rect l="l" t="t" r="r" b="b"/>
              <a:pathLst>
                <a:path w="3119" h="2898" extrusionOk="0">
                  <a:moveTo>
                    <a:pt x="1563" y="1"/>
                  </a:moveTo>
                  <a:cubicBezTo>
                    <a:pt x="875" y="1"/>
                    <a:pt x="265" y="500"/>
                    <a:pt x="141" y="1202"/>
                  </a:cubicBezTo>
                  <a:cubicBezTo>
                    <a:pt x="1" y="1988"/>
                    <a:pt x="521" y="2735"/>
                    <a:pt x="1307" y="2875"/>
                  </a:cubicBezTo>
                  <a:cubicBezTo>
                    <a:pt x="1391" y="2890"/>
                    <a:pt x="1475" y="2897"/>
                    <a:pt x="1558" y="2897"/>
                  </a:cubicBezTo>
                  <a:cubicBezTo>
                    <a:pt x="2248" y="2897"/>
                    <a:pt x="2867" y="2398"/>
                    <a:pt x="2980" y="1696"/>
                  </a:cubicBezTo>
                  <a:cubicBezTo>
                    <a:pt x="3119" y="910"/>
                    <a:pt x="2600" y="163"/>
                    <a:pt x="1814" y="23"/>
                  </a:cubicBezTo>
                  <a:cubicBezTo>
                    <a:pt x="1730" y="8"/>
                    <a:pt x="1646" y="1"/>
                    <a:pt x="156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1;p40">
              <a:extLst>
                <a:ext uri="{FF2B5EF4-FFF2-40B4-BE49-F238E27FC236}">
                  <a16:creationId xmlns:a16="http://schemas.microsoft.com/office/drawing/2014/main" id="{4FABAA98-CCE5-C0A3-7E52-029DCCF43191}"/>
                </a:ext>
              </a:extLst>
            </p:cNvPr>
            <p:cNvSpPr/>
            <p:nvPr/>
          </p:nvSpPr>
          <p:spPr>
            <a:xfrm>
              <a:off x="3820650" y="601275"/>
              <a:ext cx="51675" cy="51700"/>
            </a:xfrm>
            <a:custGeom>
              <a:avLst/>
              <a:gdLst/>
              <a:ahLst/>
              <a:cxnLst/>
              <a:rect l="l" t="t" r="r" b="b"/>
              <a:pathLst>
                <a:path w="2067" h="2068" extrusionOk="0">
                  <a:moveTo>
                    <a:pt x="1040" y="1"/>
                  </a:moveTo>
                  <a:cubicBezTo>
                    <a:pt x="457" y="1"/>
                    <a:pt x="0" y="457"/>
                    <a:pt x="0" y="1040"/>
                  </a:cubicBezTo>
                  <a:cubicBezTo>
                    <a:pt x="0" y="1611"/>
                    <a:pt x="457" y="2067"/>
                    <a:pt x="1040" y="2067"/>
                  </a:cubicBezTo>
                  <a:cubicBezTo>
                    <a:pt x="1610" y="2067"/>
                    <a:pt x="2066" y="1611"/>
                    <a:pt x="2066" y="1040"/>
                  </a:cubicBezTo>
                  <a:cubicBezTo>
                    <a:pt x="2066" y="457"/>
                    <a:pt x="1610" y="1"/>
                    <a:pt x="104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2;p40">
              <a:extLst>
                <a:ext uri="{FF2B5EF4-FFF2-40B4-BE49-F238E27FC236}">
                  <a16:creationId xmlns:a16="http://schemas.microsoft.com/office/drawing/2014/main" id="{AA58B2FE-17C3-D41D-B4A1-D00DE60CE45B}"/>
                </a:ext>
              </a:extLst>
            </p:cNvPr>
            <p:cNvSpPr/>
            <p:nvPr/>
          </p:nvSpPr>
          <p:spPr>
            <a:xfrm>
              <a:off x="2341675" y="413300"/>
              <a:ext cx="47275" cy="43550"/>
            </a:xfrm>
            <a:custGeom>
              <a:avLst/>
              <a:gdLst/>
              <a:ahLst/>
              <a:cxnLst/>
              <a:rect l="l" t="t" r="r" b="b"/>
              <a:pathLst>
                <a:path w="1891" h="1742" extrusionOk="0">
                  <a:moveTo>
                    <a:pt x="933" y="1"/>
                  </a:moveTo>
                  <a:cubicBezTo>
                    <a:pt x="524" y="1"/>
                    <a:pt x="158" y="298"/>
                    <a:pt x="90" y="725"/>
                  </a:cubicBezTo>
                  <a:cubicBezTo>
                    <a:pt x="1" y="1195"/>
                    <a:pt x="318" y="1651"/>
                    <a:pt x="800" y="1727"/>
                  </a:cubicBezTo>
                  <a:cubicBezTo>
                    <a:pt x="853" y="1737"/>
                    <a:pt x="905" y="1742"/>
                    <a:pt x="957" y="1742"/>
                  </a:cubicBezTo>
                  <a:cubicBezTo>
                    <a:pt x="1367" y="1742"/>
                    <a:pt x="1733" y="1445"/>
                    <a:pt x="1801" y="1017"/>
                  </a:cubicBezTo>
                  <a:cubicBezTo>
                    <a:pt x="1890" y="548"/>
                    <a:pt x="1573" y="91"/>
                    <a:pt x="1091" y="15"/>
                  </a:cubicBezTo>
                  <a:cubicBezTo>
                    <a:pt x="1038" y="5"/>
                    <a:pt x="985" y="1"/>
                    <a:pt x="93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3;p40">
              <a:extLst>
                <a:ext uri="{FF2B5EF4-FFF2-40B4-BE49-F238E27FC236}">
                  <a16:creationId xmlns:a16="http://schemas.microsoft.com/office/drawing/2014/main" id="{A5E5574C-B677-FE2E-4D11-5D7FF3078DFB}"/>
                </a:ext>
              </a:extLst>
            </p:cNvPr>
            <p:cNvSpPr/>
            <p:nvPr/>
          </p:nvSpPr>
          <p:spPr>
            <a:xfrm>
              <a:off x="1771275" y="1014500"/>
              <a:ext cx="52000" cy="51700"/>
            </a:xfrm>
            <a:custGeom>
              <a:avLst/>
              <a:gdLst/>
              <a:ahLst/>
              <a:cxnLst/>
              <a:rect l="l" t="t" r="r" b="b"/>
              <a:pathLst>
                <a:path w="2080" h="2068" extrusionOk="0">
                  <a:moveTo>
                    <a:pt x="1040" y="1"/>
                  </a:moveTo>
                  <a:cubicBezTo>
                    <a:pt x="470" y="1"/>
                    <a:pt x="0" y="457"/>
                    <a:pt x="0" y="1028"/>
                  </a:cubicBezTo>
                  <a:cubicBezTo>
                    <a:pt x="0" y="1611"/>
                    <a:pt x="470" y="2067"/>
                    <a:pt x="1040" y="2067"/>
                  </a:cubicBezTo>
                  <a:cubicBezTo>
                    <a:pt x="1611" y="2067"/>
                    <a:pt x="2079" y="1611"/>
                    <a:pt x="2079" y="1028"/>
                  </a:cubicBezTo>
                  <a:cubicBezTo>
                    <a:pt x="2079" y="457"/>
                    <a:pt x="1611" y="1"/>
                    <a:pt x="104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4;p40">
              <a:extLst>
                <a:ext uri="{FF2B5EF4-FFF2-40B4-BE49-F238E27FC236}">
                  <a16:creationId xmlns:a16="http://schemas.microsoft.com/office/drawing/2014/main" id="{398F6D04-D586-8E50-EC74-49882F237628}"/>
                </a:ext>
              </a:extLst>
            </p:cNvPr>
            <p:cNvSpPr/>
            <p:nvPr/>
          </p:nvSpPr>
          <p:spPr>
            <a:xfrm>
              <a:off x="3737625" y="1247600"/>
              <a:ext cx="321650" cy="276200"/>
            </a:xfrm>
            <a:custGeom>
              <a:avLst/>
              <a:gdLst/>
              <a:ahLst/>
              <a:cxnLst/>
              <a:rect l="l" t="t" r="r" b="b"/>
              <a:pathLst>
                <a:path w="12866" h="11048" extrusionOk="0">
                  <a:moveTo>
                    <a:pt x="10515" y="1"/>
                  </a:moveTo>
                  <a:cubicBezTo>
                    <a:pt x="9549" y="1"/>
                    <a:pt x="8172" y="845"/>
                    <a:pt x="6642" y="3214"/>
                  </a:cubicBezTo>
                  <a:cubicBezTo>
                    <a:pt x="4119" y="7130"/>
                    <a:pt x="0" y="10223"/>
                    <a:pt x="0" y="10223"/>
                  </a:cubicBezTo>
                  <a:lnTo>
                    <a:pt x="381" y="10490"/>
                  </a:lnTo>
                  <a:lnTo>
                    <a:pt x="570" y="10629"/>
                  </a:lnTo>
                  <a:lnTo>
                    <a:pt x="1141" y="11047"/>
                  </a:lnTo>
                  <a:cubicBezTo>
                    <a:pt x="1141" y="11047"/>
                    <a:pt x="12866" y="6484"/>
                    <a:pt x="11902" y="1223"/>
                  </a:cubicBezTo>
                  <a:cubicBezTo>
                    <a:pt x="11775" y="517"/>
                    <a:pt x="11271" y="1"/>
                    <a:pt x="1051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5;p40">
              <a:extLst>
                <a:ext uri="{FF2B5EF4-FFF2-40B4-BE49-F238E27FC236}">
                  <a16:creationId xmlns:a16="http://schemas.microsoft.com/office/drawing/2014/main" id="{8AF5E69C-5E50-F12F-2328-5BB3E47CD5BC}"/>
                </a:ext>
              </a:extLst>
            </p:cNvPr>
            <p:cNvSpPr/>
            <p:nvPr/>
          </p:nvSpPr>
          <p:spPr>
            <a:xfrm>
              <a:off x="3747125" y="1318800"/>
              <a:ext cx="229125" cy="194525"/>
            </a:xfrm>
            <a:custGeom>
              <a:avLst/>
              <a:gdLst/>
              <a:ahLst/>
              <a:cxnLst/>
              <a:rect l="l" t="t" r="r" b="b"/>
              <a:pathLst>
                <a:path w="9165" h="7781" extrusionOk="0">
                  <a:moveTo>
                    <a:pt x="9042" y="0"/>
                  </a:moveTo>
                  <a:cubicBezTo>
                    <a:pt x="9006" y="0"/>
                    <a:pt x="8972" y="14"/>
                    <a:pt x="8950" y="36"/>
                  </a:cubicBezTo>
                  <a:cubicBezTo>
                    <a:pt x="8950" y="48"/>
                    <a:pt x="7885" y="1380"/>
                    <a:pt x="6173" y="3002"/>
                  </a:cubicBezTo>
                  <a:cubicBezTo>
                    <a:pt x="4728" y="4397"/>
                    <a:pt x="2510" y="6273"/>
                    <a:pt x="1" y="7642"/>
                  </a:cubicBezTo>
                  <a:lnTo>
                    <a:pt x="190" y="7781"/>
                  </a:lnTo>
                  <a:cubicBezTo>
                    <a:pt x="2700" y="6412"/>
                    <a:pt x="4880" y="4549"/>
                    <a:pt x="6325" y="3167"/>
                  </a:cubicBezTo>
                  <a:cubicBezTo>
                    <a:pt x="8049" y="1519"/>
                    <a:pt x="9114" y="188"/>
                    <a:pt x="9127" y="175"/>
                  </a:cubicBezTo>
                  <a:cubicBezTo>
                    <a:pt x="9165" y="138"/>
                    <a:pt x="9153" y="62"/>
                    <a:pt x="9114" y="23"/>
                  </a:cubicBezTo>
                  <a:cubicBezTo>
                    <a:pt x="9093" y="7"/>
                    <a:pt x="9067" y="0"/>
                    <a:pt x="9042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6;p40">
              <a:extLst>
                <a:ext uri="{FF2B5EF4-FFF2-40B4-BE49-F238E27FC236}">
                  <a16:creationId xmlns:a16="http://schemas.microsoft.com/office/drawing/2014/main" id="{DB5D9181-C60C-B357-DA2F-994A4D0FF117}"/>
                </a:ext>
              </a:extLst>
            </p:cNvPr>
            <p:cNvSpPr/>
            <p:nvPr/>
          </p:nvSpPr>
          <p:spPr>
            <a:xfrm>
              <a:off x="3660600" y="1324125"/>
              <a:ext cx="520350" cy="267150"/>
            </a:xfrm>
            <a:custGeom>
              <a:avLst/>
              <a:gdLst/>
              <a:ahLst/>
              <a:cxnLst/>
              <a:rect l="l" t="t" r="r" b="b"/>
              <a:pathLst>
                <a:path w="20814" h="10686" extrusionOk="0">
                  <a:moveTo>
                    <a:pt x="18282" y="1"/>
                  </a:moveTo>
                  <a:cubicBezTo>
                    <a:pt x="16921" y="1"/>
                    <a:pt x="14972" y="721"/>
                    <a:pt x="12448" y="2663"/>
                  </a:cubicBezTo>
                  <a:cubicBezTo>
                    <a:pt x="7112" y="6782"/>
                    <a:pt x="1" y="9013"/>
                    <a:pt x="1" y="9013"/>
                  </a:cubicBezTo>
                  <a:lnTo>
                    <a:pt x="381" y="9570"/>
                  </a:lnTo>
                  <a:lnTo>
                    <a:pt x="584" y="9862"/>
                  </a:lnTo>
                  <a:lnTo>
                    <a:pt x="1155" y="10686"/>
                  </a:lnTo>
                  <a:cubicBezTo>
                    <a:pt x="1155" y="10686"/>
                    <a:pt x="19357" y="10141"/>
                    <a:pt x="20599" y="2510"/>
                  </a:cubicBezTo>
                  <a:cubicBezTo>
                    <a:pt x="20813" y="1191"/>
                    <a:pt x="20033" y="1"/>
                    <a:pt x="1828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7;p40">
              <a:extLst>
                <a:ext uri="{FF2B5EF4-FFF2-40B4-BE49-F238E27FC236}">
                  <a16:creationId xmlns:a16="http://schemas.microsoft.com/office/drawing/2014/main" id="{6A308A1C-4C81-5A42-656E-AECFCBDC2374}"/>
                </a:ext>
              </a:extLst>
            </p:cNvPr>
            <p:cNvSpPr/>
            <p:nvPr/>
          </p:nvSpPr>
          <p:spPr>
            <a:xfrm>
              <a:off x="3670100" y="1411875"/>
              <a:ext cx="404400" cy="158825"/>
            </a:xfrm>
            <a:custGeom>
              <a:avLst/>
              <a:gdLst/>
              <a:ahLst/>
              <a:cxnLst/>
              <a:rect l="l" t="t" r="r" b="b"/>
              <a:pathLst>
                <a:path w="16176" h="6353" extrusionOk="0">
                  <a:moveTo>
                    <a:pt x="15987" y="0"/>
                  </a:moveTo>
                  <a:cubicBezTo>
                    <a:pt x="15959" y="0"/>
                    <a:pt x="15932" y="9"/>
                    <a:pt x="15910" y="27"/>
                  </a:cubicBezTo>
                  <a:cubicBezTo>
                    <a:pt x="15884" y="40"/>
                    <a:pt x="13792" y="1320"/>
                    <a:pt x="10674" y="2727"/>
                  </a:cubicBezTo>
                  <a:cubicBezTo>
                    <a:pt x="8025" y="3919"/>
                    <a:pt x="4096" y="5414"/>
                    <a:pt x="1" y="6060"/>
                  </a:cubicBezTo>
                  <a:lnTo>
                    <a:pt x="204" y="6352"/>
                  </a:lnTo>
                  <a:cubicBezTo>
                    <a:pt x="4273" y="5693"/>
                    <a:pt x="8164" y="4198"/>
                    <a:pt x="10814" y="3018"/>
                  </a:cubicBezTo>
                  <a:cubicBezTo>
                    <a:pt x="13944" y="1612"/>
                    <a:pt x="16048" y="306"/>
                    <a:pt x="16074" y="293"/>
                  </a:cubicBezTo>
                  <a:cubicBezTo>
                    <a:pt x="16150" y="243"/>
                    <a:pt x="16175" y="153"/>
                    <a:pt x="16125" y="77"/>
                  </a:cubicBezTo>
                  <a:cubicBezTo>
                    <a:pt x="16092" y="28"/>
                    <a:pt x="16038" y="0"/>
                    <a:pt x="15987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8;p40">
              <a:extLst>
                <a:ext uri="{FF2B5EF4-FFF2-40B4-BE49-F238E27FC236}">
                  <a16:creationId xmlns:a16="http://schemas.microsoft.com/office/drawing/2014/main" id="{82E1E127-5E73-96D1-4B1B-6047088DBEBB}"/>
                </a:ext>
              </a:extLst>
            </p:cNvPr>
            <p:cNvSpPr/>
            <p:nvPr/>
          </p:nvSpPr>
          <p:spPr>
            <a:xfrm>
              <a:off x="3383975" y="238125"/>
              <a:ext cx="418325" cy="118850"/>
            </a:xfrm>
            <a:custGeom>
              <a:avLst/>
              <a:gdLst/>
              <a:ahLst/>
              <a:cxnLst/>
              <a:rect l="l" t="t" r="r" b="b"/>
              <a:pathLst>
                <a:path w="16733" h="4754" extrusionOk="0">
                  <a:moveTo>
                    <a:pt x="10077" y="0"/>
                  </a:moveTo>
                  <a:cubicBezTo>
                    <a:pt x="8936" y="0"/>
                    <a:pt x="7961" y="647"/>
                    <a:pt x="7454" y="1585"/>
                  </a:cubicBezTo>
                  <a:cubicBezTo>
                    <a:pt x="7225" y="1509"/>
                    <a:pt x="6972" y="1470"/>
                    <a:pt x="6705" y="1470"/>
                  </a:cubicBezTo>
                  <a:cubicBezTo>
                    <a:pt x="5755" y="1470"/>
                    <a:pt x="4918" y="1977"/>
                    <a:pt x="4474" y="2751"/>
                  </a:cubicBezTo>
                  <a:cubicBezTo>
                    <a:pt x="4132" y="2408"/>
                    <a:pt x="3663" y="2193"/>
                    <a:pt x="3144" y="2193"/>
                  </a:cubicBezTo>
                  <a:cubicBezTo>
                    <a:pt x="2383" y="2193"/>
                    <a:pt x="1724" y="2662"/>
                    <a:pt x="1432" y="3321"/>
                  </a:cubicBezTo>
                  <a:lnTo>
                    <a:pt x="710" y="3321"/>
                  </a:lnTo>
                  <a:cubicBezTo>
                    <a:pt x="519" y="3321"/>
                    <a:pt x="342" y="3410"/>
                    <a:pt x="203" y="3537"/>
                  </a:cubicBezTo>
                  <a:cubicBezTo>
                    <a:pt x="76" y="3664"/>
                    <a:pt x="0" y="3841"/>
                    <a:pt x="0" y="4044"/>
                  </a:cubicBezTo>
                  <a:cubicBezTo>
                    <a:pt x="0" y="4437"/>
                    <a:pt x="317" y="4754"/>
                    <a:pt x="710" y="4754"/>
                  </a:cubicBezTo>
                  <a:lnTo>
                    <a:pt x="16022" y="4754"/>
                  </a:lnTo>
                  <a:cubicBezTo>
                    <a:pt x="16212" y="4754"/>
                    <a:pt x="16389" y="4678"/>
                    <a:pt x="16529" y="4551"/>
                  </a:cubicBezTo>
                  <a:cubicBezTo>
                    <a:pt x="16656" y="4411"/>
                    <a:pt x="16732" y="4234"/>
                    <a:pt x="16732" y="4044"/>
                  </a:cubicBezTo>
                  <a:cubicBezTo>
                    <a:pt x="16732" y="3651"/>
                    <a:pt x="16415" y="3321"/>
                    <a:pt x="16022" y="3321"/>
                  </a:cubicBezTo>
                  <a:lnTo>
                    <a:pt x="15553" y="3321"/>
                  </a:lnTo>
                  <a:cubicBezTo>
                    <a:pt x="15338" y="2548"/>
                    <a:pt x="14615" y="1977"/>
                    <a:pt x="13766" y="1977"/>
                  </a:cubicBezTo>
                  <a:cubicBezTo>
                    <a:pt x="13462" y="1977"/>
                    <a:pt x="13183" y="2053"/>
                    <a:pt x="12929" y="2180"/>
                  </a:cubicBezTo>
                  <a:cubicBezTo>
                    <a:pt x="12587" y="926"/>
                    <a:pt x="11434" y="0"/>
                    <a:pt x="10077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9;p40">
              <a:extLst>
                <a:ext uri="{FF2B5EF4-FFF2-40B4-BE49-F238E27FC236}">
                  <a16:creationId xmlns:a16="http://schemas.microsoft.com/office/drawing/2014/main" id="{124B031D-9597-6499-704E-4F16BC5C18DC}"/>
                </a:ext>
              </a:extLst>
            </p:cNvPr>
            <p:cNvSpPr/>
            <p:nvPr/>
          </p:nvSpPr>
          <p:spPr>
            <a:xfrm>
              <a:off x="1964275" y="259350"/>
              <a:ext cx="270325" cy="76725"/>
            </a:xfrm>
            <a:custGeom>
              <a:avLst/>
              <a:gdLst/>
              <a:ahLst/>
              <a:cxnLst/>
              <a:rect l="l" t="t" r="r" b="b"/>
              <a:pathLst>
                <a:path w="10813" h="3069" extrusionOk="0">
                  <a:moveTo>
                    <a:pt x="6516" y="1"/>
                  </a:moveTo>
                  <a:cubicBezTo>
                    <a:pt x="5781" y="1"/>
                    <a:pt x="5147" y="406"/>
                    <a:pt x="4817" y="1015"/>
                  </a:cubicBezTo>
                  <a:cubicBezTo>
                    <a:pt x="4665" y="964"/>
                    <a:pt x="4500" y="939"/>
                    <a:pt x="4336" y="939"/>
                  </a:cubicBezTo>
                  <a:cubicBezTo>
                    <a:pt x="3714" y="939"/>
                    <a:pt x="3182" y="1268"/>
                    <a:pt x="2891" y="1762"/>
                  </a:cubicBezTo>
                  <a:cubicBezTo>
                    <a:pt x="2675" y="1547"/>
                    <a:pt x="2370" y="1407"/>
                    <a:pt x="2041" y="1407"/>
                  </a:cubicBezTo>
                  <a:cubicBezTo>
                    <a:pt x="1534" y="1407"/>
                    <a:pt x="1116" y="1712"/>
                    <a:pt x="925" y="2143"/>
                  </a:cubicBezTo>
                  <a:lnTo>
                    <a:pt x="457" y="2143"/>
                  </a:lnTo>
                  <a:cubicBezTo>
                    <a:pt x="330" y="2143"/>
                    <a:pt x="215" y="2193"/>
                    <a:pt x="127" y="2282"/>
                  </a:cubicBezTo>
                  <a:cubicBezTo>
                    <a:pt x="51" y="2358"/>
                    <a:pt x="0" y="2472"/>
                    <a:pt x="0" y="2612"/>
                  </a:cubicBezTo>
                  <a:cubicBezTo>
                    <a:pt x="0" y="2866"/>
                    <a:pt x="203" y="3068"/>
                    <a:pt x="457" y="3068"/>
                  </a:cubicBezTo>
                  <a:lnTo>
                    <a:pt x="10356" y="3068"/>
                  </a:lnTo>
                  <a:cubicBezTo>
                    <a:pt x="10483" y="3068"/>
                    <a:pt x="10597" y="3018"/>
                    <a:pt x="10686" y="2928"/>
                  </a:cubicBezTo>
                  <a:cubicBezTo>
                    <a:pt x="10762" y="2852"/>
                    <a:pt x="10812" y="2739"/>
                    <a:pt x="10812" y="2612"/>
                  </a:cubicBezTo>
                  <a:cubicBezTo>
                    <a:pt x="10812" y="2345"/>
                    <a:pt x="10610" y="2143"/>
                    <a:pt x="10356" y="2143"/>
                  </a:cubicBezTo>
                  <a:lnTo>
                    <a:pt x="10065" y="2143"/>
                  </a:lnTo>
                  <a:cubicBezTo>
                    <a:pt x="9913" y="1635"/>
                    <a:pt x="9443" y="1268"/>
                    <a:pt x="8899" y="1268"/>
                  </a:cubicBezTo>
                  <a:cubicBezTo>
                    <a:pt x="8708" y="1268"/>
                    <a:pt x="8519" y="1319"/>
                    <a:pt x="8353" y="1395"/>
                  </a:cubicBezTo>
                  <a:cubicBezTo>
                    <a:pt x="8138" y="596"/>
                    <a:pt x="7390" y="1"/>
                    <a:pt x="6516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0;p40">
              <a:extLst>
                <a:ext uri="{FF2B5EF4-FFF2-40B4-BE49-F238E27FC236}">
                  <a16:creationId xmlns:a16="http://schemas.microsoft.com/office/drawing/2014/main" id="{E2F6F4B1-3E99-2A5F-634E-999D15DEE6AA}"/>
                </a:ext>
              </a:extLst>
            </p:cNvPr>
            <p:cNvSpPr/>
            <p:nvPr/>
          </p:nvSpPr>
          <p:spPr>
            <a:xfrm>
              <a:off x="3828250" y="452675"/>
              <a:ext cx="270325" cy="76700"/>
            </a:xfrm>
            <a:custGeom>
              <a:avLst/>
              <a:gdLst/>
              <a:ahLst/>
              <a:cxnLst/>
              <a:rect l="l" t="t" r="r" b="b"/>
              <a:pathLst>
                <a:path w="10813" h="3068" extrusionOk="0">
                  <a:moveTo>
                    <a:pt x="6516" y="0"/>
                  </a:moveTo>
                  <a:cubicBezTo>
                    <a:pt x="5781" y="0"/>
                    <a:pt x="5147" y="406"/>
                    <a:pt x="4817" y="1014"/>
                  </a:cubicBezTo>
                  <a:cubicBezTo>
                    <a:pt x="4665" y="976"/>
                    <a:pt x="4500" y="950"/>
                    <a:pt x="4336" y="950"/>
                  </a:cubicBezTo>
                  <a:cubicBezTo>
                    <a:pt x="3714" y="950"/>
                    <a:pt x="3182" y="1280"/>
                    <a:pt x="2891" y="1775"/>
                  </a:cubicBezTo>
                  <a:cubicBezTo>
                    <a:pt x="2675" y="1547"/>
                    <a:pt x="2371" y="1420"/>
                    <a:pt x="2029" y="1420"/>
                  </a:cubicBezTo>
                  <a:cubicBezTo>
                    <a:pt x="1534" y="1420"/>
                    <a:pt x="1103" y="1711"/>
                    <a:pt x="925" y="2142"/>
                  </a:cubicBezTo>
                  <a:lnTo>
                    <a:pt x="457" y="2142"/>
                  </a:lnTo>
                  <a:cubicBezTo>
                    <a:pt x="330" y="2142"/>
                    <a:pt x="216" y="2192"/>
                    <a:pt x="127" y="2282"/>
                  </a:cubicBezTo>
                  <a:cubicBezTo>
                    <a:pt x="51" y="2370"/>
                    <a:pt x="1" y="2485"/>
                    <a:pt x="1" y="2611"/>
                  </a:cubicBezTo>
                  <a:cubicBezTo>
                    <a:pt x="1" y="2865"/>
                    <a:pt x="203" y="3068"/>
                    <a:pt x="457" y="3068"/>
                  </a:cubicBezTo>
                  <a:lnTo>
                    <a:pt x="10356" y="3068"/>
                  </a:lnTo>
                  <a:cubicBezTo>
                    <a:pt x="10483" y="3068"/>
                    <a:pt x="10598" y="3017"/>
                    <a:pt x="10686" y="2941"/>
                  </a:cubicBezTo>
                  <a:cubicBezTo>
                    <a:pt x="10762" y="2852"/>
                    <a:pt x="10813" y="2738"/>
                    <a:pt x="10813" y="2611"/>
                  </a:cubicBezTo>
                  <a:cubicBezTo>
                    <a:pt x="10813" y="2358"/>
                    <a:pt x="10610" y="2142"/>
                    <a:pt x="10356" y="2142"/>
                  </a:cubicBezTo>
                  <a:lnTo>
                    <a:pt x="10052" y="2142"/>
                  </a:lnTo>
                  <a:cubicBezTo>
                    <a:pt x="9913" y="1648"/>
                    <a:pt x="9444" y="1280"/>
                    <a:pt x="8899" y="1280"/>
                  </a:cubicBezTo>
                  <a:cubicBezTo>
                    <a:pt x="8708" y="1280"/>
                    <a:pt x="8519" y="1318"/>
                    <a:pt x="8354" y="1407"/>
                  </a:cubicBezTo>
                  <a:cubicBezTo>
                    <a:pt x="8139" y="595"/>
                    <a:pt x="7390" y="0"/>
                    <a:pt x="651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1;p40">
              <a:extLst>
                <a:ext uri="{FF2B5EF4-FFF2-40B4-BE49-F238E27FC236}">
                  <a16:creationId xmlns:a16="http://schemas.microsoft.com/office/drawing/2014/main" id="{366C8789-3A75-51B7-9A02-45AA79289A46}"/>
                </a:ext>
              </a:extLst>
            </p:cNvPr>
            <p:cNvSpPr/>
            <p:nvPr/>
          </p:nvSpPr>
          <p:spPr>
            <a:xfrm>
              <a:off x="2835725" y="344600"/>
              <a:ext cx="330250" cy="93825"/>
            </a:xfrm>
            <a:custGeom>
              <a:avLst/>
              <a:gdLst/>
              <a:ahLst/>
              <a:cxnLst/>
              <a:rect l="l" t="t" r="r" b="b"/>
              <a:pathLst>
                <a:path w="13210" h="3753" extrusionOk="0">
                  <a:moveTo>
                    <a:pt x="7948" y="0"/>
                  </a:moveTo>
                  <a:cubicBezTo>
                    <a:pt x="7061" y="0"/>
                    <a:pt x="6288" y="507"/>
                    <a:pt x="5895" y="1242"/>
                  </a:cubicBezTo>
                  <a:cubicBezTo>
                    <a:pt x="5705" y="1192"/>
                    <a:pt x="5502" y="1154"/>
                    <a:pt x="5299" y="1154"/>
                  </a:cubicBezTo>
                  <a:cubicBezTo>
                    <a:pt x="4539" y="1154"/>
                    <a:pt x="3892" y="1560"/>
                    <a:pt x="3537" y="2168"/>
                  </a:cubicBezTo>
                  <a:cubicBezTo>
                    <a:pt x="3271" y="1901"/>
                    <a:pt x="2891" y="1737"/>
                    <a:pt x="2485" y="1737"/>
                  </a:cubicBezTo>
                  <a:cubicBezTo>
                    <a:pt x="1877" y="1737"/>
                    <a:pt x="1357" y="2104"/>
                    <a:pt x="1142" y="2624"/>
                  </a:cubicBezTo>
                  <a:lnTo>
                    <a:pt x="571" y="2624"/>
                  </a:lnTo>
                  <a:cubicBezTo>
                    <a:pt x="407" y="2624"/>
                    <a:pt x="267" y="2687"/>
                    <a:pt x="165" y="2789"/>
                  </a:cubicBezTo>
                  <a:cubicBezTo>
                    <a:pt x="64" y="2890"/>
                    <a:pt x="1" y="3030"/>
                    <a:pt x="1" y="3182"/>
                  </a:cubicBezTo>
                  <a:cubicBezTo>
                    <a:pt x="1" y="3499"/>
                    <a:pt x="255" y="3752"/>
                    <a:pt x="571" y="3752"/>
                  </a:cubicBezTo>
                  <a:lnTo>
                    <a:pt x="12638" y="3752"/>
                  </a:lnTo>
                  <a:cubicBezTo>
                    <a:pt x="12804" y="3752"/>
                    <a:pt x="12942" y="3689"/>
                    <a:pt x="13044" y="3588"/>
                  </a:cubicBezTo>
                  <a:cubicBezTo>
                    <a:pt x="13145" y="3486"/>
                    <a:pt x="13209" y="3347"/>
                    <a:pt x="13209" y="3182"/>
                  </a:cubicBezTo>
                  <a:cubicBezTo>
                    <a:pt x="13209" y="2878"/>
                    <a:pt x="12956" y="2624"/>
                    <a:pt x="12638" y="2624"/>
                  </a:cubicBezTo>
                  <a:lnTo>
                    <a:pt x="12283" y="2624"/>
                  </a:lnTo>
                  <a:cubicBezTo>
                    <a:pt x="12106" y="2016"/>
                    <a:pt x="11536" y="1560"/>
                    <a:pt x="10864" y="1560"/>
                  </a:cubicBezTo>
                  <a:cubicBezTo>
                    <a:pt x="10623" y="1560"/>
                    <a:pt x="10407" y="1623"/>
                    <a:pt x="10205" y="1712"/>
                  </a:cubicBezTo>
                  <a:cubicBezTo>
                    <a:pt x="9939" y="735"/>
                    <a:pt x="9026" y="0"/>
                    <a:pt x="7948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2;p40">
              <a:extLst>
                <a:ext uri="{FF2B5EF4-FFF2-40B4-BE49-F238E27FC236}">
                  <a16:creationId xmlns:a16="http://schemas.microsoft.com/office/drawing/2014/main" id="{AE555337-153D-C342-C899-2F43BF6A5108}"/>
                </a:ext>
              </a:extLst>
            </p:cNvPr>
            <p:cNvSpPr/>
            <p:nvPr/>
          </p:nvSpPr>
          <p:spPr>
            <a:xfrm>
              <a:off x="2670000" y="438775"/>
              <a:ext cx="246550" cy="293725"/>
            </a:xfrm>
            <a:custGeom>
              <a:avLst/>
              <a:gdLst/>
              <a:ahLst/>
              <a:cxnLst/>
              <a:rect l="l" t="t" r="r" b="b"/>
              <a:pathLst>
                <a:path w="9862" h="11749" extrusionOk="0">
                  <a:moveTo>
                    <a:pt x="3255" y="1"/>
                  </a:moveTo>
                  <a:cubicBezTo>
                    <a:pt x="2779" y="1"/>
                    <a:pt x="2377" y="286"/>
                    <a:pt x="2143" y="734"/>
                  </a:cubicBezTo>
                  <a:cubicBezTo>
                    <a:pt x="0" y="4903"/>
                    <a:pt x="8696" y="11748"/>
                    <a:pt x="8696" y="11748"/>
                  </a:cubicBezTo>
                  <a:lnTo>
                    <a:pt x="9267" y="11559"/>
                  </a:lnTo>
                  <a:lnTo>
                    <a:pt x="9469" y="11483"/>
                  </a:lnTo>
                  <a:lnTo>
                    <a:pt x="9862" y="11356"/>
                  </a:lnTo>
                  <a:cubicBezTo>
                    <a:pt x="9862" y="11356"/>
                    <a:pt x="7188" y="7692"/>
                    <a:pt x="6072" y="3750"/>
                  </a:cubicBezTo>
                  <a:cubicBezTo>
                    <a:pt x="5281" y="988"/>
                    <a:pt x="4140" y="1"/>
                    <a:pt x="325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3;p40">
              <a:extLst>
                <a:ext uri="{FF2B5EF4-FFF2-40B4-BE49-F238E27FC236}">
                  <a16:creationId xmlns:a16="http://schemas.microsoft.com/office/drawing/2014/main" id="{AAF33290-2C35-53E5-02A2-C8172E6FA248}"/>
                </a:ext>
              </a:extLst>
            </p:cNvPr>
            <p:cNvSpPr/>
            <p:nvPr/>
          </p:nvSpPr>
          <p:spPr>
            <a:xfrm>
              <a:off x="2762225" y="506925"/>
              <a:ext cx="144525" cy="220825"/>
            </a:xfrm>
            <a:custGeom>
              <a:avLst/>
              <a:gdLst/>
              <a:ahLst/>
              <a:cxnLst/>
              <a:rect l="l" t="t" r="r" b="b"/>
              <a:pathLst>
                <a:path w="5781" h="8833" extrusionOk="0">
                  <a:moveTo>
                    <a:pt x="117" y="0"/>
                  </a:moveTo>
                  <a:cubicBezTo>
                    <a:pt x="103" y="0"/>
                    <a:pt x="90" y="4"/>
                    <a:pt x="76" y="10"/>
                  </a:cubicBezTo>
                  <a:cubicBezTo>
                    <a:pt x="26" y="36"/>
                    <a:pt x="0" y="86"/>
                    <a:pt x="12" y="137"/>
                  </a:cubicBezTo>
                  <a:cubicBezTo>
                    <a:pt x="26" y="149"/>
                    <a:pt x="583" y="1544"/>
                    <a:pt x="1610" y="3369"/>
                  </a:cubicBezTo>
                  <a:cubicBezTo>
                    <a:pt x="2471" y="4903"/>
                    <a:pt x="3828" y="7033"/>
                    <a:pt x="5578" y="8833"/>
                  </a:cubicBezTo>
                  <a:lnTo>
                    <a:pt x="5780" y="8757"/>
                  </a:lnTo>
                  <a:cubicBezTo>
                    <a:pt x="4018" y="6969"/>
                    <a:pt x="2637" y="4814"/>
                    <a:pt x="1775" y="3267"/>
                  </a:cubicBezTo>
                  <a:cubicBezTo>
                    <a:pt x="761" y="1468"/>
                    <a:pt x="203" y="73"/>
                    <a:pt x="203" y="61"/>
                  </a:cubicBezTo>
                  <a:cubicBezTo>
                    <a:pt x="184" y="24"/>
                    <a:pt x="152" y="0"/>
                    <a:pt x="117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4;p40">
              <a:extLst>
                <a:ext uri="{FF2B5EF4-FFF2-40B4-BE49-F238E27FC236}">
                  <a16:creationId xmlns:a16="http://schemas.microsoft.com/office/drawing/2014/main" id="{09DEBD4A-50F2-0A71-D8FB-2D24AC7EEEDD}"/>
                </a:ext>
              </a:extLst>
            </p:cNvPr>
            <p:cNvSpPr/>
            <p:nvPr/>
          </p:nvSpPr>
          <p:spPr>
            <a:xfrm>
              <a:off x="2559400" y="471375"/>
              <a:ext cx="371425" cy="323875"/>
            </a:xfrm>
            <a:custGeom>
              <a:avLst/>
              <a:gdLst/>
              <a:ahLst/>
              <a:cxnLst/>
              <a:rect l="l" t="t" r="r" b="b"/>
              <a:pathLst>
                <a:path w="14857" h="12955" extrusionOk="0">
                  <a:moveTo>
                    <a:pt x="2534" y="1"/>
                  </a:moveTo>
                  <a:cubicBezTo>
                    <a:pt x="1513" y="1"/>
                    <a:pt x="862" y="704"/>
                    <a:pt x="736" y="1647"/>
                  </a:cubicBezTo>
                  <a:cubicBezTo>
                    <a:pt x="1" y="7086"/>
                    <a:pt x="9736" y="11472"/>
                    <a:pt x="13538" y="12954"/>
                  </a:cubicBezTo>
                  <a:cubicBezTo>
                    <a:pt x="13982" y="12396"/>
                    <a:pt x="14426" y="11839"/>
                    <a:pt x="14857" y="11256"/>
                  </a:cubicBezTo>
                  <a:cubicBezTo>
                    <a:pt x="12993" y="9798"/>
                    <a:pt x="9837" y="7086"/>
                    <a:pt x="7555" y="3866"/>
                  </a:cubicBezTo>
                  <a:cubicBezTo>
                    <a:pt x="5526" y="1020"/>
                    <a:pt x="3762" y="1"/>
                    <a:pt x="2534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5;p40">
              <a:extLst>
                <a:ext uri="{FF2B5EF4-FFF2-40B4-BE49-F238E27FC236}">
                  <a16:creationId xmlns:a16="http://schemas.microsoft.com/office/drawing/2014/main" id="{5992BA5B-572D-1D69-E6C2-E374BDD1B214}"/>
                </a:ext>
              </a:extLst>
            </p:cNvPr>
            <p:cNvSpPr/>
            <p:nvPr/>
          </p:nvSpPr>
          <p:spPr>
            <a:xfrm>
              <a:off x="2655400" y="560425"/>
              <a:ext cx="262750" cy="214875"/>
            </a:xfrm>
            <a:custGeom>
              <a:avLst/>
              <a:gdLst/>
              <a:ahLst/>
              <a:cxnLst/>
              <a:rect l="l" t="t" r="r" b="b"/>
              <a:pathLst>
                <a:path w="10510" h="8595" extrusionOk="0">
                  <a:moveTo>
                    <a:pt x="164" y="1"/>
                  </a:moveTo>
                  <a:cubicBezTo>
                    <a:pt x="130" y="1"/>
                    <a:pt x="94" y="13"/>
                    <a:pt x="65" y="37"/>
                  </a:cubicBezTo>
                  <a:cubicBezTo>
                    <a:pt x="14" y="88"/>
                    <a:pt x="1" y="177"/>
                    <a:pt x="52" y="240"/>
                  </a:cubicBezTo>
                  <a:cubicBezTo>
                    <a:pt x="65" y="253"/>
                    <a:pt x="1510" y="1888"/>
                    <a:pt x="3792" y="3879"/>
                  </a:cubicBezTo>
                  <a:cubicBezTo>
                    <a:pt x="5401" y="5285"/>
                    <a:pt x="7708" y="7098"/>
                    <a:pt x="10332" y="8594"/>
                  </a:cubicBezTo>
                  <a:cubicBezTo>
                    <a:pt x="10395" y="8518"/>
                    <a:pt x="10446" y="8442"/>
                    <a:pt x="10510" y="8366"/>
                  </a:cubicBezTo>
                  <a:cubicBezTo>
                    <a:pt x="7885" y="6882"/>
                    <a:pt x="5578" y="5070"/>
                    <a:pt x="3969" y="3663"/>
                  </a:cubicBezTo>
                  <a:cubicBezTo>
                    <a:pt x="1713" y="1685"/>
                    <a:pt x="280" y="63"/>
                    <a:pt x="268" y="51"/>
                  </a:cubicBezTo>
                  <a:cubicBezTo>
                    <a:pt x="241" y="17"/>
                    <a:pt x="203" y="1"/>
                    <a:pt x="16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6;p40">
              <a:extLst>
                <a:ext uri="{FF2B5EF4-FFF2-40B4-BE49-F238E27FC236}">
                  <a16:creationId xmlns:a16="http://schemas.microsoft.com/office/drawing/2014/main" id="{BBA84BD6-C622-3321-9C66-29DAA00A1D7C}"/>
                </a:ext>
              </a:extLst>
            </p:cNvPr>
            <p:cNvSpPr/>
            <p:nvPr/>
          </p:nvSpPr>
          <p:spPr>
            <a:xfrm>
              <a:off x="1745275" y="1356700"/>
              <a:ext cx="364800" cy="268750"/>
            </a:xfrm>
            <a:custGeom>
              <a:avLst/>
              <a:gdLst/>
              <a:ahLst/>
              <a:cxnLst/>
              <a:rect l="l" t="t" r="r" b="b"/>
              <a:pathLst>
                <a:path w="14592" h="10750" extrusionOk="0">
                  <a:moveTo>
                    <a:pt x="1805" y="0"/>
                  </a:moveTo>
                  <a:cubicBezTo>
                    <a:pt x="777" y="0"/>
                    <a:pt x="1" y="586"/>
                    <a:pt x="432" y="1828"/>
                  </a:cubicBezTo>
                  <a:cubicBezTo>
                    <a:pt x="1155" y="3907"/>
                    <a:pt x="3259" y="3755"/>
                    <a:pt x="3285" y="5467"/>
                  </a:cubicBezTo>
                  <a:cubicBezTo>
                    <a:pt x="3317" y="6969"/>
                    <a:pt x="4192" y="8121"/>
                    <a:pt x="5401" y="8121"/>
                  </a:cubicBezTo>
                  <a:cubicBezTo>
                    <a:pt x="5569" y="8121"/>
                    <a:pt x="5742" y="8099"/>
                    <a:pt x="5921" y="8052"/>
                  </a:cubicBezTo>
                  <a:cubicBezTo>
                    <a:pt x="6543" y="7890"/>
                    <a:pt x="7094" y="7730"/>
                    <a:pt x="7579" y="7730"/>
                  </a:cubicBezTo>
                  <a:cubicBezTo>
                    <a:pt x="8230" y="7730"/>
                    <a:pt x="8763" y="8018"/>
                    <a:pt x="9191" y="8977"/>
                  </a:cubicBezTo>
                  <a:cubicBezTo>
                    <a:pt x="9669" y="10055"/>
                    <a:pt x="10738" y="10749"/>
                    <a:pt x="11652" y="10749"/>
                  </a:cubicBezTo>
                  <a:cubicBezTo>
                    <a:pt x="12168" y="10749"/>
                    <a:pt x="12635" y="10528"/>
                    <a:pt x="12918" y="10030"/>
                  </a:cubicBezTo>
                  <a:cubicBezTo>
                    <a:pt x="13121" y="9687"/>
                    <a:pt x="13336" y="9307"/>
                    <a:pt x="13539" y="8952"/>
                  </a:cubicBezTo>
                  <a:cubicBezTo>
                    <a:pt x="13603" y="8850"/>
                    <a:pt x="13653" y="8749"/>
                    <a:pt x="13716" y="8648"/>
                  </a:cubicBezTo>
                  <a:cubicBezTo>
                    <a:pt x="13729" y="8622"/>
                    <a:pt x="13742" y="8597"/>
                    <a:pt x="13755" y="8585"/>
                  </a:cubicBezTo>
                  <a:cubicBezTo>
                    <a:pt x="14591" y="7114"/>
                    <a:pt x="14211" y="5225"/>
                    <a:pt x="12829" y="4236"/>
                  </a:cubicBezTo>
                  <a:cubicBezTo>
                    <a:pt x="12437" y="3961"/>
                    <a:pt x="11995" y="3772"/>
                    <a:pt x="11517" y="3772"/>
                  </a:cubicBezTo>
                  <a:cubicBezTo>
                    <a:pt x="11314" y="3772"/>
                    <a:pt x="11105" y="3806"/>
                    <a:pt x="10890" y="3882"/>
                  </a:cubicBezTo>
                  <a:cubicBezTo>
                    <a:pt x="10579" y="3988"/>
                    <a:pt x="10324" y="4036"/>
                    <a:pt x="10113" y="4036"/>
                  </a:cubicBezTo>
                  <a:cubicBezTo>
                    <a:pt x="8792" y="4036"/>
                    <a:pt x="9162" y="2184"/>
                    <a:pt x="7949" y="1397"/>
                  </a:cubicBezTo>
                  <a:cubicBezTo>
                    <a:pt x="7436" y="1066"/>
                    <a:pt x="6954" y="975"/>
                    <a:pt x="6497" y="975"/>
                  </a:cubicBezTo>
                  <a:cubicBezTo>
                    <a:pt x="6219" y="975"/>
                    <a:pt x="5952" y="1009"/>
                    <a:pt x="5693" y="1042"/>
                  </a:cubicBezTo>
                  <a:cubicBezTo>
                    <a:pt x="5429" y="1079"/>
                    <a:pt x="5177" y="1115"/>
                    <a:pt x="4935" y="1115"/>
                  </a:cubicBezTo>
                  <a:cubicBezTo>
                    <a:pt x="4585" y="1115"/>
                    <a:pt x="4253" y="1039"/>
                    <a:pt x="3930" y="776"/>
                  </a:cubicBezTo>
                  <a:cubicBezTo>
                    <a:pt x="3303" y="266"/>
                    <a:pt x="2497" y="0"/>
                    <a:pt x="180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7;p40">
              <a:extLst>
                <a:ext uri="{FF2B5EF4-FFF2-40B4-BE49-F238E27FC236}">
                  <a16:creationId xmlns:a16="http://schemas.microsoft.com/office/drawing/2014/main" id="{30F33530-6F8A-1D96-7576-06BA8CAD261B}"/>
                </a:ext>
              </a:extLst>
            </p:cNvPr>
            <p:cNvSpPr/>
            <p:nvPr/>
          </p:nvSpPr>
          <p:spPr>
            <a:xfrm>
              <a:off x="1822600" y="1414325"/>
              <a:ext cx="265600" cy="166175"/>
            </a:xfrm>
            <a:custGeom>
              <a:avLst/>
              <a:gdLst/>
              <a:ahLst/>
              <a:cxnLst/>
              <a:rect l="l" t="t" r="r" b="b"/>
              <a:pathLst>
                <a:path w="10624" h="6647" extrusionOk="0">
                  <a:moveTo>
                    <a:pt x="201" y="0"/>
                  </a:moveTo>
                  <a:cubicBezTo>
                    <a:pt x="140" y="0"/>
                    <a:pt x="78" y="28"/>
                    <a:pt x="52" y="81"/>
                  </a:cubicBezTo>
                  <a:cubicBezTo>
                    <a:pt x="1" y="157"/>
                    <a:pt x="26" y="271"/>
                    <a:pt x="102" y="309"/>
                  </a:cubicBezTo>
                  <a:lnTo>
                    <a:pt x="10446" y="6647"/>
                  </a:lnTo>
                  <a:cubicBezTo>
                    <a:pt x="10510" y="6545"/>
                    <a:pt x="10560" y="6444"/>
                    <a:pt x="10623" y="6343"/>
                  </a:cubicBezTo>
                  <a:lnTo>
                    <a:pt x="280" y="18"/>
                  </a:lnTo>
                  <a:cubicBezTo>
                    <a:pt x="256" y="6"/>
                    <a:pt x="229" y="0"/>
                    <a:pt x="20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8;p40">
              <a:extLst>
                <a:ext uri="{FF2B5EF4-FFF2-40B4-BE49-F238E27FC236}">
                  <a16:creationId xmlns:a16="http://schemas.microsoft.com/office/drawing/2014/main" id="{187DDA1D-B944-65DE-127F-D75E5F566700}"/>
                </a:ext>
              </a:extLst>
            </p:cNvPr>
            <p:cNvSpPr/>
            <p:nvPr/>
          </p:nvSpPr>
          <p:spPr>
            <a:xfrm>
              <a:off x="1827675" y="1122500"/>
              <a:ext cx="344175" cy="445450"/>
            </a:xfrm>
            <a:custGeom>
              <a:avLst/>
              <a:gdLst/>
              <a:ahLst/>
              <a:cxnLst/>
              <a:rect l="l" t="t" r="r" b="b"/>
              <a:pathLst>
                <a:path w="13767" h="17818" extrusionOk="0">
                  <a:moveTo>
                    <a:pt x="1800" y="0"/>
                  </a:moveTo>
                  <a:cubicBezTo>
                    <a:pt x="1076" y="0"/>
                    <a:pt x="482" y="453"/>
                    <a:pt x="343" y="1550"/>
                  </a:cubicBezTo>
                  <a:cubicBezTo>
                    <a:pt x="1" y="4263"/>
                    <a:pt x="2422" y="5238"/>
                    <a:pt x="1522" y="7153"/>
                  </a:cubicBezTo>
                  <a:cubicBezTo>
                    <a:pt x="609" y="9080"/>
                    <a:pt x="1180" y="11082"/>
                    <a:pt x="3018" y="11475"/>
                  </a:cubicBezTo>
                  <a:cubicBezTo>
                    <a:pt x="4856" y="11855"/>
                    <a:pt x="6225" y="12033"/>
                    <a:pt x="6136" y="14302"/>
                  </a:cubicBezTo>
                  <a:cubicBezTo>
                    <a:pt x="6074" y="16134"/>
                    <a:pt x="7377" y="17817"/>
                    <a:pt x="8741" y="17817"/>
                  </a:cubicBezTo>
                  <a:cubicBezTo>
                    <a:pt x="9066" y="17817"/>
                    <a:pt x="9395" y="17721"/>
                    <a:pt x="9710" y="17509"/>
                  </a:cubicBezTo>
                  <a:cubicBezTo>
                    <a:pt x="10116" y="17230"/>
                    <a:pt x="10560" y="16939"/>
                    <a:pt x="10991" y="16647"/>
                  </a:cubicBezTo>
                  <a:cubicBezTo>
                    <a:pt x="11105" y="16571"/>
                    <a:pt x="11219" y="16482"/>
                    <a:pt x="11333" y="16406"/>
                  </a:cubicBezTo>
                  <a:cubicBezTo>
                    <a:pt x="11371" y="16393"/>
                    <a:pt x="11397" y="16368"/>
                    <a:pt x="11422" y="16356"/>
                  </a:cubicBezTo>
                  <a:cubicBezTo>
                    <a:pt x="13158" y="15176"/>
                    <a:pt x="13767" y="12882"/>
                    <a:pt x="12778" y="11032"/>
                  </a:cubicBezTo>
                  <a:cubicBezTo>
                    <a:pt x="12385" y="10283"/>
                    <a:pt x="11764" y="9688"/>
                    <a:pt x="10839" y="9574"/>
                  </a:cubicBezTo>
                  <a:cubicBezTo>
                    <a:pt x="7910" y="9193"/>
                    <a:pt x="9989" y="6988"/>
                    <a:pt x="8924" y="5213"/>
                  </a:cubicBezTo>
                  <a:cubicBezTo>
                    <a:pt x="7708" y="3160"/>
                    <a:pt x="5553" y="3920"/>
                    <a:pt x="4805" y="2298"/>
                  </a:cubicBezTo>
                  <a:cubicBezTo>
                    <a:pt x="4196" y="966"/>
                    <a:pt x="2858" y="0"/>
                    <a:pt x="1800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9;p40">
              <a:extLst>
                <a:ext uri="{FF2B5EF4-FFF2-40B4-BE49-F238E27FC236}">
                  <a16:creationId xmlns:a16="http://schemas.microsoft.com/office/drawing/2014/main" id="{DCAAF617-0142-D4DC-89C1-4DD3228E9A2D}"/>
                </a:ext>
              </a:extLst>
            </p:cNvPr>
            <p:cNvSpPr/>
            <p:nvPr/>
          </p:nvSpPr>
          <p:spPr>
            <a:xfrm>
              <a:off x="1900575" y="1213050"/>
              <a:ext cx="210425" cy="325625"/>
            </a:xfrm>
            <a:custGeom>
              <a:avLst/>
              <a:gdLst/>
              <a:ahLst/>
              <a:cxnLst/>
              <a:rect l="l" t="t" r="r" b="b"/>
              <a:pathLst>
                <a:path w="8417" h="13025" extrusionOk="0">
                  <a:moveTo>
                    <a:pt x="239" y="1"/>
                  </a:moveTo>
                  <a:cubicBezTo>
                    <a:pt x="201" y="1"/>
                    <a:pt x="162" y="11"/>
                    <a:pt x="127" y="32"/>
                  </a:cubicBezTo>
                  <a:cubicBezTo>
                    <a:pt x="39" y="95"/>
                    <a:pt x="0" y="222"/>
                    <a:pt x="64" y="323"/>
                  </a:cubicBezTo>
                  <a:lnTo>
                    <a:pt x="8075" y="13025"/>
                  </a:lnTo>
                  <a:cubicBezTo>
                    <a:pt x="8189" y="12949"/>
                    <a:pt x="8303" y="12860"/>
                    <a:pt x="8417" y="12784"/>
                  </a:cubicBezTo>
                  <a:lnTo>
                    <a:pt x="419" y="95"/>
                  </a:lnTo>
                  <a:cubicBezTo>
                    <a:pt x="386" y="37"/>
                    <a:pt x="314" y="1"/>
                    <a:pt x="239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0;p40">
              <a:extLst>
                <a:ext uri="{FF2B5EF4-FFF2-40B4-BE49-F238E27FC236}">
                  <a16:creationId xmlns:a16="http://schemas.microsoft.com/office/drawing/2014/main" id="{D088467F-6BBC-38D4-DE82-2836F16B2E41}"/>
                </a:ext>
              </a:extLst>
            </p:cNvPr>
            <p:cNvSpPr/>
            <p:nvPr/>
          </p:nvSpPr>
          <p:spPr>
            <a:xfrm>
              <a:off x="3268925" y="1009575"/>
              <a:ext cx="123300" cy="358300"/>
            </a:xfrm>
            <a:custGeom>
              <a:avLst/>
              <a:gdLst/>
              <a:ahLst/>
              <a:cxnLst/>
              <a:rect l="l" t="t" r="r" b="b"/>
              <a:pathLst>
                <a:path w="4932" h="14332" extrusionOk="0">
                  <a:moveTo>
                    <a:pt x="807" y="0"/>
                  </a:moveTo>
                  <a:cubicBezTo>
                    <a:pt x="735" y="0"/>
                    <a:pt x="665" y="39"/>
                    <a:pt x="634" y="110"/>
                  </a:cubicBezTo>
                  <a:cubicBezTo>
                    <a:pt x="76" y="1516"/>
                    <a:pt x="228" y="3620"/>
                    <a:pt x="1078" y="6371"/>
                  </a:cubicBezTo>
                  <a:cubicBezTo>
                    <a:pt x="1737" y="8476"/>
                    <a:pt x="2789" y="10960"/>
                    <a:pt x="4234" y="13774"/>
                  </a:cubicBezTo>
                  <a:lnTo>
                    <a:pt x="4932" y="14332"/>
                  </a:lnTo>
                  <a:cubicBezTo>
                    <a:pt x="1369" y="7563"/>
                    <a:pt x="0" y="2695"/>
                    <a:pt x="964" y="249"/>
                  </a:cubicBezTo>
                  <a:cubicBezTo>
                    <a:pt x="1002" y="160"/>
                    <a:pt x="964" y="46"/>
                    <a:pt x="862" y="8"/>
                  </a:cubicBezTo>
                  <a:cubicBezTo>
                    <a:pt x="844" y="3"/>
                    <a:pt x="825" y="0"/>
                    <a:pt x="807" y="0"/>
                  </a:cubicBezTo>
                  <a:close/>
                </a:path>
              </a:pathLst>
            </a:custGeom>
            <a:solidFill>
              <a:srgbClr val="0E1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1;p40">
              <a:extLst>
                <a:ext uri="{FF2B5EF4-FFF2-40B4-BE49-F238E27FC236}">
                  <a16:creationId xmlns:a16="http://schemas.microsoft.com/office/drawing/2014/main" id="{B3F655CF-C5A0-596E-0987-232FC7408682}"/>
                </a:ext>
              </a:extLst>
            </p:cNvPr>
            <p:cNvSpPr/>
            <p:nvPr/>
          </p:nvSpPr>
          <p:spPr>
            <a:xfrm>
              <a:off x="3223625" y="1058475"/>
              <a:ext cx="59375" cy="49225"/>
            </a:xfrm>
            <a:custGeom>
              <a:avLst/>
              <a:gdLst/>
              <a:ahLst/>
              <a:cxnLst/>
              <a:rect l="l" t="t" r="r" b="b"/>
              <a:pathLst>
                <a:path w="2375" h="1969" extrusionOk="0">
                  <a:moveTo>
                    <a:pt x="302" y="1"/>
                  </a:moveTo>
                  <a:cubicBezTo>
                    <a:pt x="119" y="1"/>
                    <a:pt x="0" y="16"/>
                    <a:pt x="0" y="16"/>
                  </a:cubicBezTo>
                  <a:cubicBezTo>
                    <a:pt x="643" y="1696"/>
                    <a:pt x="1488" y="1968"/>
                    <a:pt x="1968" y="1968"/>
                  </a:cubicBezTo>
                  <a:cubicBezTo>
                    <a:pt x="2198" y="1968"/>
                    <a:pt x="2345" y="1906"/>
                    <a:pt x="2345" y="1906"/>
                  </a:cubicBezTo>
                  <a:cubicBezTo>
                    <a:pt x="2375" y="192"/>
                    <a:pt x="942" y="1"/>
                    <a:pt x="302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2;p40">
              <a:extLst>
                <a:ext uri="{FF2B5EF4-FFF2-40B4-BE49-F238E27FC236}">
                  <a16:creationId xmlns:a16="http://schemas.microsoft.com/office/drawing/2014/main" id="{95D982DC-FE4A-F11F-8E6E-E012A45C9E6C}"/>
                </a:ext>
              </a:extLst>
            </p:cNvPr>
            <p:cNvSpPr/>
            <p:nvPr/>
          </p:nvSpPr>
          <p:spPr>
            <a:xfrm>
              <a:off x="3275900" y="1077575"/>
              <a:ext cx="71625" cy="61175"/>
            </a:xfrm>
            <a:custGeom>
              <a:avLst/>
              <a:gdLst/>
              <a:ahLst/>
              <a:cxnLst/>
              <a:rect l="l" t="t" r="r" b="b"/>
              <a:pathLst>
                <a:path w="2865" h="2447" extrusionOk="0">
                  <a:moveTo>
                    <a:pt x="2422" y="1"/>
                  </a:moveTo>
                  <a:lnTo>
                    <a:pt x="2422" y="1"/>
                  </a:lnTo>
                  <a:cubicBezTo>
                    <a:pt x="0" y="1091"/>
                    <a:pt x="673" y="2447"/>
                    <a:pt x="673" y="2447"/>
                  </a:cubicBezTo>
                  <a:cubicBezTo>
                    <a:pt x="2865" y="2359"/>
                    <a:pt x="2422" y="1"/>
                    <a:pt x="2422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3;p40">
              <a:extLst>
                <a:ext uri="{FF2B5EF4-FFF2-40B4-BE49-F238E27FC236}">
                  <a16:creationId xmlns:a16="http://schemas.microsoft.com/office/drawing/2014/main" id="{5597091C-C607-B7C5-50AD-CC4BAC951945}"/>
                </a:ext>
              </a:extLst>
            </p:cNvPr>
            <p:cNvSpPr/>
            <p:nvPr/>
          </p:nvSpPr>
          <p:spPr>
            <a:xfrm>
              <a:off x="3255300" y="969500"/>
              <a:ext cx="78300" cy="72275"/>
            </a:xfrm>
            <a:custGeom>
              <a:avLst/>
              <a:gdLst/>
              <a:ahLst/>
              <a:cxnLst/>
              <a:rect l="l" t="t" r="r" b="b"/>
              <a:pathLst>
                <a:path w="3132" h="2891" extrusionOk="0">
                  <a:moveTo>
                    <a:pt x="1927" y="1"/>
                  </a:moveTo>
                  <a:cubicBezTo>
                    <a:pt x="1" y="1839"/>
                    <a:pt x="1091" y="2891"/>
                    <a:pt x="1091" y="2891"/>
                  </a:cubicBezTo>
                  <a:cubicBezTo>
                    <a:pt x="3131" y="2080"/>
                    <a:pt x="1928" y="1"/>
                    <a:pt x="1927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4;p40">
              <a:extLst>
                <a:ext uri="{FF2B5EF4-FFF2-40B4-BE49-F238E27FC236}">
                  <a16:creationId xmlns:a16="http://schemas.microsoft.com/office/drawing/2014/main" id="{05F45C8E-6ADB-D8DE-2289-10CEB5C4CB81}"/>
                </a:ext>
              </a:extLst>
            </p:cNvPr>
            <p:cNvSpPr/>
            <p:nvPr/>
          </p:nvSpPr>
          <p:spPr>
            <a:xfrm>
              <a:off x="3241025" y="1173125"/>
              <a:ext cx="71025" cy="38400"/>
            </a:xfrm>
            <a:custGeom>
              <a:avLst/>
              <a:gdLst/>
              <a:ahLst/>
              <a:cxnLst/>
              <a:rect l="l" t="t" r="r" b="b"/>
              <a:pathLst>
                <a:path w="2841" h="1536" extrusionOk="0">
                  <a:moveTo>
                    <a:pt x="1204" y="0"/>
                  </a:moveTo>
                  <a:cubicBezTo>
                    <a:pt x="562" y="0"/>
                    <a:pt x="1" y="286"/>
                    <a:pt x="1" y="286"/>
                  </a:cubicBezTo>
                  <a:cubicBezTo>
                    <a:pt x="861" y="1284"/>
                    <a:pt x="1566" y="1536"/>
                    <a:pt x="2058" y="1536"/>
                  </a:cubicBezTo>
                  <a:cubicBezTo>
                    <a:pt x="2560" y="1536"/>
                    <a:pt x="2840" y="1275"/>
                    <a:pt x="2840" y="1275"/>
                  </a:cubicBezTo>
                  <a:cubicBezTo>
                    <a:pt x="2500" y="260"/>
                    <a:pt x="1816" y="0"/>
                    <a:pt x="1204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5;p40">
              <a:extLst>
                <a:ext uri="{FF2B5EF4-FFF2-40B4-BE49-F238E27FC236}">
                  <a16:creationId xmlns:a16="http://schemas.microsoft.com/office/drawing/2014/main" id="{FBACE462-6EF4-17F8-9C91-B2457F89F4F7}"/>
                </a:ext>
              </a:extLst>
            </p:cNvPr>
            <p:cNvSpPr/>
            <p:nvPr/>
          </p:nvSpPr>
          <p:spPr>
            <a:xfrm>
              <a:off x="3305375" y="1168850"/>
              <a:ext cx="76075" cy="67500"/>
            </a:xfrm>
            <a:custGeom>
              <a:avLst/>
              <a:gdLst/>
              <a:ahLst/>
              <a:cxnLst/>
              <a:rect l="l" t="t" r="r" b="b"/>
              <a:pathLst>
                <a:path w="3043" h="2700" extrusionOk="0">
                  <a:moveTo>
                    <a:pt x="2206" y="0"/>
                  </a:moveTo>
                  <a:lnTo>
                    <a:pt x="2206" y="0"/>
                  </a:lnTo>
                  <a:cubicBezTo>
                    <a:pt x="1" y="1483"/>
                    <a:pt x="900" y="2700"/>
                    <a:pt x="900" y="2700"/>
                  </a:cubicBezTo>
                  <a:cubicBezTo>
                    <a:pt x="3043" y="2244"/>
                    <a:pt x="2206" y="1"/>
                    <a:pt x="2206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6;p40">
              <a:extLst>
                <a:ext uri="{FF2B5EF4-FFF2-40B4-BE49-F238E27FC236}">
                  <a16:creationId xmlns:a16="http://schemas.microsoft.com/office/drawing/2014/main" id="{2C1DA44E-77D1-F717-AD7D-96792A04C934}"/>
                </a:ext>
              </a:extLst>
            </p:cNvPr>
            <p:cNvSpPr/>
            <p:nvPr/>
          </p:nvSpPr>
          <p:spPr>
            <a:xfrm>
              <a:off x="3273675" y="1250850"/>
              <a:ext cx="71650" cy="38100"/>
            </a:xfrm>
            <a:custGeom>
              <a:avLst/>
              <a:gdLst/>
              <a:ahLst/>
              <a:cxnLst/>
              <a:rect l="l" t="t" r="r" b="b"/>
              <a:pathLst>
                <a:path w="2866" h="1524" extrusionOk="0">
                  <a:moveTo>
                    <a:pt x="1235" y="0"/>
                  </a:moveTo>
                  <a:cubicBezTo>
                    <a:pt x="578" y="0"/>
                    <a:pt x="1" y="307"/>
                    <a:pt x="1" y="307"/>
                  </a:cubicBezTo>
                  <a:cubicBezTo>
                    <a:pt x="863" y="1275"/>
                    <a:pt x="1564" y="1523"/>
                    <a:pt x="2057" y="1523"/>
                  </a:cubicBezTo>
                  <a:cubicBezTo>
                    <a:pt x="2578" y="1523"/>
                    <a:pt x="2866" y="1245"/>
                    <a:pt x="2866" y="1245"/>
                  </a:cubicBezTo>
                  <a:cubicBezTo>
                    <a:pt x="2508" y="258"/>
                    <a:pt x="1838" y="0"/>
                    <a:pt x="123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7;p40">
              <a:extLst>
                <a:ext uri="{FF2B5EF4-FFF2-40B4-BE49-F238E27FC236}">
                  <a16:creationId xmlns:a16="http://schemas.microsoft.com/office/drawing/2014/main" id="{FD537CED-016F-9136-3045-036B63893F04}"/>
                </a:ext>
              </a:extLst>
            </p:cNvPr>
            <p:cNvSpPr/>
            <p:nvPr/>
          </p:nvSpPr>
          <p:spPr>
            <a:xfrm>
              <a:off x="2699150" y="940675"/>
              <a:ext cx="192700" cy="747900"/>
            </a:xfrm>
            <a:custGeom>
              <a:avLst/>
              <a:gdLst/>
              <a:ahLst/>
              <a:cxnLst/>
              <a:rect l="l" t="t" r="r" b="b"/>
              <a:pathLst>
                <a:path w="7708" h="29916" extrusionOk="0">
                  <a:moveTo>
                    <a:pt x="0" y="1"/>
                  </a:moveTo>
                  <a:lnTo>
                    <a:pt x="0" y="10142"/>
                  </a:lnTo>
                  <a:lnTo>
                    <a:pt x="0" y="29916"/>
                  </a:lnTo>
                  <a:lnTo>
                    <a:pt x="7707" y="29916"/>
                  </a:lnTo>
                  <a:lnTo>
                    <a:pt x="7707" y="12714"/>
                  </a:lnTo>
                  <a:lnTo>
                    <a:pt x="7707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8;p40">
              <a:extLst>
                <a:ext uri="{FF2B5EF4-FFF2-40B4-BE49-F238E27FC236}">
                  <a16:creationId xmlns:a16="http://schemas.microsoft.com/office/drawing/2014/main" id="{FAAF2850-A526-32D2-2638-4CB89F9A5153}"/>
                </a:ext>
              </a:extLst>
            </p:cNvPr>
            <p:cNvSpPr/>
            <p:nvPr/>
          </p:nvSpPr>
          <p:spPr>
            <a:xfrm>
              <a:off x="3014125" y="1185950"/>
              <a:ext cx="192700" cy="502625"/>
            </a:xfrm>
            <a:custGeom>
              <a:avLst/>
              <a:gdLst/>
              <a:ahLst/>
              <a:cxnLst/>
              <a:rect l="l" t="t" r="r" b="b"/>
              <a:pathLst>
                <a:path w="7708" h="20105" extrusionOk="0">
                  <a:moveTo>
                    <a:pt x="1" y="1"/>
                  </a:moveTo>
                  <a:lnTo>
                    <a:pt x="1" y="3728"/>
                  </a:lnTo>
                  <a:lnTo>
                    <a:pt x="1" y="20105"/>
                  </a:lnTo>
                  <a:lnTo>
                    <a:pt x="7708" y="20105"/>
                  </a:lnTo>
                  <a:lnTo>
                    <a:pt x="7708" y="3410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9;p40">
              <a:extLst>
                <a:ext uri="{FF2B5EF4-FFF2-40B4-BE49-F238E27FC236}">
                  <a16:creationId xmlns:a16="http://schemas.microsoft.com/office/drawing/2014/main" id="{4F087DFB-314F-4549-3E4A-AC2E8289D0EF}"/>
                </a:ext>
              </a:extLst>
            </p:cNvPr>
            <p:cNvSpPr/>
            <p:nvPr/>
          </p:nvSpPr>
          <p:spPr>
            <a:xfrm>
              <a:off x="2384150" y="667525"/>
              <a:ext cx="192700" cy="1021050"/>
            </a:xfrm>
            <a:custGeom>
              <a:avLst/>
              <a:gdLst/>
              <a:ahLst/>
              <a:cxnLst/>
              <a:rect l="l" t="t" r="r" b="b"/>
              <a:pathLst>
                <a:path w="7708" h="40842" extrusionOk="0">
                  <a:moveTo>
                    <a:pt x="0" y="0"/>
                  </a:moveTo>
                  <a:lnTo>
                    <a:pt x="0" y="12600"/>
                  </a:lnTo>
                  <a:lnTo>
                    <a:pt x="0" y="40842"/>
                  </a:lnTo>
                  <a:lnTo>
                    <a:pt x="7707" y="40842"/>
                  </a:lnTo>
                  <a:lnTo>
                    <a:pt x="7707" y="18570"/>
                  </a:lnTo>
                  <a:lnTo>
                    <a:pt x="7707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0;p40">
              <a:extLst>
                <a:ext uri="{FF2B5EF4-FFF2-40B4-BE49-F238E27FC236}">
                  <a16:creationId xmlns:a16="http://schemas.microsoft.com/office/drawing/2014/main" id="{03A1A6DC-157B-A945-6628-B1900AC665FF}"/>
                </a:ext>
              </a:extLst>
            </p:cNvPr>
            <p:cNvSpPr/>
            <p:nvPr/>
          </p:nvSpPr>
          <p:spPr>
            <a:xfrm>
              <a:off x="2072950" y="444100"/>
              <a:ext cx="192700" cy="1244475"/>
            </a:xfrm>
            <a:custGeom>
              <a:avLst/>
              <a:gdLst/>
              <a:ahLst/>
              <a:cxnLst/>
              <a:rect l="l" t="t" r="r" b="b"/>
              <a:pathLst>
                <a:path w="7708" h="49779" extrusionOk="0">
                  <a:moveTo>
                    <a:pt x="1" y="0"/>
                  </a:moveTo>
                  <a:lnTo>
                    <a:pt x="1" y="16555"/>
                  </a:lnTo>
                  <a:lnTo>
                    <a:pt x="1" y="49779"/>
                  </a:lnTo>
                  <a:lnTo>
                    <a:pt x="7708" y="49779"/>
                  </a:lnTo>
                  <a:lnTo>
                    <a:pt x="7708" y="18241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1;p40">
              <a:extLst>
                <a:ext uri="{FF2B5EF4-FFF2-40B4-BE49-F238E27FC236}">
                  <a16:creationId xmlns:a16="http://schemas.microsoft.com/office/drawing/2014/main" id="{5BA23D41-18DE-76B7-DBAD-64A551601997}"/>
                </a:ext>
              </a:extLst>
            </p:cNvPr>
            <p:cNvSpPr/>
            <p:nvPr/>
          </p:nvSpPr>
          <p:spPr>
            <a:xfrm>
              <a:off x="2106250" y="461525"/>
              <a:ext cx="1608575" cy="661075"/>
            </a:xfrm>
            <a:custGeom>
              <a:avLst/>
              <a:gdLst/>
              <a:ahLst/>
              <a:cxnLst/>
              <a:rect l="l" t="t" r="r" b="b"/>
              <a:pathLst>
                <a:path w="64343" h="26443" extrusionOk="0">
                  <a:moveTo>
                    <a:pt x="61224" y="1"/>
                  </a:moveTo>
                  <a:lnTo>
                    <a:pt x="48028" y="13196"/>
                  </a:lnTo>
                  <a:lnTo>
                    <a:pt x="36874" y="2041"/>
                  </a:lnTo>
                  <a:lnTo>
                    <a:pt x="19635" y="19268"/>
                  </a:lnTo>
                  <a:lnTo>
                    <a:pt x="11839" y="11472"/>
                  </a:lnTo>
                  <a:lnTo>
                    <a:pt x="0" y="23325"/>
                  </a:lnTo>
                  <a:lnTo>
                    <a:pt x="3119" y="26443"/>
                  </a:lnTo>
                  <a:lnTo>
                    <a:pt x="11839" y="17709"/>
                  </a:lnTo>
                  <a:lnTo>
                    <a:pt x="19635" y="25505"/>
                  </a:lnTo>
                  <a:lnTo>
                    <a:pt x="36874" y="8278"/>
                  </a:lnTo>
                  <a:lnTo>
                    <a:pt x="48028" y="19433"/>
                  </a:lnTo>
                  <a:lnTo>
                    <a:pt x="64343" y="3119"/>
                  </a:lnTo>
                  <a:lnTo>
                    <a:pt x="6122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92;p40">
              <a:extLst>
                <a:ext uri="{FF2B5EF4-FFF2-40B4-BE49-F238E27FC236}">
                  <a16:creationId xmlns:a16="http://schemas.microsoft.com/office/drawing/2014/main" id="{AA19FB3A-125D-72CE-D962-26D35C464E06}"/>
                </a:ext>
              </a:extLst>
            </p:cNvPr>
            <p:cNvSpPr/>
            <p:nvPr/>
          </p:nvSpPr>
          <p:spPr>
            <a:xfrm>
              <a:off x="2149350" y="992950"/>
              <a:ext cx="106175" cy="87825"/>
            </a:xfrm>
            <a:custGeom>
              <a:avLst/>
              <a:gdLst/>
              <a:ahLst/>
              <a:cxnLst/>
              <a:rect l="l" t="t" r="r" b="b"/>
              <a:pathLst>
                <a:path w="4247" h="3513" extrusionOk="0">
                  <a:moveTo>
                    <a:pt x="342" y="1"/>
                  </a:moveTo>
                  <a:lnTo>
                    <a:pt x="0" y="330"/>
                  </a:lnTo>
                  <a:lnTo>
                    <a:pt x="3055" y="3513"/>
                  </a:lnTo>
                  <a:lnTo>
                    <a:pt x="4246" y="232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3;p40">
              <a:extLst>
                <a:ext uri="{FF2B5EF4-FFF2-40B4-BE49-F238E27FC236}">
                  <a16:creationId xmlns:a16="http://schemas.microsoft.com/office/drawing/2014/main" id="{64C1AF89-79DD-90C6-7B54-FF6D518CCD86}"/>
                </a:ext>
              </a:extLst>
            </p:cNvPr>
            <p:cNvSpPr/>
            <p:nvPr/>
          </p:nvSpPr>
          <p:spPr>
            <a:xfrm>
              <a:off x="2006400" y="918800"/>
              <a:ext cx="290950" cy="288400"/>
            </a:xfrm>
            <a:custGeom>
              <a:avLst/>
              <a:gdLst/>
              <a:ahLst/>
              <a:cxnLst/>
              <a:rect l="l" t="t" r="r" b="b"/>
              <a:pathLst>
                <a:path w="11638" h="11536" extrusionOk="0">
                  <a:moveTo>
                    <a:pt x="2549" y="1"/>
                  </a:moveTo>
                  <a:lnTo>
                    <a:pt x="1" y="11536"/>
                  </a:lnTo>
                  <a:lnTo>
                    <a:pt x="11637" y="9445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4;p40">
              <a:extLst>
                <a:ext uri="{FF2B5EF4-FFF2-40B4-BE49-F238E27FC236}">
                  <a16:creationId xmlns:a16="http://schemas.microsoft.com/office/drawing/2014/main" id="{93AE7C4A-86E7-92C7-A99F-4CB493A23F0D}"/>
                </a:ext>
              </a:extLst>
            </p:cNvPr>
            <p:cNvSpPr/>
            <p:nvPr/>
          </p:nvSpPr>
          <p:spPr>
            <a:xfrm>
              <a:off x="1832450" y="53950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85" y="215"/>
                  </a:moveTo>
                  <a:cubicBezTo>
                    <a:pt x="951" y="215"/>
                    <a:pt x="1167" y="431"/>
                    <a:pt x="1167" y="697"/>
                  </a:cubicBezTo>
                  <a:cubicBezTo>
                    <a:pt x="1167" y="950"/>
                    <a:pt x="951" y="1166"/>
                    <a:pt x="685" y="1166"/>
                  </a:cubicBezTo>
                  <a:cubicBezTo>
                    <a:pt x="431" y="1166"/>
                    <a:pt x="215" y="950"/>
                    <a:pt x="215" y="697"/>
                  </a:cubicBezTo>
                  <a:cubicBezTo>
                    <a:pt x="215" y="431"/>
                    <a:pt x="431" y="215"/>
                    <a:pt x="685" y="215"/>
                  </a:cubicBezTo>
                  <a:close/>
                  <a:moveTo>
                    <a:pt x="685" y="0"/>
                  </a:moveTo>
                  <a:cubicBezTo>
                    <a:pt x="305" y="0"/>
                    <a:pt x="0" y="317"/>
                    <a:pt x="0" y="697"/>
                  </a:cubicBezTo>
                  <a:cubicBezTo>
                    <a:pt x="0" y="1077"/>
                    <a:pt x="305" y="1381"/>
                    <a:pt x="685" y="1381"/>
                  </a:cubicBezTo>
                  <a:cubicBezTo>
                    <a:pt x="1065" y="1381"/>
                    <a:pt x="1382" y="1077"/>
                    <a:pt x="1382" y="697"/>
                  </a:cubicBezTo>
                  <a:cubicBezTo>
                    <a:pt x="1382" y="317"/>
                    <a:pt x="1065" y="0"/>
                    <a:pt x="68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5;p40">
              <a:extLst>
                <a:ext uri="{FF2B5EF4-FFF2-40B4-BE49-F238E27FC236}">
                  <a16:creationId xmlns:a16="http://schemas.microsoft.com/office/drawing/2014/main" id="{A456140C-0587-4722-DD38-FF458E51B4DB}"/>
                </a:ext>
              </a:extLst>
            </p:cNvPr>
            <p:cNvSpPr/>
            <p:nvPr/>
          </p:nvSpPr>
          <p:spPr>
            <a:xfrm>
              <a:off x="1902800" y="516350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6"/>
                  </a:moveTo>
                  <a:cubicBezTo>
                    <a:pt x="951" y="216"/>
                    <a:pt x="1167" y="431"/>
                    <a:pt x="1167" y="685"/>
                  </a:cubicBezTo>
                  <a:cubicBezTo>
                    <a:pt x="1167" y="952"/>
                    <a:pt x="951" y="1167"/>
                    <a:pt x="685" y="1167"/>
                  </a:cubicBezTo>
                  <a:cubicBezTo>
                    <a:pt x="431" y="1167"/>
                    <a:pt x="215" y="952"/>
                    <a:pt x="215" y="685"/>
                  </a:cubicBezTo>
                  <a:cubicBezTo>
                    <a:pt x="215" y="431"/>
                    <a:pt x="431" y="216"/>
                    <a:pt x="685" y="216"/>
                  </a:cubicBezTo>
                  <a:close/>
                  <a:moveTo>
                    <a:pt x="685" y="0"/>
                  </a:moveTo>
                  <a:cubicBezTo>
                    <a:pt x="305" y="0"/>
                    <a:pt x="0" y="305"/>
                    <a:pt x="0" y="685"/>
                  </a:cubicBezTo>
                  <a:cubicBezTo>
                    <a:pt x="0" y="1065"/>
                    <a:pt x="305" y="1383"/>
                    <a:pt x="685" y="1383"/>
                  </a:cubicBezTo>
                  <a:cubicBezTo>
                    <a:pt x="1065" y="1383"/>
                    <a:pt x="1382" y="1065"/>
                    <a:pt x="1382" y="685"/>
                  </a:cubicBezTo>
                  <a:cubicBezTo>
                    <a:pt x="1382" y="305"/>
                    <a:pt x="1065" y="0"/>
                    <a:pt x="68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6;p40">
              <a:extLst>
                <a:ext uri="{FF2B5EF4-FFF2-40B4-BE49-F238E27FC236}">
                  <a16:creationId xmlns:a16="http://schemas.microsoft.com/office/drawing/2014/main" id="{890A5102-B626-7071-7FDB-DE55A060ECFE}"/>
                </a:ext>
              </a:extLst>
            </p:cNvPr>
            <p:cNvSpPr/>
            <p:nvPr/>
          </p:nvSpPr>
          <p:spPr>
            <a:xfrm>
              <a:off x="1936700" y="459625"/>
              <a:ext cx="5425" cy="17150"/>
            </a:xfrm>
            <a:custGeom>
              <a:avLst/>
              <a:gdLst/>
              <a:ahLst/>
              <a:cxnLst/>
              <a:rect l="l" t="t" r="r" b="b"/>
              <a:pathLst>
                <a:path w="217" h="686" extrusionOk="0">
                  <a:moveTo>
                    <a:pt x="115" y="1"/>
                  </a:moveTo>
                  <a:cubicBezTo>
                    <a:pt x="51" y="1"/>
                    <a:pt x="0" y="52"/>
                    <a:pt x="0" y="102"/>
                  </a:cubicBezTo>
                  <a:lnTo>
                    <a:pt x="0" y="584"/>
                  </a:lnTo>
                  <a:cubicBezTo>
                    <a:pt x="0" y="647"/>
                    <a:pt x="51" y="685"/>
                    <a:pt x="115" y="685"/>
                  </a:cubicBezTo>
                  <a:cubicBezTo>
                    <a:pt x="165" y="685"/>
                    <a:pt x="216" y="647"/>
                    <a:pt x="216" y="584"/>
                  </a:cubicBezTo>
                  <a:lnTo>
                    <a:pt x="216" y="102"/>
                  </a:lnTo>
                  <a:cubicBezTo>
                    <a:pt x="216" y="52"/>
                    <a:pt x="165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7;p40">
              <a:extLst>
                <a:ext uri="{FF2B5EF4-FFF2-40B4-BE49-F238E27FC236}">
                  <a16:creationId xmlns:a16="http://schemas.microsoft.com/office/drawing/2014/main" id="{1BB93BDD-3686-6022-BBC9-7114D1F7AEA3}"/>
                </a:ext>
              </a:extLst>
            </p:cNvPr>
            <p:cNvSpPr/>
            <p:nvPr/>
          </p:nvSpPr>
          <p:spPr>
            <a:xfrm>
              <a:off x="1936700" y="438725"/>
              <a:ext cx="5425" cy="17425"/>
            </a:xfrm>
            <a:custGeom>
              <a:avLst/>
              <a:gdLst/>
              <a:ahLst/>
              <a:cxnLst/>
              <a:rect l="l" t="t" r="r" b="b"/>
              <a:pathLst>
                <a:path w="217" h="697" extrusionOk="0">
                  <a:moveTo>
                    <a:pt x="115" y="0"/>
                  </a:moveTo>
                  <a:cubicBezTo>
                    <a:pt x="51" y="0"/>
                    <a:pt x="0" y="51"/>
                    <a:pt x="0" y="114"/>
                  </a:cubicBezTo>
                  <a:lnTo>
                    <a:pt x="0" y="583"/>
                  </a:lnTo>
                  <a:cubicBezTo>
                    <a:pt x="0" y="646"/>
                    <a:pt x="51" y="697"/>
                    <a:pt x="115" y="697"/>
                  </a:cubicBezTo>
                  <a:cubicBezTo>
                    <a:pt x="165" y="697"/>
                    <a:pt x="216" y="646"/>
                    <a:pt x="216" y="583"/>
                  </a:cubicBezTo>
                  <a:lnTo>
                    <a:pt x="216" y="114"/>
                  </a:lnTo>
                  <a:cubicBezTo>
                    <a:pt x="216" y="51"/>
                    <a:pt x="165" y="0"/>
                    <a:pt x="11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8;p40">
              <a:extLst>
                <a:ext uri="{FF2B5EF4-FFF2-40B4-BE49-F238E27FC236}">
                  <a16:creationId xmlns:a16="http://schemas.microsoft.com/office/drawing/2014/main" id="{3DF85C15-9600-78DD-09BF-12677D0A119A}"/>
                </a:ext>
              </a:extLst>
            </p:cNvPr>
            <p:cNvSpPr/>
            <p:nvPr/>
          </p:nvSpPr>
          <p:spPr>
            <a:xfrm>
              <a:off x="1942725" y="455200"/>
              <a:ext cx="16175" cy="5400"/>
            </a:xfrm>
            <a:custGeom>
              <a:avLst/>
              <a:gdLst/>
              <a:ahLst/>
              <a:cxnLst/>
              <a:rect l="l" t="t" r="r" b="b"/>
              <a:pathLst>
                <a:path w="647" h="216" extrusionOk="0">
                  <a:moveTo>
                    <a:pt x="114" y="0"/>
                  </a:moveTo>
                  <a:cubicBezTo>
                    <a:pt x="51" y="0"/>
                    <a:pt x="1" y="51"/>
                    <a:pt x="1" y="102"/>
                  </a:cubicBezTo>
                  <a:cubicBezTo>
                    <a:pt x="1" y="165"/>
                    <a:pt x="51" y="215"/>
                    <a:pt x="114" y="215"/>
                  </a:cubicBezTo>
                  <a:lnTo>
                    <a:pt x="533" y="215"/>
                  </a:lnTo>
                  <a:cubicBezTo>
                    <a:pt x="596" y="215"/>
                    <a:pt x="646" y="165"/>
                    <a:pt x="646" y="102"/>
                  </a:cubicBezTo>
                  <a:cubicBezTo>
                    <a:pt x="646" y="51"/>
                    <a:pt x="596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9;p40">
              <a:extLst>
                <a:ext uri="{FF2B5EF4-FFF2-40B4-BE49-F238E27FC236}">
                  <a16:creationId xmlns:a16="http://schemas.microsoft.com/office/drawing/2014/main" id="{97D373F8-749C-932E-4DFA-A727D817C2E5}"/>
                </a:ext>
              </a:extLst>
            </p:cNvPr>
            <p:cNvSpPr/>
            <p:nvPr/>
          </p:nvSpPr>
          <p:spPr>
            <a:xfrm>
              <a:off x="1919900" y="455200"/>
              <a:ext cx="16175" cy="5400"/>
            </a:xfrm>
            <a:custGeom>
              <a:avLst/>
              <a:gdLst/>
              <a:ahLst/>
              <a:cxnLst/>
              <a:rect l="l" t="t" r="r" b="b"/>
              <a:pathLst>
                <a:path w="647" h="216" extrusionOk="0">
                  <a:moveTo>
                    <a:pt x="114" y="0"/>
                  </a:moveTo>
                  <a:cubicBezTo>
                    <a:pt x="52" y="0"/>
                    <a:pt x="1" y="51"/>
                    <a:pt x="1" y="102"/>
                  </a:cubicBezTo>
                  <a:cubicBezTo>
                    <a:pt x="1" y="165"/>
                    <a:pt x="52" y="215"/>
                    <a:pt x="114" y="215"/>
                  </a:cubicBezTo>
                  <a:lnTo>
                    <a:pt x="545" y="215"/>
                  </a:lnTo>
                  <a:cubicBezTo>
                    <a:pt x="596" y="215"/>
                    <a:pt x="647" y="165"/>
                    <a:pt x="647" y="102"/>
                  </a:cubicBezTo>
                  <a:cubicBezTo>
                    <a:pt x="647" y="51"/>
                    <a:pt x="596" y="0"/>
                    <a:pt x="54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0;p40">
              <a:extLst>
                <a:ext uri="{FF2B5EF4-FFF2-40B4-BE49-F238E27FC236}">
                  <a16:creationId xmlns:a16="http://schemas.microsoft.com/office/drawing/2014/main" id="{15F1A2F9-0AEB-7CBE-C4F7-0600BAFB0A3C}"/>
                </a:ext>
              </a:extLst>
            </p:cNvPr>
            <p:cNvSpPr/>
            <p:nvPr/>
          </p:nvSpPr>
          <p:spPr>
            <a:xfrm>
              <a:off x="1863800" y="478650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0"/>
                  </a:moveTo>
                  <a:cubicBezTo>
                    <a:pt x="51" y="0"/>
                    <a:pt x="1" y="51"/>
                    <a:pt x="1" y="114"/>
                  </a:cubicBezTo>
                  <a:lnTo>
                    <a:pt x="1" y="584"/>
                  </a:lnTo>
                  <a:cubicBezTo>
                    <a:pt x="1" y="646"/>
                    <a:pt x="51" y="697"/>
                    <a:pt x="102" y="697"/>
                  </a:cubicBezTo>
                  <a:cubicBezTo>
                    <a:pt x="166" y="697"/>
                    <a:pt x="217" y="646"/>
                    <a:pt x="217" y="584"/>
                  </a:cubicBezTo>
                  <a:lnTo>
                    <a:pt x="217" y="114"/>
                  </a:lnTo>
                  <a:cubicBezTo>
                    <a:pt x="217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1;p40">
              <a:extLst>
                <a:ext uri="{FF2B5EF4-FFF2-40B4-BE49-F238E27FC236}">
                  <a16:creationId xmlns:a16="http://schemas.microsoft.com/office/drawing/2014/main" id="{B2747A25-F86A-D66E-9B15-CCAAD31BD977}"/>
                </a:ext>
              </a:extLst>
            </p:cNvPr>
            <p:cNvSpPr/>
            <p:nvPr/>
          </p:nvSpPr>
          <p:spPr>
            <a:xfrm>
              <a:off x="1863800" y="457725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1"/>
                  </a:moveTo>
                  <a:cubicBezTo>
                    <a:pt x="51" y="1"/>
                    <a:pt x="1" y="52"/>
                    <a:pt x="1" y="114"/>
                  </a:cubicBezTo>
                  <a:lnTo>
                    <a:pt x="1" y="584"/>
                  </a:lnTo>
                  <a:cubicBezTo>
                    <a:pt x="1" y="647"/>
                    <a:pt x="51" y="698"/>
                    <a:pt x="102" y="698"/>
                  </a:cubicBezTo>
                  <a:cubicBezTo>
                    <a:pt x="166" y="698"/>
                    <a:pt x="217" y="647"/>
                    <a:pt x="217" y="584"/>
                  </a:cubicBezTo>
                  <a:lnTo>
                    <a:pt x="217" y="114"/>
                  </a:lnTo>
                  <a:cubicBezTo>
                    <a:pt x="217" y="52"/>
                    <a:pt x="166" y="1"/>
                    <a:pt x="102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2;p40">
              <a:extLst>
                <a:ext uri="{FF2B5EF4-FFF2-40B4-BE49-F238E27FC236}">
                  <a16:creationId xmlns:a16="http://schemas.microsoft.com/office/drawing/2014/main" id="{00B663B4-5BCA-D287-31A6-7C2F72F0D728}"/>
                </a:ext>
              </a:extLst>
            </p:cNvPr>
            <p:cNvSpPr/>
            <p:nvPr/>
          </p:nvSpPr>
          <p:spPr>
            <a:xfrm>
              <a:off x="1869850" y="474225"/>
              <a:ext cx="16175" cy="5375"/>
            </a:xfrm>
            <a:custGeom>
              <a:avLst/>
              <a:gdLst/>
              <a:ahLst/>
              <a:cxnLst/>
              <a:rect l="l" t="t" r="r" b="b"/>
              <a:pathLst>
                <a:path w="647" h="215" extrusionOk="0">
                  <a:moveTo>
                    <a:pt x="102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4"/>
                    <a:pt x="51" y="215"/>
                    <a:pt x="102" y="215"/>
                  </a:cubicBezTo>
                  <a:lnTo>
                    <a:pt x="532" y="215"/>
                  </a:lnTo>
                  <a:cubicBezTo>
                    <a:pt x="595" y="215"/>
                    <a:pt x="646" y="164"/>
                    <a:pt x="646" y="101"/>
                  </a:cubicBezTo>
                  <a:cubicBezTo>
                    <a:pt x="646" y="51"/>
                    <a:pt x="595" y="0"/>
                    <a:pt x="53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3;p40">
              <a:extLst>
                <a:ext uri="{FF2B5EF4-FFF2-40B4-BE49-F238E27FC236}">
                  <a16:creationId xmlns:a16="http://schemas.microsoft.com/office/drawing/2014/main" id="{DB4DD5B3-E011-89C4-D2BF-D455F6C9FD13}"/>
                </a:ext>
              </a:extLst>
            </p:cNvPr>
            <p:cNvSpPr/>
            <p:nvPr/>
          </p:nvSpPr>
          <p:spPr>
            <a:xfrm>
              <a:off x="1847025" y="474225"/>
              <a:ext cx="16175" cy="5375"/>
            </a:xfrm>
            <a:custGeom>
              <a:avLst/>
              <a:gdLst/>
              <a:ahLst/>
              <a:cxnLst/>
              <a:rect l="l" t="t" r="r" b="b"/>
              <a:pathLst>
                <a:path w="647" h="215" extrusionOk="0">
                  <a:moveTo>
                    <a:pt x="102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4"/>
                    <a:pt x="51" y="215"/>
                    <a:pt x="102" y="215"/>
                  </a:cubicBezTo>
                  <a:lnTo>
                    <a:pt x="533" y="215"/>
                  </a:lnTo>
                  <a:cubicBezTo>
                    <a:pt x="596" y="215"/>
                    <a:pt x="646" y="164"/>
                    <a:pt x="646" y="101"/>
                  </a:cubicBezTo>
                  <a:cubicBezTo>
                    <a:pt x="646" y="51"/>
                    <a:pt x="596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4;p40">
              <a:extLst>
                <a:ext uri="{FF2B5EF4-FFF2-40B4-BE49-F238E27FC236}">
                  <a16:creationId xmlns:a16="http://schemas.microsoft.com/office/drawing/2014/main" id="{E1CD3E87-F629-9566-1B13-A0CBA7660556}"/>
                </a:ext>
              </a:extLst>
            </p:cNvPr>
            <p:cNvSpPr/>
            <p:nvPr/>
          </p:nvSpPr>
          <p:spPr>
            <a:xfrm>
              <a:off x="3946150" y="1164075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7"/>
                  </a:moveTo>
                  <a:cubicBezTo>
                    <a:pt x="950" y="217"/>
                    <a:pt x="1166" y="432"/>
                    <a:pt x="1166" y="699"/>
                  </a:cubicBezTo>
                  <a:cubicBezTo>
                    <a:pt x="1166" y="952"/>
                    <a:pt x="950" y="1167"/>
                    <a:pt x="685" y="1167"/>
                  </a:cubicBezTo>
                  <a:cubicBezTo>
                    <a:pt x="431" y="1167"/>
                    <a:pt x="215" y="952"/>
                    <a:pt x="215" y="699"/>
                  </a:cubicBezTo>
                  <a:cubicBezTo>
                    <a:pt x="215" y="432"/>
                    <a:pt x="431" y="217"/>
                    <a:pt x="685" y="217"/>
                  </a:cubicBezTo>
                  <a:close/>
                  <a:moveTo>
                    <a:pt x="685" y="1"/>
                  </a:moveTo>
                  <a:cubicBezTo>
                    <a:pt x="304" y="1"/>
                    <a:pt x="0" y="318"/>
                    <a:pt x="0" y="699"/>
                  </a:cubicBezTo>
                  <a:cubicBezTo>
                    <a:pt x="0" y="1079"/>
                    <a:pt x="304" y="1383"/>
                    <a:pt x="685" y="1383"/>
                  </a:cubicBezTo>
                  <a:cubicBezTo>
                    <a:pt x="1065" y="1383"/>
                    <a:pt x="1381" y="1079"/>
                    <a:pt x="1381" y="699"/>
                  </a:cubicBezTo>
                  <a:cubicBezTo>
                    <a:pt x="1381" y="318"/>
                    <a:pt x="1065" y="1"/>
                    <a:pt x="68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5;p40">
              <a:extLst>
                <a:ext uri="{FF2B5EF4-FFF2-40B4-BE49-F238E27FC236}">
                  <a16:creationId xmlns:a16="http://schemas.microsoft.com/office/drawing/2014/main" id="{B65BE798-49D9-D3F5-FE7A-1D84696E86D8}"/>
                </a:ext>
              </a:extLst>
            </p:cNvPr>
            <p:cNvSpPr/>
            <p:nvPr/>
          </p:nvSpPr>
          <p:spPr>
            <a:xfrm>
              <a:off x="4016500" y="1140950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85" y="216"/>
                  </a:moveTo>
                  <a:cubicBezTo>
                    <a:pt x="950" y="216"/>
                    <a:pt x="1166" y="432"/>
                    <a:pt x="1166" y="685"/>
                  </a:cubicBezTo>
                  <a:cubicBezTo>
                    <a:pt x="1166" y="951"/>
                    <a:pt x="950" y="1167"/>
                    <a:pt x="685" y="1167"/>
                  </a:cubicBezTo>
                  <a:cubicBezTo>
                    <a:pt x="431" y="1167"/>
                    <a:pt x="215" y="951"/>
                    <a:pt x="215" y="685"/>
                  </a:cubicBezTo>
                  <a:cubicBezTo>
                    <a:pt x="215" y="432"/>
                    <a:pt x="431" y="216"/>
                    <a:pt x="685" y="216"/>
                  </a:cubicBezTo>
                  <a:close/>
                  <a:moveTo>
                    <a:pt x="685" y="1"/>
                  </a:moveTo>
                  <a:cubicBezTo>
                    <a:pt x="304" y="1"/>
                    <a:pt x="0" y="305"/>
                    <a:pt x="0" y="685"/>
                  </a:cubicBezTo>
                  <a:cubicBezTo>
                    <a:pt x="0" y="1066"/>
                    <a:pt x="304" y="1382"/>
                    <a:pt x="685" y="1382"/>
                  </a:cubicBezTo>
                  <a:cubicBezTo>
                    <a:pt x="1065" y="1382"/>
                    <a:pt x="1381" y="1066"/>
                    <a:pt x="1381" y="685"/>
                  </a:cubicBezTo>
                  <a:cubicBezTo>
                    <a:pt x="1381" y="305"/>
                    <a:pt x="1065" y="1"/>
                    <a:pt x="68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6;p40">
              <a:extLst>
                <a:ext uri="{FF2B5EF4-FFF2-40B4-BE49-F238E27FC236}">
                  <a16:creationId xmlns:a16="http://schemas.microsoft.com/office/drawing/2014/main" id="{09A204E2-561D-847F-9209-A026672D84F4}"/>
                </a:ext>
              </a:extLst>
            </p:cNvPr>
            <p:cNvSpPr/>
            <p:nvPr/>
          </p:nvSpPr>
          <p:spPr>
            <a:xfrm>
              <a:off x="4050375" y="1084225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15" y="1"/>
                  </a:moveTo>
                  <a:cubicBezTo>
                    <a:pt x="52" y="1"/>
                    <a:pt x="1" y="51"/>
                    <a:pt x="1" y="102"/>
                  </a:cubicBezTo>
                  <a:lnTo>
                    <a:pt x="1" y="584"/>
                  </a:lnTo>
                  <a:cubicBezTo>
                    <a:pt x="1" y="647"/>
                    <a:pt x="52" y="698"/>
                    <a:pt x="115" y="698"/>
                  </a:cubicBezTo>
                  <a:cubicBezTo>
                    <a:pt x="166" y="698"/>
                    <a:pt x="217" y="647"/>
                    <a:pt x="217" y="584"/>
                  </a:cubicBezTo>
                  <a:lnTo>
                    <a:pt x="217" y="102"/>
                  </a:lnTo>
                  <a:cubicBezTo>
                    <a:pt x="217" y="51"/>
                    <a:pt x="166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7;p40">
              <a:extLst>
                <a:ext uri="{FF2B5EF4-FFF2-40B4-BE49-F238E27FC236}">
                  <a16:creationId xmlns:a16="http://schemas.microsoft.com/office/drawing/2014/main" id="{4683F572-77CF-7D69-F769-080E87980446}"/>
                </a:ext>
              </a:extLst>
            </p:cNvPr>
            <p:cNvSpPr/>
            <p:nvPr/>
          </p:nvSpPr>
          <p:spPr>
            <a:xfrm>
              <a:off x="4050375" y="1063300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15" y="1"/>
                  </a:moveTo>
                  <a:cubicBezTo>
                    <a:pt x="52" y="1"/>
                    <a:pt x="1" y="52"/>
                    <a:pt x="1" y="115"/>
                  </a:cubicBezTo>
                  <a:lnTo>
                    <a:pt x="1" y="584"/>
                  </a:lnTo>
                  <a:cubicBezTo>
                    <a:pt x="1" y="648"/>
                    <a:pt x="52" y="699"/>
                    <a:pt x="115" y="699"/>
                  </a:cubicBezTo>
                  <a:cubicBezTo>
                    <a:pt x="166" y="699"/>
                    <a:pt x="217" y="648"/>
                    <a:pt x="217" y="584"/>
                  </a:cubicBezTo>
                  <a:lnTo>
                    <a:pt x="217" y="115"/>
                  </a:lnTo>
                  <a:cubicBezTo>
                    <a:pt x="217" y="52"/>
                    <a:pt x="166" y="1"/>
                    <a:pt x="1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8;p40">
              <a:extLst>
                <a:ext uri="{FF2B5EF4-FFF2-40B4-BE49-F238E27FC236}">
                  <a16:creationId xmlns:a16="http://schemas.microsoft.com/office/drawing/2014/main" id="{7199DD69-C4BE-A938-06E2-B3FC8E499B4F}"/>
                </a:ext>
              </a:extLst>
            </p:cNvPr>
            <p:cNvSpPr/>
            <p:nvPr/>
          </p:nvSpPr>
          <p:spPr>
            <a:xfrm>
              <a:off x="4056425" y="1079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14" y="0"/>
                  </a:moveTo>
                  <a:cubicBezTo>
                    <a:pt x="51" y="0"/>
                    <a:pt x="0" y="51"/>
                    <a:pt x="0" y="101"/>
                  </a:cubicBezTo>
                  <a:cubicBezTo>
                    <a:pt x="0" y="165"/>
                    <a:pt x="51" y="216"/>
                    <a:pt x="114" y="216"/>
                  </a:cubicBezTo>
                  <a:lnTo>
                    <a:pt x="533" y="216"/>
                  </a:lnTo>
                  <a:cubicBezTo>
                    <a:pt x="595" y="216"/>
                    <a:pt x="646" y="165"/>
                    <a:pt x="646" y="101"/>
                  </a:cubicBezTo>
                  <a:cubicBezTo>
                    <a:pt x="646" y="51"/>
                    <a:pt x="595" y="0"/>
                    <a:pt x="53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9;p40">
              <a:extLst>
                <a:ext uri="{FF2B5EF4-FFF2-40B4-BE49-F238E27FC236}">
                  <a16:creationId xmlns:a16="http://schemas.microsoft.com/office/drawing/2014/main" id="{174834B1-4695-2DA3-137C-61D29E94D77A}"/>
                </a:ext>
              </a:extLst>
            </p:cNvPr>
            <p:cNvSpPr/>
            <p:nvPr/>
          </p:nvSpPr>
          <p:spPr>
            <a:xfrm>
              <a:off x="4033600" y="1079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14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65"/>
                    <a:pt x="51" y="216"/>
                    <a:pt x="114" y="216"/>
                  </a:cubicBezTo>
                  <a:lnTo>
                    <a:pt x="545" y="216"/>
                  </a:lnTo>
                  <a:cubicBezTo>
                    <a:pt x="596" y="216"/>
                    <a:pt x="647" y="165"/>
                    <a:pt x="647" y="101"/>
                  </a:cubicBezTo>
                  <a:cubicBezTo>
                    <a:pt x="647" y="51"/>
                    <a:pt x="596" y="0"/>
                    <a:pt x="54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0;p40">
              <a:extLst>
                <a:ext uri="{FF2B5EF4-FFF2-40B4-BE49-F238E27FC236}">
                  <a16:creationId xmlns:a16="http://schemas.microsoft.com/office/drawing/2014/main" id="{8C6CCA13-6E0F-E708-BABF-349863E4E24A}"/>
                </a:ext>
              </a:extLst>
            </p:cNvPr>
            <p:cNvSpPr/>
            <p:nvPr/>
          </p:nvSpPr>
          <p:spPr>
            <a:xfrm>
              <a:off x="3977500" y="1103250"/>
              <a:ext cx="5425" cy="17450"/>
            </a:xfrm>
            <a:custGeom>
              <a:avLst/>
              <a:gdLst/>
              <a:ahLst/>
              <a:cxnLst/>
              <a:rect l="l" t="t" r="r" b="b"/>
              <a:pathLst>
                <a:path w="217" h="698" extrusionOk="0">
                  <a:moveTo>
                    <a:pt x="102" y="0"/>
                  </a:moveTo>
                  <a:cubicBezTo>
                    <a:pt x="39" y="0"/>
                    <a:pt x="0" y="51"/>
                    <a:pt x="0" y="115"/>
                  </a:cubicBezTo>
                  <a:lnTo>
                    <a:pt x="0" y="583"/>
                  </a:lnTo>
                  <a:cubicBezTo>
                    <a:pt x="0" y="647"/>
                    <a:pt x="39" y="698"/>
                    <a:pt x="102" y="698"/>
                  </a:cubicBezTo>
                  <a:cubicBezTo>
                    <a:pt x="166" y="698"/>
                    <a:pt x="216" y="647"/>
                    <a:pt x="216" y="583"/>
                  </a:cubicBezTo>
                  <a:lnTo>
                    <a:pt x="216" y="115"/>
                  </a:lnTo>
                  <a:cubicBezTo>
                    <a:pt x="216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1;p40">
              <a:extLst>
                <a:ext uri="{FF2B5EF4-FFF2-40B4-BE49-F238E27FC236}">
                  <a16:creationId xmlns:a16="http://schemas.microsoft.com/office/drawing/2014/main" id="{6311EAA2-A480-95D9-A9D2-A2B560C068E2}"/>
                </a:ext>
              </a:extLst>
            </p:cNvPr>
            <p:cNvSpPr/>
            <p:nvPr/>
          </p:nvSpPr>
          <p:spPr>
            <a:xfrm>
              <a:off x="3977500" y="1082325"/>
              <a:ext cx="5425" cy="17475"/>
            </a:xfrm>
            <a:custGeom>
              <a:avLst/>
              <a:gdLst/>
              <a:ahLst/>
              <a:cxnLst/>
              <a:rect l="l" t="t" r="r" b="b"/>
              <a:pathLst>
                <a:path w="217" h="699" extrusionOk="0">
                  <a:moveTo>
                    <a:pt x="102" y="0"/>
                  </a:moveTo>
                  <a:cubicBezTo>
                    <a:pt x="39" y="0"/>
                    <a:pt x="0" y="51"/>
                    <a:pt x="0" y="115"/>
                  </a:cubicBezTo>
                  <a:lnTo>
                    <a:pt x="0" y="584"/>
                  </a:lnTo>
                  <a:cubicBezTo>
                    <a:pt x="0" y="647"/>
                    <a:pt x="39" y="698"/>
                    <a:pt x="102" y="698"/>
                  </a:cubicBezTo>
                  <a:cubicBezTo>
                    <a:pt x="166" y="698"/>
                    <a:pt x="216" y="647"/>
                    <a:pt x="216" y="584"/>
                  </a:cubicBezTo>
                  <a:lnTo>
                    <a:pt x="216" y="115"/>
                  </a:lnTo>
                  <a:cubicBezTo>
                    <a:pt x="216" y="51"/>
                    <a:pt x="166" y="0"/>
                    <a:pt x="102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2;p40">
              <a:extLst>
                <a:ext uri="{FF2B5EF4-FFF2-40B4-BE49-F238E27FC236}">
                  <a16:creationId xmlns:a16="http://schemas.microsoft.com/office/drawing/2014/main" id="{358842C5-434F-32E5-C488-35097D296100}"/>
                </a:ext>
              </a:extLst>
            </p:cNvPr>
            <p:cNvSpPr/>
            <p:nvPr/>
          </p:nvSpPr>
          <p:spPr>
            <a:xfrm>
              <a:off x="3983525" y="1098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02" y="1"/>
                  </a:moveTo>
                  <a:cubicBezTo>
                    <a:pt x="52" y="1"/>
                    <a:pt x="1" y="51"/>
                    <a:pt x="1" y="115"/>
                  </a:cubicBezTo>
                  <a:cubicBezTo>
                    <a:pt x="1" y="166"/>
                    <a:pt x="52" y="217"/>
                    <a:pt x="102" y="217"/>
                  </a:cubicBezTo>
                  <a:lnTo>
                    <a:pt x="533" y="217"/>
                  </a:lnTo>
                  <a:cubicBezTo>
                    <a:pt x="596" y="217"/>
                    <a:pt x="647" y="166"/>
                    <a:pt x="647" y="115"/>
                  </a:cubicBezTo>
                  <a:cubicBezTo>
                    <a:pt x="647" y="51"/>
                    <a:pt x="596" y="1"/>
                    <a:pt x="533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3;p40">
              <a:extLst>
                <a:ext uri="{FF2B5EF4-FFF2-40B4-BE49-F238E27FC236}">
                  <a16:creationId xmlns:a16="http://schemas.microsoft.com/office/drawing/2014/main" id="{9F3235F2-C2C1-780A-2FB0-D096D0638ADE}"/>
                </a:ext>
              </a:extLst>
            </p:cNvPr>
            <p:cNvSpPr/>
            <p:nvPr/>
          </p:nvSpPr>
          <p:spPr>
            <a:xfrm>
              <a:off x="3960725" y="1098800"/>
              <a:ext cx="16175" cy="5425"/>
            </a:xfrm>
            <a:custGeom>
              <a:avLst/>
              <a:gdLst/>
              <a:ahLst/>
              <a:cxnLst/>
              <a:rect l="l" t="t" r="r" b="b"/>
              <a:pathLst>
                <a:path w="647" h="217" extrusionOk="0">
                  <a:moveTo>
                    <a:pt x="102" y="1"/>
                  </a:moveTo>
                  <a:cubicBezTo>
                    <a:pt x="51" y="1"/>
                    <a:pt x="0" y="51"/>
                    <a:pt x="0" y="115"/>
                  </a:cubicBezTo>
                  <a:cubicBezTo>
                    <a:pt x="0" y="166"/>
                    <a:pt x="51" y="217"/>
                    <a:pt x="102" y="217"/>
                  </a:cubicBezTo>
                  <a:lnTo>
                    <a:pt x="533" y="217"/>
                  </a:lnTo>
                  <a:cubicBezTo>
                    <a:pt x="595" y="217"/>
                    <a:pt x="646" y="166"/>
                    <a:pt x="646" y="115"/>
                  </a:cubicBezTo>
                  <a:cubicBezTo>
                    <a:pt x="646" y="51"/>
                    <a:pt x="595" y="1"/>
                    <a:pt x="533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4;p40">
              <a:extLst>
                <a:ext uri="{FF2B5EF4-FFF2-40B4-BE49-F238E27FC236}">
                  <a16:creationId xmlns:a16="http://schemas.microsoft.com/office/drawing/2014/main" id="{2BA6A908-2F93-97AE-7595-375CB90EE6BE}"/>
                </a:ext>
              </a:extLst>
            </p:cNvPr>
            <p:cNvSpPr/>
            <p:nvPr/>
          </p:nvSpPr>
          <p:spPr>
            <a:xfrm>
              <a:off x="1845425" y="808450"/>
              <a:ext cx="149300" cy="131050"/>
            </a:xfrm>
            <a:custGeom>
              <a:avLst/>
              <a:gdLst/>
              <a:ahLst/>
              <a:cxnLst/>
              <a:rect l="l" t="t" r="r" b="b"/>
              <a:pathLst>
                <a:path w="5972" h="5242" extrusionOk="0">
                  <a:moveTo>
                    <a:pt x="2977" y="1"/>
                  </a:moveTo>
                  <a:cubicBezTo>
                    <a:pt x="2505" y="1"/>
                    <a:pt x="2027" y="129"/>
                    <a:pt x="1598" y="397"/>
                  </a:cubicBezTo>
                  <a:lnTo>
                    <a:pt x="1586" y="409"/>
                  </a:lnTo>
                  <a:cubicBezTo>
                    <a:pt x="369" y="1183"/>
                    <a:pt x="1" y="2792"/>
                    <a:pt x="761" y="4009"/>
                  </a:cubicBezTo>
                  <a:lnTo>
                    <a:pt x="774" y="4022"/>
                  </a:lnTo>
                  <a:cubicBezTo>
                    <a:pt x="1275" y="4810"/>
                    <a:pt x="2120" y="5242"/>
                    <a:pt x="2989" y="5242"/>
                  </a:cubicBezTo>
                  <a:cubicBezTo>
                    <a:pt x="3461" y="5242"/>
                    <a:pt x="3941" y="5114"/>
                    <a:pt x="4374" y="4846"/>
                  </a:cubicBezTo>
                  <a:lnTo>
                    <a:pt x="4386" y="4834"/>
                  </a:lnTo>
                  <a:cubicBezTo>
                    <a:pt x="5603" y="4060"/>
                    <a:pt x="5971" y="2450"/>
                    <a:pt x="5198" y="1234"/>
                  </a:cubicBezTo>
                  <a:lnTo>
                    <a:pt x="5198" y="1220"/>
                  </a:lnTo>
                  <a:cubicBezTo>
                    <a:pt x="4697" y="433"/>
                    <a:pt x="3846" y="1"/>
                    <a:pt x="297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5;p40">
              <a:extLst>
                <a:ext uri="{FF2B5EF4-FFF2-40B4-BE49-F238E27FC236}">
                  <a16:creationId xmlns:a16="http://schemas.microsoft.com/office/drawing/2014/main" id="{31B972EC-9F43-0F5B-A4AD-66E2B7C83CD1}"/>
                </a:ext>
              </a:extLst>
            </p:cNvPr>
            <p:cNvSpPr/>
            <p:nvPr/>
          </p:nvSpPr>
          <p:spPr>
            <a:xfrm>
              <a:off x="1884725" y="831675"/>
              <a:ext cx="73225" cy="82725"/>
            </a:xfrm>
            <a:custGeom>
              <a:avLst/>
              <a:gdLst/>
              <a:ahLst/>
              <a:cxnLst/>
              <a:rect l="l" t="t" r="r" b="b"/>
              <a:pathLst>
                <a:path w="2929" h="3309" extrusionOk="0">
                  <a:moveTo>
                    <a:pt x="825" y="0"/>
                  </a:moveTo>
                  <a:lnTo>
                    <a:pt x="368" y="266"/>
                  </a:lnTo>
                  <a:lnTo>
                    <a:pt x="571" y="621"/>
                  </a:lnTo>
                  <a:cubicBezTo>
                    <a:pt x="90" y="1014"/>
                    <a:pt x="0" y="1471"/>
                    <a:pt x="229" y="1838"/>
                  </a:cubicBezTo>
                  <a:cubicBezTo>
                    <a:pt x="292" y="1965"/>
                    <a:pt x="381" y="2054"/>
                    <a:pt x="482" y="2105"/>
                  </a:cubicBezTo>
                  <a:cubicBezTo>
                    <a:pt x="597" y="2181"/>
                    <a:pt x="736" y="2193"/>
                    <a:pt x="875" y="2193"/>
                  </a:cubicBezTo>
                  <a:cubicBezTo>
                    <a:pt x="1116" y="2181"/>
                    <a:pt x="1369" y="2091"/>
                    <a:pt x="1572" y="2015"/>
                  </a:cubicBezTo>
                  <a:cubicBezTo>
                    <a:pt x="1705" y="1977"/>
                    <a:pt x="1818" y="1943"/>
                    <a:pt x="1898" y="1943"/>
                  </a:cubicBezTo>
                  <a:cubicBezTo>
                    <a:pt x="1947" y="1943"/>
                    <a:pt x="1984" y="1956"/>
                    <a:pt x="2003" y="1990"/>
                  </a:cubicBezTo>
                  <a:cubicBezTo>
                    <a:pt x="2054" y="2079"/>
                    <a:pt x="2003" y="2167"/>
                    <a:pt x="1788" y="2294"/>
                  </a:cubicBezTo>
                  <a:cubicBezTo>
                    <a:pt x="1699" y="2345"/>
                    <a:pt x="1598" y="2396"/>
                    <a:pt x="1484" y="2434"/>
                  </a:cubicBezTo>
                  <a:cubicBezTo>
                    <a:pt x="1306" y="2497"/>
                    <a:pt x="1104" y="2536"/>
                    <a:pt x="913" y="2536"/>
                  </a:cubicBezTo>
                  <a:lnTo>
                    <a:pt x="1002" y="3232"/>
                  </a:lnTo>
                  <a:cubicBezTo>
                    <a:pt x="1104" y="3232"/>
                    <a:pt x="1205" y="3220"/>
                    <a:pt x="1319" y="3195"/>
                  </a:cubicBezTo>
                  <a:cubicBezTo>
                    <a:pt x="1521" y="3156"/>
                    <a:pt x="1750" y="3080"/>
                    <a:pt x="1966" y="2967"/>
                  </a:cubicBezTo>
                  <a:lnTo>
                    <a:pt x="2079" y="3156"/>
                  </a:lnTo>
                  <a:lnTo>
                    <a:pt x="2168" y="3308"/>
                  </a:lnTo>
                  <a:lnTo>
                    <a:pt x="2625" y="3043"/>
                  </a:lnTo>
                  <a:lnTo>
                    <a:pt x="2409" y="2674"/>
                  </a:lnTo>
                  <a:cubicBezTo>
                    <a:pt x="2865" y="2294"/>
                    <a:pt x="2929" y="1838"/>
                    <a:pt x="2726" y="1496"/>
                  </a:cubicBezTo>
                  <a:cubicBezTo>
                    <a:pt x="2662" y="1382"/>
                    <a:pt x="2586" y="1305"/>
                    <a:pt x="2498" y="1243"/>
                  </a:cubicBezTo>
                  <a:cubicBezTo>
                    <a:pt x="2387" y="1170"/>
                    <a:pt x="2259" y="1142"/>
                    <a:pt x="2126" y="1142"/>
                  </a:cubicBezTo>
                  <a:cubicBezTo>
                    <a:pt x="2001" y="1142"/>
                    <a:pt x="1872" y="1167"/>
                    <a:pt x="1750" y="1204"/>
                  </a:cubicBezTo>
                  <a:cubicBezTo>
                    <a:pt x="1459" y="1280"/>
                    <a:pt x="1192" y="1407"/>
                    <a:pt x="1053" y="1407"/>
                  </a:cubicBezTo>
                  <a:cubicBezTo>
                    <a:pt x="1002" y="1407"/>
                    <a:pt x="977" y="1382"/>
                    <a:pt x="952" y="1356"/>
                  </a:cubicBezTo>
                  <a:cubicBezTo>
                    <a:pt x="913" y="1280"/>
                    <a:pt x="938" y="1179"/>
                    <a:pt x="1129" y="1065"/>
                  </a:cubicBezTo>
                  <a:cubicBezTo>
                    <a:pt x="1141" y="1052"/>
                    <a:pt x="1154" y="1052"/>
                    <a:pt x="1167" y="1040"/>
                  </a:cubicBezTo>
                  <a:cubicBezTo>
                    <a:pt x="1344" y="925"/>
                    <a:pt x="1572" y="862"/>
                    <a:pt x="1839" y="837"/>
                  </a:cubicBezTo>
                  <a:lnTo>
                    <a:pt x="1890" y="837"/>
                  </a:lnTo>
                  <a:lnTo>
                    <a:pt x="1864" y="672"/>
                  </a:lnTo>
                  <a:lnTo>
                    <a:pt x="1788" y="139"/>
                  </a:lnTo>
                  <a:cubicBezTo>
                    <a:pt x="1636" y="152"/>
                    <a:pt x="1471" y="178"/>
                    <a:pt x="1306" y="229"/>
                  </a:cubicBezTo>
                  <a:cubicBezTo>
                    <a:pt x="1205" y="266"/>
                    <a:pt x="1116" y="305"/>
                    <a:pt x="1028" y="342"/>
                  </a:cubicBezTo>
                  <a:lnTo>
                    <a:pt x="901" y="139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6;p40">
              <a:extLst>
                <a:ext uri="{FF2B5EF4-FFF2-40B4-BE49-F238E27FC236}">
                  <a16:creationId xmlns:a16="http://schemas.microsoft.com/office/drawing/2014/main" id="{A135FC5A-9367-F5EB-5F88-A4C62659CC1C}"/>
                </a:ext>
              </a:extLst>
            </p:cNvPr>
            <p:cNvSpPr/>
            <p:nvPr/>
          </p:nvSpPr>
          <p:spPr>
            <a:xfrm>
              <a:off x="3243900" y="502550"/>
              <a:ext cx="146425" cy="130925"/>
            </a:xfrm>
            <a:custGeom>
              <a:avLst/>
              <a:gdLst/>
              <a:ahLst/>
              <a:cxnLst/>
              <a:rect l="l" t="t" r="r" b="b"/>
              <a:pathLst>
                <a:path w="5857" h="5237" extrusionOk="0">
                  <a:moveTo>
                    <a:pt x="2920" y="1"/>
                  </a:moveTo>
                  <a:cubicBezTo>
                    <a:pt x="1812" y="1"/>
                    <a:pt x="781" y="711"/>
                    <a:pt x="431" y="1820"/>
                  </a:cubicBezTo>
                  <a:lnTo>
                    <a:pt x="431" y="1845"/>
                  </a:lnTo>
                  <a:cubicBezTo>
                    <a:pt x="0" y="3214"/>
                    <a:pt x="761" y="4673"/>
                    <a:pt x="2130" y="5104"/>
                  </a:cubicBezTo>
                  <a:lnTo>
                    <a:pt x="2155" y="5116"/>
                  </a:lnTo>
                  <a:cubicBezTo>
                    <a:pt x="2415" y="5197"/>
                    <a:pt x="2678" y="5236"/>
                    <a:pt x="2936" y="5236"/>
                  </a:cubicBezTo>
                  <a:cubicBezTo>
                    <a:pt x="4040" y="5236"/>
                    <a:pt x="5063" y="4526"/>
                    <a:pt x="5413" y="3417"/>
                  </a:cubicBezTo>
                  <a:lnTo>
                    <a:pt x="5426" y="3392"/>
                  </a:lnTo>
                  <a:cubicBezTo>
                    <a:pt x="5857" y="2023"/>
                    <a:pt x="5096" y="552"/>
                    <a:pt x="3727" y="121"/>
                  </a:cubicBezTo>
                  <a:lnTo>
                    <a:pt x="3702" y="121"/>
                  </a:lnTo>
                  <a:cubicBezTo>
                    <a:pt x="3442" y="40"/>
                    <a:pt x="3179" y="1"/>
                    <a:pt x="2920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7;p40">
              <a:extLst>
                <a:ext uri="{FF2B5EF4-FFF2-40B4-BE49-F238E27FC236}">
                  <a16:creationId xmlns:a16="http://schemas.microsoft.com/office/drawing/2014/main" id="{E98BFC62-2EBE-2406-4ADE-AC9AC7534392}"/>
                </a:ext>
              </a:extLst>
            </p:cNvPr>
            <p:cNvSpPr/>
            <p:nvPr/>
          </p:nvSpPr>
          <p:spPr>
            <a:xfrm>
              <a:off x="3280975" y="524925"/>
              <a:ext cx="71950" cy="87775"/>
            </a:xfrm>
            <a:custGeom>
              <a:avLst/>
              <a:gdLst/>
              <a:ahLst/>
              <a:cxnLst/>
              <a:rect l="l" t="t" r="r" b="b"/>
              <a:pathLst>
                <a:path w="2878" h="3511" extrusionOk="0">
                  <a:moveTo>
                    <a:pt x="1851" y="0"/>
                  </a:moveTo>
                  <a:lnTo>
                    <a:pt x="1712" y="393"/>
                  </a:lnTo>
                  <a:cubicBezTo>
                    <a:pt x="1601" y="370"/>
                    <a:pt x="1498" y="359"/>
                    <a:pt x="1401" y="359"/>
                  </a:cubicBezTo>
                  <a:cubicBezTo>
                    <a:pt x="965" y="359"/>
                    <a:pt x="672" y="581"/>
                    <a:pt x="558" y="913"/>
                  </a:cubicBezTo>
                  <a:cubicBezTo>
                    <a:pt x="507" y="1052"/>
                    <a:pt x="507" y="1166"/>
                    <a:pt x="520" y="1280"/>
                  </a:cubicBezTo>
                  <a:cubicBezTo>
                    <a:pt x="546" y="1420"/>
                    <a:pt x="622" y="1533"/>
                    <a:pt x="723" y="1635"/>
                  </a:cubicBezTo>
                  <a:cubicBezTo>
                    <a:pt x="887" y="1812"/>
                    <a:pt x="1115" y="1952"/>
                    <a:pt x="1306" y="2054"/>
                  </a:cubicBezTo>
                  <a:cubicBezTo>
                    <a:pt x="1496" y="2167"/>
                    <a:pt x="1636" y="2269"/>
                    <a:pt x="1597" y="2370"/>
                  </a:cubicBezTo>
                  <a:cubicBezTo>
                    <a:pt x="1583" y="2421"/>
                    <a:pt x="1544" y="2451"/>
                    <a:pt x="1468" y="2451"/>
                  </a:cubicBezTo>
                  <a:cubicBezTo>
                    <a:pt x="1411" y="2451"/>
                    <a:pt x="1333" y="2434"/>
                    <a:pt x="1230" y="2395"/>
                  </a:cubicBezTo>
                  <a:cubicBezTo>
                    <a:pt x="1129" y="2358"/>
                    <a:pt x="1027" y="2319"/>
                    <a:pt x="926" y="2256"/>
                  </a:cubicBezTo>
                  <a:cubicBezTo>
                    <a:pt x="761" y="2155"/>
                    <a:pt x="608" y="2028"/>
                    <a:pt x="482" y="1888"/>
                  </a:cubicBezTo>
                  <a:lnTo>
                    <a:pt x="0" y="2409"/>
                  </a:lnTo>
                  <a:cubicBezTo>
                    <a:pt x="64" y="2485"/>
                    <a:pt x="140" y="2561"/>
                    <a:pt x="241" y="2624"/>
                  </a:cubicBezTo>
                  <a:cubicBezTo>
                    <a:pt x="406" y="2750"/>
                    <a:pt x="608" y="2877"/>
                    <a:pt x="837" y="2966"/>
                  </a:cubicBezTo>
                  <a:lnTo>
                    <a:pt x="761" y="3181"/>
                  </a:lnTo>
                  <a:lnTo>
                    <a:pt x="698" y="3347"/>
                  </a:lnTo>
                  <a:lnTo>
                    <a:pt x="1205" y="3511"/>
                  </a:lnTo>
                  <a:lnTo>
                    <a:pt x="1344" y="3118"/>
                  </a:lnTo>
                  <a:cubicBezTo>
                    <a:pt x="1434" y="3134"/>
                    <a:pt x="1520" y="3142"/>
                    <a:pt x="1601" y="3142"/>
                  </a:cubicBezTo>
                  <a:cubicBezTo>
                    <a:pt x="2042" y="3142"/>
                    <a:pt x="2340" y="2919"/>
                    <a:pt x="2447" y="2598"/>
                  </a:cubicBezTo>
                  <a:cubicBezTo>
                    <a:pt x="2484" y="2471"/>
                    <a:pt x="2498" y="2358"/>
                    <a:pt x="2484" y="2256"/>
                  </a:cubicBezTo>
                  <a:cubicBezTo>
                    <a:pt x="2447" y="2003"/>
                    <a:pt x="2256" y="1812"/>
                    <a:pt x="2041" y="1660"/>
                  </a:cubicBezTo>
                  <a:cubicBezTo>
                    <a:pt x="1788" y="1496"/>
                    <a:pt x="1521" y="1369"/>
                    <a:pt x="1433" y="1255"/>
                  </a:cubicBezTo>
                  <a:cubicBezTo>
                    <a:pt x="1408" y="1229"/>
                    <a:pt x="1394" y="1192"/>
                    <a:pt x="1408" y="1153"/>
                  </a:cubicBezTo>
                  <a:cubicBezTo>
                    <a:pt x="1425" y="1101"/>
                    <a:pt x="1471" y="1061"/>
                    <a:pt x="1568" y="1061"/>
                  </a:cubicBezTo>
                  <a:cubicBezTo>
                    <a:pt x="1613" y="1061"/>
                    <a:pt x="1668" y="1070"/>
                    <a:pt x="1737" y="1090"/>
                  </a:cubicBezTo>
                  <a:cubicBezTo>
                    <a:pt x="1749" y="1102"/>
                    <a:pt x="1762" y="1102"/>
                    <a:pt x="1775" y="1102"/>
                  </a:cubicBezTo>
                  <a:cubicBezTo>
                    <a:pt x="1977" y="1178"/>
                    <a:pt x="2180" y="1305"/>
                    <a:pt x="2371" y="1483"/>
                  </a:cubicBezTo>
                  <a:cubicBezTo>
                    <a:pt x="2383" y="1496"/>
                    <a:pt x="2396" y="1521"/>
                    <a:pt x="2408" y="1533"/>
                  </a:cubicBezTo>
                  <a:lnTo>
                    <a:pt x="2523" y="1407"/>
                  </a:lnTo>
                  <a:lnTo>
                    <a:pt x="2878" y="1014"/>
                  </a:lnTo>
                  <a:cubicBezTo>
                    <a:pt x="2763" y="887"/>
                    <a:pt x="2637" y="786"/>
                    <a:pt x="2484" y="697"/>
                  </a:cubicBezTo>
                  <a:cubicBezTo>
                    <a:pt x="2396" y="646"/>
                    <a:pt x="2307" y="595"/>
                    <a:pt x="2219" y="558"/>
                  </a:cubicBezTo>
                  <a:lnTo>
                    <a:pt x="2295" y="330"/>
                  </a:lnTo>
                  <a:lnTo>
                    <a:pt x="2346" y="178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8;p40">
              <a:extLst>
                <a:ext uri="{FF2B5EF4-FFF2-40B4-BE49-F238E27FC236}">
                  <a16:creationId xmlns:a16="http://schemas.microsoft.com/office/drawing/2014/main" id="{E48ADA5A-2AAA-8CE4-DAF9-70F17F1C4E0B}"/>
                </a:ext>
              </a:extLst>
            </p:cNvPr>
            <p:cNvSpPr/>
            <p:nvPr/>
          </p:nvSpPr>
          <p:spPr>
            <a:xfrm>
              <a:off x="2616750" y="1702175"/>
              <a:ext cx="781825" cy="88450"/>
            </a:xfrm>
            <a:custGeom>
              <a:avLst/>
              <a:gdLst/>
              <a:ahLst/>
              <a:cxnLst/>
              <a:rect l="l" t="t" r="r" b="b"/>
              <a:pathLst>
                <a:path w="31273" h="3538" extrusionOk="0">
                  <a:moveTo>
                    <a:pt x="15642" y="0"/>
                  </a:moveTo>
                  <a:cubicBezTo>
                    <a:pt x="6998" y="0"/>
                    <a:pt x="0" y="786"/>
                    <a:pt x="0" y="1763"/>
                  </a:cubicBezTo>
                  <a:cubicBezTo>
                    <a:pt x="0" y="2738"/>
                    <a:pt x="6998" y="3537"/>
                    <a:pt x="15642" y="3537"/>
                  </a:cubicBezTo>
                  <a:cubicBezTo>
                    <a:pt x="24275" y="3537"/>
                    <a:pt x="31272" y="2738"/>
                    <a:pt x="31272" y="1763"/>
                  </a:cubicBezTo>
                  <a:cubicBezTo>
                    <a:pt x="31272" y="786"/>
                    <a:pt x="24275" y="0"/>
                    <a:pt x="1564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9;p40">
              <a:extLst>
                <a:ext uri="{FF2B5EF4-FFF2-40B4-BE49-F238E27FC236}">
                  <a16:creationId xmlns:a16="http://schemas.microsoft.com/office/drawing/2014/main" id="{4940BA2A-BD45-6EAF-1EEC-9B4B83CE571B}"/>
                </a:ext>
              </a:extLst>
            </p:cNvPr>
            <p:cNvSpPr/>
            <p:nvPr/>
          </p:nvSpPr>
          <p:spPr>
            <a:xfrm>
              <a:off x="2761325" y="781575"/>
              <a:ext cx="425250" cy="97325"/>
            </a:xfrm>
            <a:custGeom>
              <a:avLst/>
              <a:gdLst/>
              <a:ahLst/>
              <a:cxnLst/>
              <a:rect l="l" t="t" r="r" b="b"/>
              <a:pathLst>
                <a:path w="17010" h="3893" extrusionOk="0">
                  <a:moveTo>
                    <a:pt x="3378" y="0"/>
                  </a:moveTo>
                  <a:cubicBezTo>
                    <a:pt x="0" y="0"/>
                    <a:pt x="974" y="2524"/>
                    <a:pt x="974" y="2524"/>
                  </a:cubicBezTo>
                  <a:cubicBezTo>
                    <a:pt x="974" y="2524"/>
                    <a:pt x="1228" y="2664"/>
                    <a:pt x="1760" y="2866"/>
                  </a:cubicBezTo>
                  <a:cubicBezTo>
                    <a:pt x="2850" y="3284"/>
                    <a:pt x="5107" y="3893"/>
                    <a:pt x="8845" y="3893"/>
                  </a:cubicBezTo>
                  <a:cubicBezTo>
                    <a:pt x="13371" y="3893"/>
                    <a:pt x="15577" y="2473"/>
                    <a:pt x="16363" y="1802"/>
                  </a:cubicBezTo>
                  <a:cubicBezTo>
                    <a:pt x="16603" y="1599"/>
                    <a:pt x="16718" y="1472"/>
                    <a:pt x="16718" y="1472"/>
                  </a:cubicBezTo>
                  <a:cubicBezTo>
                    <a:pt x="17009" y="895"/>
                    <a:pt x="16432" y="660"/>
                    <a:pt x="15561" y="660"/>
                  </a:cubicBezTo>
                  <a:cubicBezTo>
                    <a:pt x="14689" y="660"/>
                    <a:pt x="13523" y="895"/>
                    <a:pt x="12636" y="1256"/>
                  </a:cubicBezTo>
                  <a:cubicBezTo>
                    <a:pt x="12307" y="1390"/>
                    <a:pt x="11957" y="1446"/>
                    <a:pt x="11577" y="1446"/>
                  </a:cubicBezTo>
                  <a:cubicBezTo>
                    <a:pt x="9905" y="1446"/>
                    <a:pt x="7657" y="360"/>
                    <a:pt x="4155" y="39"/>
                  </a:cubicBezTo>
                  <a:cubicBezTo>
                    <a:pt x="3874" y="13"/>
                    <a:pt x="3615" y="0"/>
                    <a:pt x="3378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0;p40">
              <a:extLst>
                <a:ext uri="{FF2B5EF4-FFF2-40B4-BE49-F238E27FC236}">
                  <a16:creationId xmlns:a16="http://schemas.microsoft.com/office/drawing/2014/main" id="{14EC1902-CD38-4D82-7C3B-4327E771BA08}"/>
                </a:ext>
              </a:extLst>
            </p:cNvPr>
            <p:cNvSpPr/>
            <p:nvPr/>
          </p:nvSpPr>
          <p:spPr>
            <a:xfrm>
              <a:off x="2764250" y="795425"/>
              <a:ext cx="408025" cy="83475"/>
            </a:xfrm>
            <a:custGeom>
              <a:avLst/>
              <a:gdLst/>
              <a:ahLst/>
              <a:cxnLst/>
              <a:rect l="l" t="t" r="r" b="b"/>
              <a:pathLst>
                <a:path w="16321" h="3339" extrusionOk="0">
                  <a:moveTo>
                    <a:pt x="3219" y="1"/>
                  </a:moveTo>
                  <a:cubicBezTo>
                    <a:pt x="0" y="1"/>
                    <a:pt x="1643" y="2312"/>
                    <a:pt x="1643" y="2312"/>
                  </a:cubicBezTo>
                  <a:cubicBezTo>
                    <a:pt x="2733" y="2730"/>
                    <a:pt x="4990" y="3339"/>
                    <a:pt x="8728" y="3339"/>
                  </a:cubicBezTo>
                  <a:cubicBezTo>
                    <a:pt x="13254" y="3339"/>
                    <a:pt x="15460" y="1919"/>
                    <a:pt x="16246" y="1248"/>
                  </a:cubicBezTo>
                  <a:cubicBezTo>
                    <a:pt x="16321" y="797"/>
                    <a:pt x="15902" y="633"/>
                    <a:pt x="15264" y="633"/>
                  </a:cubicBezTo>
                  <a:cubicBezTo>
                    <a:pt x="14503" y="633"/>
                    <a:pt x="13430" y="865"/>
                    <a:pt x="12506" y="1121"/>
                  </a:cubicBezTo>
                  <a:cubicBezTo>
                    <a:pt x="12188" y="1208"/>
                    <a:pt x="11856" y="1245"/>
                    <a:pt x="11502" y="1245"/>
                  </a:cubicBezTo>
                  <a:cubicBezTo>
                    <a:pt x="9799" y="1245"/>
                    <a:pt x="7597" y="379"/>
                    <a:pt x="4038" y="43"/>
                  </a:cubicBezTo>
                  <a:cubicBezTo>
                    <a:pt x="3736" y="14"/>
                    <a:pt x="3464" y="1"/>
                    <a:pt x="321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1;p40">
              <a:extLst>
                <a:ext uri="{FF2B5EF4-FFF2-40B4-BE49-F238E27FC236}">
                  <a16:creationId xmlns:a16="http://schemas.microsoft.com/office/drawing/2014/main" id="{847B9B6D-E0DF-2A25-4762-5D7787A313CD}"/>
                </a:ext>
              </a:extLst>
            </p:cNvPr>
            <p:cNvSpPr/>
            <p:nvPr/>
          </p:nvSpPr>
          <p:spPr>
            <a:xfrm>
              <a:off x="3071800" y="961000"/>
              <a:ext cx="175300" cy="134125"/>
            </a:xfrm>
            <a:custGeom>
              <a:avLst/>
              <a:gdLst/>
              <a:ahLst/>
              <a:cxnLst/>
              <a:rect l="l" t="t" r="r" b="b"/>
              <a:pathLst>
                <a:path w="7012" h="5365" extrusionOk="0">
                  <a:moveTo>
                    <a:pt x="619" y="1"/>
                  </a:moveTo>
                  <a:cubicBezTo>
                    <a:pt x="401" y="1"/>
                    <a:pt x="193" y="25"/>
                    <a:pt x="1" y="62"/>
                  </a:cubicBezTo>
                  <a:lnTo>
                    <a:pt x="1" y="481"/>
                  </a:lnTo>
                  <a:lnTo>
                    <a:pt x="1" y="823"/>
                  </a:lnTo>
                  <a:lnTo>
                    <a:pt x="1" y="1191"/>
                  </a:lnTo>
                  <a:cubicBezTo>
                    <a:pt x="331" y="1267"/>
                    <a:pt x="825" y="1419"/>
                    <a:pt x="1358" y="1799"/>
                  </a:cubicBezTo>
                  <a:cubicBezTo>
                    <a:pt x="1383" y="1811"/>
                    <a:pt x="1408" y="1837"/>
                    <a:pt x="1421" y="1850"/>
                  </a:cubicBezTo>
                  <a:cubicBezTo>
                    <a:pt x="2080" y="2394"/>
                    <a:pt x="2980" y="4284"/>
                    <a:pt x="4133" y="4980"/>
                  </a:cubicBezTo>
                  <a:cubicBezTo>
                    <a:pt x="4607" y="5264"/>
                    <a:pt x="5076" y="5364"/>
                    <a:pt x="5478" y="5364"/>
                  </a:cubicBezTo>
                  <a:cubicBezTo>
                    <a:pt x="5776" y="5364"/>
                    <a:pt x="6038" y="5309"/>
                    <a:pt x="6237" y="5234"/>
                  </a:cubicBezTo>
                  <a:cubicBezTo>
                    <a:pt x="6403" y="5183"/>
                    <a:pt x="6491" y="5044"/>
                    <a:pt x="6491" y="4879"/>
                  </a:cubicBezTo>
                  <a:cubicBezTo>
                    <a:pt x="6491" y="4853"/>
                    <a:pt x="6491" y="4816"/>
                    <a:pt x="6479" y="4791"/>
                  </a:cubicBezTo>
                  <a:cubicBezTo>
                    <a:pt x="6436" y="4618"/>
                    <a:pt x="6282" y="4501"/>
                    <a:pt x="6113" y="4501"/>
                  </a:cubicBezTo>
                  <a:cubicBezTo>
                    <a:pt x="6083" y="4501"/>
                    <a:pt x="6053" y="4504"/>
                    <a:pt x="6022" y="4512"/>
                  </a:cubicBezTo>
                  <a:cubicBezTo>
                    <a:pt x="5853" y="4555"/>
                    <a:pt x="5685" y="4577"/>
                    <a:pt x="5519" y="4577"/>
                  </a:cubicBezTo>
                  <a:cubicBezTo>
                    <a:pt x="4426" y="4577"/>
                    <a:pt x="3399" y="3654"/>
                    <a:pt x="2485" y="2014"/>
                  </a:cubicBezTo>
                  <a:cubicBezTo>
                    <a:pt x="2308" y="1698"/>
                    <a:pt x="2080" y="1431"/>
                    <a:pt x="1839" y="1228"/>
                  </a:cubicBezTo>
                  <a:cubicBezTo>
                    <a:pt x="1637" y="1051"/>
                    <a:pt x="1421" y="912"/>
                    <a:pt x="1192" y="810"/>
                  </a:cubicBezTo>
                  <a:lnTo>
                    <a:pt x="1192" y="810"/>
                  </a:lnTo>
                  <a:cubicBezTo>
                    <a:pt x="1395" y="861"/>
                    <a:pt x="1637" y="949"/>
                    <a:pt x="1916" y="1064"/>
                  </a:cubicBezTo>
                  <a:cubicBezTo>
                    <a:pt x="2805" y="1440"/>
                    <a:pt x="3994" y="2040"/>
                    <a:pt x="4964" y="2040"/>
                  </a:cubicBezTo>
                  <a:cubicBezTo>
                    <a:pt x="4974" y="2040"/>
                    <a:pt x="4985" y="2040"/>
                    <a:pt x="4995" y="2039"/>
                  </a:cubicBezTo>
                  <a:cubicBezTo>
                    <a:pt x="5959" y="2039"/>
                    <a:pt x="6618" y="1558"/>
                    <a:pt x="6935" y="1165"/>
                  </a:cubicBezTo>
                  <a:cubicBezTo>
                    <a:pt x="6986" y="1101"/>
                    <a:pt x="7011" y="1013"/>
                    <a:pt x="7011" y="924"/>
                  </a:cubicBezTo>
                  <a:cubicBezTo>
                    <a:pt x="7011" y="823"/>
                    <a:pt x="6973" y="734"/>
                    <a:pt x="6897" y="658"/>
                  </a:cubicBezTo>
                  <a:cubicBezTo>
                    <a:pt x="6822" y="584"/>
                    <a:pt x="6727" y="549"/>
                    <a:pt x="6632" y="549"/>
                  </a:cubicBezTo>
                  <a:cubicBezTo>
                    <a:pt x="6533" y="549"/>
                    <a:pt x="6436" y="587"/>
                    <a:pt x="6364" y="658"/>
                  </a:cubicBezTo>
                  <a:cubicBezTo>
                    <a:pt x="5960" y="1080"/>
                    <a:pt x="5433" y="1279"/>
                    <a:pt x="4809" y="1279"/>
                  </a:cubicBezTo>
                  <a:cubicBezTo>
                    <a:pt x="4027" y="1279"/>
                    <a:pt x="3092" y="965"/>
                    <a:pt x="2054" y="379"/>
                  </a:cubicBezTo>
                  <a:lnTo>
                    <a:pt x="2042" y="379"/>
                  </a:lnTo>
                  <a:cubicBezTo>
                    <a:pt x="1550" y="99"/>
                    <a:pt x="1063" y="1"/>
                    <a:pt x="61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2;p40">
              <a:extLst>
                <a:ext uri="{FF2B5EF4-FFF2-40B4-BE49-F238E27FC236}">
                  <a16:creationId xmlns:a16="http://schemas.microsoft.com/office/drawing/2014/main" id="{29685879-0A3B-D2CF-5AA0-C551DA6A30CF}"/>
                </a:ext>
              </a:extLst>
            </p:cNvPr>
            <p:cNvSpPr/>
            <p:nvPr/>
          </p:nvSpPr>
          <p:spPr>
            <a:xfrm>
              <a:off x="3071800" y="961000"/>
              <a:ext cx="51375" cy="46250"/>
            </a:xfrm>
            <a:custGeom>
              <a:avLst/>
              <a:gdLst/>
              <a:ahLst/>
              <a:cxnLst/>
              <a:rect l="l" t="t" r="r" b="b"/>
              <a:pathLst>
                <a:path w="2055" h="1850" extrusionOk="0">
                  <a:moveTo>
                    <a:pt x="619" y="1"/>
                  </a:moveTo>
                  <a:cubicBezTo>
                    <a:pt x="401" y="1"/>
                    <a:pt x="193" y="25"/>
                    <a:pt x="1" y="62"/>
                  </a:cubicBezTo>
                  <a:lnTo>
                    <a:pt x="1" y="1191"/>
                  </a:lnTo>
                  <a:cubicBezTo>
                    <a:pt x="331" y="1267"/>
                    <a:pt x="825" y="1419"/>
                    <a:pt x="1358" y="1799"/>
                  </a:cubicBezTo>
                  <a:cubicBezTo>
                    <a:pt x="1383" y="1811"/>
                    <a:pt x="1408" y="1837"/>
                    <a:pt x="1421" y="1850"/>
                  </a:cubicBezTo>
                  <a:cubicBezTo>
                    <a:pt x="1611" y="1659"/>
                    <a:pt x="1750" y="1444"/>
                    <a:pt x="1839" y="1228"/>
                  </a:cubicBezTo>
                  <a:cubicBezTo>
                    <a:pt x="1637" y="1051"/>
                    <a:pt x="1421" y="912"/>
                    <a:pt x="1192" y="810"/>
                  </a:cubicBezTo>
                  <a:lnTo>
                    <a:pt x="1192" y="810"/>
                  </a:lnTo>
                  <a:cubicBezTo>
                    <a:pt x="1395" y="861"/>
                    <a:pt x="1637" y="949"/>
                    <a:pt x="1916" y="1064"/>
                  </a:cubicBezTo>
                  <a:cubicBezTo>
                    <a:pt x="1992" y="810"/>
                    <a:pt x="2029" y="569"/>
                    <a:pt x="2054" y="379"/>
                  </a:cubicBezTo>
                  <a:lnTo>
                    <a:pt x="2042" y="379"/>
                  </a:lnTo>
                  <a:cubicBezTo>
                    <a:pt x="1550" y="99"/>
                    <a:pt x="1063" y="1"/>
                    <a:pt x="61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3;p40">
              <a:extLst>
                <a:ext uri="{FF2B5EF4-FFF2-40B4-BE49-F238E27FC236}">
                  <a16:creationId xmlns:a16="http://schemas.microsoft.com/office/drawing/2014/main" id="{56C59F42-C3BF-5E0C-A1D9-B5883C63737E}"/>
                </a:ext>
              </a:extLst>
            </p:cNvPr>
            <p:cNvSpPr/>
            <p:nvPr/>
          </p:nvSpPr>
          <p:spPr>
            <a:xfrm>
              <a:off x="2785675" y="808500"/>
              <a:ext cx="393600" cy="186050"/>
            </a:xfrm>
            <a:custGeom>
              <a:avLst/>
              <a:gdLst/>
              <a:ahLst/>
              <a:cxnLst/>
              <a:rect l="l" t="t" r="r" b="b"/>
              <a:pathLst>
                <a:path w="15744" h="7442" extrusionOk="0">
                  <a:moveTo>
                    <a:pt x="3913" y="0"/>
                  </a:moveTo>
                  <a:cubicBezTo>
                    <a:pt x="3876" y="0"/>
                    <a:pt x="3840" y="1"/>
                    <a:pt x="3803" y="2"/>
                  </a:cubicBezTo>
                  <a:cubicBezTo>
                    <a:pt x="545" y="103"/>
                    <a:pt x="0" y="1447"/>
                    <a:pt x="0" y="1447"/>
                  </a:cubicBezTo>
                  <a:cubicBezTo>
                    <a:pt x="849" y="3196"/>
                    <a:pt x="5197" y="6505"/>
                    <a:pt x="5197" y="6505"/>
                  </a:cubicBezTo>
                  <a:cubicBezTo>
                    <a:pt x="5552" y="6860"/>
                    <a:pt x="5995" y="7088"/>
                    <a:pt x="6465" y="7240"/>
                  </a:cubicBezTo>
                  <a:cubicBezTo>
                    <a:pt x="6948" y="7386"/>
                    <a:pt x="7469" y="7442"/>
                    <a:pt x="7981" y="7442"/>
                  </a:cubicBezTo>
                  <a:cubicBezTo>
                    <a:pt x="9550" y="7442"/>
                    <a:pt x="11028" y="6923"/>
                    <a:pt x="11028" y="6923"/>
                  </a:cubicBezTo>
                  <a:cubicBezTo>
                    <a:pt x="15034" y="4603"/>
                    <a:pt x="15744" y="395"/>
                    <a:pt x="15744" y="395"/>
                  </a:cubicBezTo>
                  <a:lnTo>
                    <a:pt x="15744" y="395"/>
                  </a:lnTo>
                  <a:cubicBezTo>
                    <a:pt x="14147" y="1004"/>
                    <a:pt x="12722" y="1218"/>
                    <a:pt x="11430" y="1218"/>
                  </a:cubicBezTo>
                  <a:cubicBezTo>
                    <a:pt x="9172" y="1218"/>
                    <a:pt x="7319" y="564"/>
                    <a:pt x="5666" y="218"/>
                  </a:cubicBezTo>
                  <a:cubicBezTo>
                    <a:pt x="5060" y="86"/>
                    <a:pt x="4475" y="0"/>
                    <a:pt x="3913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4;p40">
              <a:extLst>
                <a:ext uri="{FF2B5EF4-FFF2-40B4-BE49-F238E27FC236}">
                  <a16:creationId xmlns:a16="http://schemas.microsoft.com/office/drawing/2014/main" id="{E3E03867-6935-DF3D-48C7-C9EBBB99588F}"/>
                </a:ext>
              </a:extLst>
            </p:cNvPr>
            <p:cNvSpPr/>
            <p:nvPr/>
          </p:nvSpPr>
          <p:spPr>
            <a:xfrm>
              <a:off x="3071800" y="830075"/>
              <a:ext cx="94175" cy="110000"/>
            </a:xfrm>
            <a:custGeom>
              <a:avLst/>
              <a:gdLst/>
              <a:ahLst/>
              <a:cxnLst/>
              <a:rect l="l" t="t" r="r" b="b"/>
              <a:pathLst>
                <a:path w="3767" h="4400" extrusionOk="0">
                  <a:moveTo>
                    <a:pt x="3766" y="0"/>
                  </a:moveTo>
                  <a:lnTo>
                    <a:pt x="3766" y="0"/>
                  </a:lnTo>
                  <a:cubicBezTo>
                    <a:pt x="2054" y="3284"/>
                    <a:pt x="1" y="4107"/>
                    <a:pt x="1" y="4107"/>
                  </a:cubicBezTo>
                  <a:cubicBezTo>
                    <a:pt x="470" y="4349"/>
                    <a:pt x="952" y="4400"/>
                    <a:pt x="952" y="4400"/>
                  </a:cubicBezTo>
                  <a:cubicBezTo>
                    <a:pt x="2803" y="3322"/>
                    <a:pt x="3766" y="1"/>
                    <a:pt x="376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5;p40">
              <a:extLst>
                <a:ext uri="{FF2B5EF4-FFF2-40B4-BE49-F238E27FC236}">
                  <a16:creationId xmlns:a16="http://schemas.microsoft.com/office/drawing/2014/main" id="{D9B94B07-0C1B-B467-285D-6B5E48171EBA}"/>
                </a:ext>
              </a:extLst>
            </p:cNvPr>
            <p:cNvSpPr/>
            <p:nvPr/>
          </p:nvSpPr>
          <p:spPr>
            <a:xfrm>
              <a:off x="2603125" y="964450"/>
              <a:ext cx="751700" cy="803350"/>
            </a:xfrm>
            <a:custGeom>
              <a:avLst/>
              <a:gdLst/>
              <a:ahLst/>
              <a:cxnLst/>
              <a:rect l="l" t="t" r="r" b="b"/>
              <a:pathLst>
                <a:path w="30068" h="32134" extrusionOk="0">
                  <a:moveTo>
                    <a:pt x="12588" y="0"/>
                  </a:moveTo>
                  <a:cubicBezTo>
                    <a:pt x="12588" y="0"/>
                    <a:pt x="9773" y="5527"/>
                    <a:pt x="4881" y="12904"/>
                  </a:cubicBezTo>
                  <a:cubicBezTo>
                    <a:pt x="1" y="20269"/>
                    <a:pt x="241" y="32134"/>
                    <a:pt x="15909" y="32134"/>
                  </a:cubicBezTo>
                  <a:cubicBezTo>
                    <a:pt x="26544" y="32134"/>
                    <a:pt x="30068" y="26683"/>
                    <a:pt x="29713" y="20864"/>
                  </a:cubicBezTo>
                  <a:cubicBezTo>
                    <a:pt x="29548" y="18114"/>
                    <a:pt x="28508" y="15275"/>
                    <a:pt x="26937" y="12904"/>
                  </a:cubicBezTo>
                  <a:cubicBezTo>
                    <a:pt x="24491" y="9216"/>
                    <a:pt x="22449" y="5996"/>
                    <a:pt x="21043" y="3689"/>
                  </a:cubicBezTo>
                  <a:cubicBezTo>
                    <a:pt x="19623" y="1382"/>
                    <a:pt x="18812" y="0"/>
                    <a:pt x="18812" y="0"/>
                  </a:cubicBezTo>
                  <a:cubicBezTo>
                    <a:pt x="17787" y="195"/>
                    <a:pt x="16755" y="293"/>
                    <a:pt x="15715" y="293"/>
                  </a:cubicBezTo>
                  <a:cubicBezTo>
                    <a:pt x="15405" y="293"/>
                    <a:pt x="15093" y="284"/>
                    <a:pt x="14781" y="267"/>
                  </a:cubicBezTo>
                  <a:cubicBezTo>
                    <a:pt x="14185" y="228"/>
                    <a:pt x="13589" y="165"/>
                    <a:pt x="12993" y="64"/>
                  </a:cubicBezTo>
                  <a:lnTo>
                    <a:pt x="12588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6;p40">
              <a:extLst>
                <a:ext uri="{FF2B5EF4-FFF2-40B4-BE49-F238E27FC236}">
                  <a16:creationId xmlns:a16="http://schemas.microsoft.com/office/drawing/2014/main" id="{ABA17ECF-208F-B925-D782-27959889C0D7}"/>
                </a:ext>
              </a:extLst>
            </p:cNvPr>
            <p:cNvSpPr/>
            <p:nvPr/>
          </p:nvSpPr>
          <p:spPr>
            <a:xfrm>
              <a:off x="3074050" y="1011975"/>
              <a:ext cx="268425" cy="562525"/>
            </a:xfrm>
            <a:custGeom>
              <a:avLst/>
              <a:gdLst/>
              <a:ahLst/>
              <a:cxnLst/>
              <a:rect l="l" t="t" r="r" b="b"/>
              <a:pathLst>
                <a:path w="10737" h="22501" extrusionOk="0">
                  <a:moveTo>
                    <a:pt x="0" y="0"/>
                  </a:moveTo>
                  <a:cubicBezTo>
                    <a:pt x="1026" y="3448"/>
                    <a:pt x="5172" y="8950"/>
                    <a:pt x="6744" y="11890"/>
                  </a:cubicBezTo>
                  <a:cubicBezTo>
                    <a:pt x="10128" y="18254"/>
                    <a:pt x="8531" y="22501"/>
                    <a:pt x="8531" y="22501"/>
                  </a:cubicBezTo>
                  <a:cubicBezTo>
                    <a:pt x="10736" y="19661"/>
                    <a:pt x="9862" y="15605"/>
                    <a:pt x="7504" y="11611"/>
                  </a:cubicBezTo>
                  <a:cubicBezTo>
                    <a:pt x="4728" y="6884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7;p40">
              <a:extLst>
                <a:ext uri="{FF2B5EF4-FFF2-40B4-BE49-F238E27FC236}">
                  <a16:creationId xmlns:a16="http://schemas.microsoft.com/office/drawing/2014/main" id="{D3DBEB01-16E3-573D-58D6-20455DEE2DB6}"/>
                </a:ext>
              </a:extLst>
            </p:cNvPr>
            <p:cNvSpPr/>
            <p:nvPr/>
          </p:nvSpPr>
          <p:spPr>
            <a:xfrm>
              <a:off x="2909900" y="1166625"/>
              <a:ext cx="224375" cy="334025"/>
            </a:xfrm>
            <a:custGeom>
              <a:avLst/>
              <a:gdLst/>
              <a:ahLst/>
              <a:cxnLst/>
              <a:rect l="l" t="t" r="r" b="b"/>
              <a:pathLst>
                <a:path w="8975" h="13361" extrusionOk="0">
                  <a:moveTo>
                    <a:pt x="3651" y="0"/>
                  </a:moveTo>
                  <a:lnTo>
                    <a:pt x="3651" y="1547"/>
                  </a:lnTo>
                  <a:cubicBezTo>
                    <a:pt x="1318" y="1876"/>
                    <a:pt x="152" y="3233"/>
                    <a:pt x="152" y="4842"/>
                  </a:cubicBezTo>
                  <a:cubicBezTo>
                    <a:pt x="164" y="8544"/>
                    <a:pt x="5654" y="7530"/>
                    <a:pt x="5654" y="8785"/>
                  </a:cubicBezTo>
                  <a:cubicBezTo>
                    <a:pt x="5654" y="9127"/>
                    <a:pt x="5324" y="9317"/>
                    <a:pt x="4361" y="9330"/>
                  </a:cubicBezTo>
                  <a:cubicBezTo>
                    <a:pt x="3270" y="9330"/>
                    <a:pt x="2015" y="8975"/>
                    <a:pt x="1077" y="8417"/>
                  </a:cubicBezTo>
                  <a:lnTo>
                    <a:pt x="0" y="10864"/>
                  </a:lnTo>
                  <a:cubicBezTo>
                    <a:pt x="862" y="11383"/>
                    <a:pt x="2231" y="11777"/>
                    <a:pt x="3663" y="11853"/>
                  </a:cubicBezTo>
                  <a:lnTo>
                    <a:pt x="3663" y="13361"/>
                  </a:lnTo>
                  <a:lnTo>
                    <a:pt x="5666" y="13361"/>
                  </a:lnTo>
                  <a:lnTo>
                    <a:pt x="5666" y="11777"/>
                  </a:lnTo>
                  <a:cubicBezTo>
                    <a:pt x="7859" y="11396"/>
                    <a:pt x="8975" y="10065"/>
                    <a:pt x="8975" y="8518"/>
                  </a:cubicBezTo>
                  <a:cubicBezTo>
                    <a:pt x="8961" y="4856"/>
                    <a:pt x="3473" y="5856"/>
                    <a:pt x="3460" y="4665"/>
                  </a:cubicBezTo>
                  <a:cubicBezTo>
                    <a:pt x="3460" y="4323"/>
                    <a:pt x="3778" y="4044"/>
                    <a:pt x="4753" y="4044"/>
                  </a:cubicBezTo>
                  <a:cubicBezTo>
                    <a:pt x="4776" y="4044"/>
                    <a:pt x="4798" y="4044"/>
                    <a:pt x="4821" y="4044"/>
                  </a:cubicBezTo>
                  <a:cubicBezTo>
                    <a:pt x="5676" y="4044"/>
                    <a:pt x="6578" y="4286"/>
                    <a:pt x="7530" y="4780"/>
                  </a:cubicBezTo>
                  <a:lnTo>
                    <a:pt x="8544" y="2346"/>
                  </a:lnTo>
                  <a:cubicBezTo>
                    <a:pt x="7732" y="1889"/>
                    <a:pt x="6705" y="1623"/>
                    <a:pt x="5654" y="1521"/>
                  </a:cubicBezTo>
                  <a:lnTo>
                    <a:pt x="5654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8;p40">
              <a:extLst>
                <a:ext uri="{FF2B5EF4-FFF2-40B4-BE49-F238E27FC236}">
                  <a16:creationId xmlns:a16="http://schemas.microsoft.com/office/drawing/2014/main" id="{62A36906-E53E-0BB0-BBD9-CFD20D1BF9DA}"/>
                </a:ext>
              </a:extLst>
            </p:cNvPr>
            <p:cNvSpPr/>
            <p:nvPr/>
          </p:nvSpPr>
          <p:spPr>
            <a:xfrm>
              <a:off x="2603125" y="964450"/>
              <a:ext cx="748975" cy="803350"/>
            </a:xfrm>
            <a:custGeom>
              <a:avLst/>
              <a:gdLst/>
              <a:ahLst/>
              <a:cxnLst/>
              <a:rect l="l" t="t" r="r" b="b"/>
              <a:pathLst>
                <a:path w="29959" h="32134" extrusionOk="0">
                  <a:moveTo>
                    <a:pt x="29713" y="20864"/>
                  </a:moveTo>
                  <a:cubicBezTo>
                    <a:pt x="29714" y="20876"/>
                    <a:pt x="29715" y="20888"/>
                    <a:pt x="29715" y="20900"/>
                  </a:cubicBezTo>
                  <a:lnTo>
                    <a:pt x="29715" y="20900"/>
                  </a:lnTo>
                  <a:cubicBezTo>
                    <a:pt x="29715" y="20888"/>
                    <a:pt x="29714" y="20876"/>
                    <a:pt x="29713" y="20864"/>
                  </a:cubicBezTo>
                  <a:close/>
                  <a:moveTo>
                    <a:pt x="12588" y="0"/>
                  </a:moveTo>
                  <a:cubicBezTo>
                    <a:pt x="12588" y="0"/>
                    <a:pt x="9773" y="5527"/>
                    <a:pt x="4881" y="12904"/>
                  </a:cubicBezTo>
                  <a:cubicBezTo>
                    <a:pt x="1" y="20269"/>
                    <a:pt x="241" y="32134"/>
                    <a:pt x="15909" y="32134"/>
                  </a:cubicBezTo>
                  <a:cubicBezTo>
                    <a:pt x="20954" y="32134"/>
                    <a:pt x="24401" y="30917"/>
                    <a:pt x="26582" y="29002"/>
                  </a:cubicBezTo>
                  <a:cubicBezTo>
                    <a:pt x="29006" y="26894"/>
                    <a:pt x="29896" y="23943"/>
                    <a:pt x="29715" y="20900"/>
                  </a:cubicBezTo>
                  <a:lnTo>
                    <a:pt x="29715" y="20900"/>
                  </a:lnTo>
                  <a:cubicBezTo>
                    <a:pt x="29959" y="25168"/>
                    <a:pt x="24457" y="27173"/>
                    <a:pt x="19280" y="27173"/>
                  </a:cubicBezTo>
                  <a:cubicBezTo>
                    <a:pt x="18047" y="27173"/>
                    <a:pt x="16833" y="27059"/>
                    <a:pt x="15719" y="26835"/>
                  </a:cubicBezTo>
                  <a:cubicBezTo>
                    <a:pt x="7353" y="25149"/>
                    <a:pt x="6491" y="18583"/>
                    <a:pt x="10522" y="12980"/>
                  </a:cubicBezTo>
                  <a:cubicBezTo>
                    <a:pt x="14540" y="7365"/>
                    <a:pt x="14781" y="267"/>
                    <a:pt x="14781" y="267"/>
                  </a:cubicBezTo>
                  <a:cubicBezTo>
                    <a:pt x="14401" y="241"/>
                    <a:pt x="14020" y="203"/>
                    <a:pt x="13640" y="165"/>
                  </a:cubicBezTo>
                  <a:cubicBezTo>
                    <a:pt x="13424" y="127"/>
                    <a:pt x="13209" y="101"/>
                    <a:pt x="12993" y="64"/>
                  </a:cubicBezTo>
                  <a:lnTo>
                    <a:pt x="12588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9;p40">
              <a:extLst>
                <a:ext uri="{FF2B5EF4-FFF2-40B4-BE49-F238E27FC236}">
                  <a16:creationId xmlns:a16="http://schemas.microsoft.com/office/drawing/2014/main" id="{0215EFE5-05EE-1AA8-D69D-98090AA19D66}"/>
                </a:ext>
              </a:extLst>
            </p:cNvPr>
            <p:cNvSpPr/>
            <p:nvPr/>
          </p:nvSpPr>
          <p:spPr>
            <a:xfrm>
              <a:off x="2927300" y="813600"/>
              <a:ext cx="350" cy="35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0"/>
                  </a:moveTo>
                  <a:cubicBezTo>
                    <a:pt x="1" y="0"/>
                    <a:pt x="1" y="14"/>
                    <a:pt x="1" y="14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D7E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0;p40">
              <a:extLst>
                <a:ext uri="{FF2B5EF4-FFF2-40B4-BE49-F238E27FC236}">
                  <a16:creationId xmlns:a16="http://schemas.microsoft.com/office/drawing/2014/main" id="{792D3980-46C1-2136-3033-277EC195133E}"/>
                </a:ext>
              </a:extLst>
            </p:cNvPr>
            <p:cNvSpPr/>
            <p:nvPr/>
          </p:nvSpPr>
          <p:spPr>
            <a:xfrm>
              <a:off x="2785675" y="808500"/>
              <a:ext cx="190150" cy="157550"/>
            </a:xfrm>
            <a:custGeom>
              <a:avLst/>
              <a:gdLst/>
              <a:ahLst/>
              <a:cxnLst/>
              <a:rect l="l" t="t" r="r" b="b"/>
              <a:pathLst>
                <a:path w="7606" h="6302" extrusionOk="0">
                  <a:moveTo>
                    <a:pt x="3913" y="0"/>
                  </a:moveTo>
                  <a:cubicBezTo>
                    <a:pt x="3876" y="0"/>
                    <a:pt x="3840" y="1"/>
                    <a:pt x="3803" y="2"/>
                  </a:cubicBezTo>
                  <a:cubicBezTo>
                    <a:pt x="2738" y="40"/>
                    <a:pt x="1964" y="204"/>
                    <a:pt x="1407" y="407"/>
                  </a:cubicBezTo>
                  <a:cubicBezTo>
                    <a:pt x="254" y="838"/>
                    <a:pt x="0" y="1447"/>
                    <a:pt x="0" y="1447"/>
                  </a:cubicBezTo>
                  <a:cubicBezTo>
                    <a:pt x="722" y="2942"/>
                    <a:pt x="3993" y="5554"/>
                    <a:pt x="4944" y="6302"/>
                  </a:cubicBezTo>
                  <a:lnTo>
                    <a:pt x="7516" y="6302"/>
                  </a:lnTo>
                  <a:cubicBezTo>
                    <a:pt x="7606" y="4818"/>
                    <a:pt x="5425" y="4337"/>
                    <a:pt x="4361" y="2537"/>
                  </a:cubicBezTo>
                  <a:cubicBezTo>
                    <a:pt x="3232" y="674"/>
                    <a:pt x="5666" y="218"/>
                    <a:pt x="5666" y="218"/>
                  </a:cubicBezTo>
                  <a:cubicBezTo>
                    <a:pt x="5060" y="86"/>
                    <a:pt x="4475" y="0"/>
                    <a:pt x="391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1;p40">
              <a:extLst>
                <a:ext uri="{FF2B5EF4-FFF2-40B4-BE49-F238E27FC236}">
                  <a16:creationId xmlns:a16="http://schemas.microsoft.com/office/drawing/2014/main" id="{13A7F288-E1C9-08A2-6D0E-6206500CA559}"/>
                </a:ext>
              </a:extLst>
            </p:cNvPr>
            <p:cNvSpPr/>
            <p:nvPr/>
          </p:nvSpPr>
          <p:spPr>
            <a:xfrm>
              <a:off x="2896250" y="950900"/>
              <a:ext cx="197775" cy="43675"/>
            </a:xfrm>
            <a:custGeom>
              <a:avLst/>
              <a:gdLst/>
              <a:ahLst/>
              <a:cxnLst/>
              <a:rect l="l" t="t" r="r" b="b"/>
              <a:pathLst>
                <a:path w="7911" h="1747" extrusionOk="0">
                  <a:moveTo>
                    <a:pt x="4019" y="1"/>
                  </a:moveTo>
                  <a:cubicBezTo>
                    <a:pt x="1809" y="1"/>
                    <a:pt x="217" y="454"/>
                    <a:pt x="217" y="454"/>
                  </a:cubicBezTo>
                  <a:cubicBezTo>
                    <a:pt x="90" y="657"/>
                    <a:pt x="39" y="846"/>
                    <a:pt x="26" y="1024"/>
                  </a:cubicBezTo>
                  <a:cubicBezTo>
                    <a:pt x="1" y="1443"/>
                    <a:pt x="229" y="1747"/>
                    <a:pt x="229" y="1747"/>
                  </a:cubicBezTo>
                  <a:cubicBezTo>
                    <a:pt x="1613" y="1244"/>
                    <a:pt x="2994" y="1086"/>
                    <a:pt x="4185" y="1086"/>
                  </a:cubicBezTo>
                  <a:cubicBezTo>
                    <a:pt x="6209" y="1086"/>
                    <a:pt x="7682" y="1544"/>
                    <a:pt x="7682" y="1544"/>
                  </a:cubicBezTo>
                  <a:cubicBezTo>
                    <a:pt x="7860" y="1366"/>
                    <a:pt x="7910" y="1176"/>
                    <a:pt x="7910" y="1012"/>
                  </a:cubicBezTo>
                  <a:cubicBezTo>
                    <a:pt x="7910" y="707"/>
                    <a:pt x="7721" y="466"/>
                    <a:pt x="7721" y="466"/>
                  </a:cubicBezTo>
                  <a:cubicBezTo>
                    <a:pt x="6413" y="117"/>
                    <a:pt x="5137" y="1"/>
                    <a:pt x="401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2;p40">
              <a:extLst>
                <a:ext uri="{FF2B5EF4-FFF2-40B4-BE49-F238E27FC236}">
                  <a16:creationId xmlns:a16="http://schemas.microsoft.com/office/drawing/2014/main" id="{5757AD78-3CD5-36EF-CF1A-632070E13365}"/>
                </a:ext>
              </a:extLst>
            </p:cNvPr>
            <p:cNvSpPr/>
            <p:nvPr/>
          </p:nvSpPr>
          <p:spPr>
            <a:xfrm>
              <a:off x="2896250" y="962925"/>
              <a:ext cx="197775" cy="31650"/>
            </a:xfrm>
            <a:custGeom>
              <a:avLst/>
              <a:gdLst/>
              <a:ahLst/>
              <a:cxnLst/>
              <a:rect l="l" t="t" r="r" b="b"/>
              <a:pathLst>
                <a:path w="7911" h="1266" extrusionOk="0">
                  <a:moveTo>
                    <a:pt x="4077" y="1"/>
                  </a:moveTo>
                  <a:cubicBezTo>
                    <a:pt x="2136" y="1"/>
                    <a:pt x="569" y="362"/>
                    <a:pt x="26" y="543"/>
                  </a:cubicBezTo>
                  <a:cubicBezTo>
                    <a:pt x="1" y="962"/>
                    <a:pt x="229" y="1266"/>
                    <a:pt x="229" y="1266"/>
                  </a:cubicBezTo>
                  <a:cubicBezTo>
                    <a:pt x="1613" y="763"/>
                    <a:pt x="2994" y="605"/>
                    <a:pt x="4185" y="605"/>
                  </a:cubicBezTo>
                  <a:cubicBezTo>
                    <a:pt x="6209" y="605"/>
                    <a:pt x="7682" y="1063"/>
                    <a:pt x="7682" y="1063"/>
                  </a:cubicBezTo>
                  <a:cubicBezTo>
                    <a:pt x="7860" y="885"/>
                    <a:pt x="7910" y="695"/>
                    <a:pt x="7910" y="531"/>
                  </a:cubicBezTo>
                  <a:cubicBezTo>
                    <a:pt x="6592" y="136"/>
                    <a:pt x="5265" y="1"/>
                    <a:pt x="407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3;p40">
              <a:extLst>
                <a:ext uri="{FF2B5EF4-FFF2-40B4-BE49-F238E27FC236}">
                  <a16:creationId xmlns:a16="http://schemas.microsoft.com/office/drawing/2014/main" id="{B5E5D231-C8FB-71B1-7A3F-70465E88895B}"/>
                </a:ext>
              </a:extLst>
            </p:cNvPr>
            <p:cNvSpPr/>
            <p:nvPr/>
          </p:nvSpPr>
          <p:spPr>
            <a:xfrm>
              <a:off x="2888975" y="935925"/>
              <a:ext cx="214550" cy="30125"/>
            </a:xfrm>
            <a:custGeom>
              <a:avLst/>
              <a:gdLst/>
              <a:ahLst/>
              <a:cxnLst/>
              <a:rect l="l" t="t" r="r" b="b"/>
              <a:pathLst>
                <a:path w="8582" h="1205" extrusionOk="0">
                  <a:moveTo>
                    <a:pt x="4442" y="1"/>
                  </a:moveTo>
                  <a:cubicBezTo>
                    <a:pt x="1942" y="1"/>
                    <a:pt x="1" y="685"/>
                    <a:pt x="1" y="685"/>
                  </a:cubicBezTo>
                  <a:cubicBezTo>
                    <a:pt x="1" y="811"/>
                    <a:pt x="38" y="913"/>
                    <a:pt x="89" y="977"/>
                  </a:cubicBezTo>
                  <a:cubicBezTo>
                    <a:pt x="241" y="1180"/>
                    <a:pt x="508" y="1192"/>
                    <a:pt x="508" y="1192"/>
                  </a:cubicBezTo>
                  <a:cubicBezTo>
                    <a:pt x="1867" y="760"/>
                    <a:pt x="3149" y="615"/>
                    <a:pt x="4256" y="615"/>
                  </a:cubicBezTo>
                  <a:cubicBezTo>
                    <a:pt x="6492" y="615"/>
                    <a:pt x="8012" y="1205"/>
                    <a:pt x="8012" y="1205"/>
                  </a:cubicBezTo>
                  <a:cubicBezTo>
                    <a:pt x="8265" y="1205"/>
                    <a:pt x="8392" y="1129"/>
                    <a:pt x="8468" y="1027"/>
                  </a:cubicBezTo>
                  <a:cubicBezTo>
                    <a:pt x="8582" y="901"/>
                    <a:pt x="8569" y="735"/>
                    <a:pt x="8569" y="735"/>
                  </a:cubicBezTo>
                  <a:cubicBezTo>
                    <a:pt x="7171" y="183"/>
                    <a:pt x="5732" y="1"/>
                    <a:pt x="4442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4;p40">
              <a:extLst>
                <a:ext uri="{FF2B5EF4-FFF2-40B4-BE49-F238E27FC236}">
                  <a16:creationId xmlns:a16="http://schemas.microsoft.com/office/drawing/2014/main" id="{E305C1A5-299B-C608-3A86-9674035B70B3}"/>
                </a:ext>
              </a:extLst>
            </p:cNvPr>
            <p:cNvSpPr/>
            <p:nvPr/>
          </p:nvSpPr>
          <p:spPr>
            <a:xfrm>
              <a:off x="2891175" y="944250"/>
              <a:ext cx="209500" cy="21800"/>
            </a:xfrm>
            <a:custGeom>
              <a:avLst/>
              <a:gdLst/>
              <a:ahLst/>
              <a:cxnLst/>
              <a:rect l="l" t="t" r="r" b="b"/>
              <a:pathLst>
                <a:path w="8380" h="872" extrusionOk="0">
                  <a:moveTo>
                    <a:pt x="4354" y="1"/>
                  </a:moveTo>
                  <a:cubicBezTo>
                    <a:pt x="2177" y="1"/>
                    <a:pt x="418" y="515"/>
                    <a:pt x="1" y="644"/>
                  </a:cubicBezTo>
                  <a:cubicBezTo>
                    <a:pt x="153" y="847"/>
                    <a:pt x="420" y="859"/>
                    <a:pt x="420" y="859"/>
                  </a:cubicBezTo>
                  <a:cubicBezTo>
                    <a:pt x="1779" y="427"/>
                    <a:pt x="3061" y="282"/>
                    <a:pt x="4168" y="282"/>
                  </a:cubicBezTo>
                  <a:cubicBezTo>
                    <a:pt x="6404" y="282"/>
                    <a:pt x="7924" y="872"/>
                    <a:pt x="7924" y="872"/>
                  </a:cubicBezTo>
                  <a:cubicBezTo>
                    <a:pt x="8177" y="872"/>
                    <a:pt x="8304" y="796"/>
                    <a:pt x="8380" y="694"/>
                  </a:cubicBezTo>
                  <a:cubicBezTo>
                    <a:pt x="7017" y="174"/>
                    <a:pt x="5615" y="1"/>
                    <a:pt x="4354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5;p40">
              <a:extLst>
                <a:ext uri="{FF2B5EF4-FFF2-40B4-BE49-F238E27FC236}">
                  <a16:creationId xmlns:a16="http://schemas.microsoft.com/office/drawing/2014/main" id="{BC1EAD4B-AA46-6C96-23BC-83F78C38A89F}"/>
                </a:ext>
              </a:extLst>
            </p:cNvPr>
            <p:cNvSpPr/>
            <p:nvPr/>
          </p:nvSpPr>
          <p:spPr>
            <a:xfrm>
              <a:off x="1855900" y="1701550"/>
              <a:ext cx="877200" cy="83050"/>
            </a:xfrm>
            <a:custGeom>
              <a:avLst/>
              <a:gdLst/>
              <a:ahLst/>
              <a:cxnLst/>
              <a:rect l="l" t="t" r="r" b="b"/>
              <a:pathLst>
                <a:path w="35088" h="3322" extrusionOk="0">
                  <a:moveTo>
                    <a:pt x="17544" y="0"/>
                  </a:moveTo>
                  <a:cubicBezTo>
                    <a:pt x="7859" y="0"/>
                    <a:pt x="0" y="748"/>
                    <a:pt x="0" y="1661"/>
                  </a:cubicBezTo>
                  <a:cubicBezTo>
                    <a:pt x="0" y="2586"/>
                    <a:pt x="7859" y="3321"/>
                    <a:pt x="17544" y="3321"/>
                  </a:cubicBezTo>
                  <a:cubicBezTo>
                    <a:pt x="27240" y="3321"/>
                    <a:pt x="35087" y="2586"/>
                    <a:pt x="35087" y="1661"/>
                  </a:cubicBezTo>
                  <a:cubicBezTo>
                    <a:pt x="35087" y="748"/>
                    <a:pt x="27240" y="0"/>
                    <a:pt x="1754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6;p40">
              <a:extLst>
                <a:ext uri="{FF2B5EF4-FFF2-40B4-BE49-F238E27FC236}">
                  <a16:creationId xmlns:a16="http://schemas.microsoft.com/office/drawing/2014/main" id="{0FDCC234-E32F-AB73-0C4B-003844993BD7}"/>
                </a:ext>
              </a:extLst>
            </p:cNvPr>
            <p:cNvSpPr/>
            <p:nvPr/>
          </p:nvSpPr>
          <p:spPr>
            <a:xfrm>
              <a:off x="1938925" y="1659400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1180" y="1"/>
                  </a:moveTo>
                  <a:lnTo>
                    <a:pt x="10331" y="13"/>
                  </a:lnTo>
                  <a:lnTo>
                    <a:pt x="2637" y="13"/>
                  </a:lnTo>
                  <a:lnTo>
                    <a:pt x="2446" y="26"/>
                  </a:lnTo>
                  <a:lnTo>
                    <a:pt x="0" y="26"/>
                  </a:lnTo>
                  <a:lnTo>
                    <a:pt x="0" y="1737"/>
                  </a:lnTo>
                  <a:lnTo>
                    <a:pt x="0" y="1801"/>
                  </a:lnTo>
                  <a:cubicBezTo>
                    <a:pt x="0" y="2105"/>
                    <a:pt x="178" y="2396"/>
                    <a:pt x="494" y="2663"/>
                  </a:cubicBezTo>
                  <a:cubicBezTo>
                    <a:pt x="533" y="2700"/>
                    <a:pt x="570" y="2725"/>
                    <a:pt x="609" y="2751"/>
                  </a:cubicBezTo>
                  <a:cubicBezTo>
                    <a:pt x="646" y="2789"/>
                    <a:pt x="685" y="2815"/>
                    <a:pt x="722" y="2840"/>
                  </a:cubicBezTo>
                  <a:cubicBezTo>
                    <a:pt x="748" y="2852"/>
                    <a:pt x="786" y="2878"/>
                    <a:pt x="812" y="2903"/>
                  </a:cubicBezTo>
                  <a:cubicBezTo>
                    <a:pt x="1027" y="3030"/>
                    <a:pt x="1280" y="3156"/>
                    <a:pt x="1559" y="3283"/>
                  </a:cubicBezTo>
                  <a:cubicBezTo>
                    <a:pt x="1635" y="3309"/>
                    <a:pt x="1711" y="3334"/>
                    <a:pt x="1787" y="3372"/>
                  </a:cubicBezTo>
                  <a:cubicBezTo>
                    <a:pt x="1939" y="3423"/>
                    <a:pt x="2105" y="3486"/>
                    <a:pt x="2282" y="3537"/>
                  </a:cubicBezTo>
                  <a:cubicBezTo>
                    <a:pt x="2396" y="3575"/>
                    <a:pt x="2510" y="3613"/>
                    <a:pt x="2637" y="3651"/>
                  </a:cubicBezTo>
                  <a:cubicBezTo>
                    <a:pt x="2662" y="3651"/>
                    <a:pt x="2675" y="3663"/>
                    <a:pt x="2700" y="3663"/>
                  </a:cubicBezTo>
                  <a:lnTo>
                    <a:pt x="2852" y="3702"/>
                  </a:lnTo>
                  <a:cubicBezTo>
                    <a:pt x="3119" y="3778"/>
                    <a:pt x="3410" y="3841"/>
                    <a:pt x="3702" y="3905"/>
                  </a:cubicBezTo>
                  <a:lnTo>
                    <a:pt x="3930" y="3942"/>
                  </a:lnTo>
                  <a:cubicBezTo>
                    <a:pt x="4031" y="3956"/>
                    <a:pt x="4145" y="3981"/>
                    <a:pt x="4259" y="3993"/>
                  </a:cubicBezTo>
                  <a:cubicBezTo>
                    <a:pt x="4424" y="4032"/>
                    <a:pt x="4601" y="4057"/>
                    <a:pt x="4767" y="4082"/>
                  </a:cubicBezTo>
                  <a:cubicBezTo>
                    <a:pt x="4843" y="4082"/>
                    <a:pt x="4919" y="4094"/>
                    <a:pt x="4995" y="4108"/>
                  </a:cubicBezTo>
                  <a:cubicBezTo>
                    <a:pt x="5274" y="4145"/>
                    <a:pt x="5552" y="4171"/>
                    <a:pt x="5843" y="4196"/>
                  </a:cubicBezTo>
                  <a:cubicBezTo>
                    <a:pt x="5907" y="4209"/>
                    <a:pt x="5983" y="4209"/>
                    <a:pt x="6059" y="4221"/>
                  </a:cubicBezTo>
                  <a:cubicBezTo>
                    <a:pt x="6136" y="4221"/>
                    <a:pt x="6212" y="4221"/>
                    <a:pt x="6274" y="4234"/>
                  </a:cubicBezTo>
                  <a:cubicBezTo>
                    <a:pt x="6490" y="4247"/>
                    <a:pt x="6693" y="4260"/>
                    <a:pt x="6908" y="4272"/>
                  </a:cubicBezTo>
                  <a:lnTo>
                    <a:pt x="7124" y="4272"/>
                  </a:lnTo>
                  <a:cubicBezTo>
                    <a:pt x="7403" y="4285"/>
                    <a:pt x="7694" y="4285"/>
                    <a:pt x="7973" y="4297"/>
                  </a:cubicBezTo>
                  <a:lnTo>
                    <a:pt x="8201" y="4297"/>
                  </a:lnTo>
                  <a:cubicBezTo>
                    <a:pt x="8480" y="4285"/>
                    <a:pt x="8772" y="4285"/>
                    <a:pt x="9038" y="4272"/>
                  </a:cubicBezTo>
                  <a:cubicBezTo>
                    <a:pt x="9114" y="4272"/>
                    <a:pt x="9190" y="4272"/>
                    <a:pt x="9266" y="4260"/>
                  </a:cubicBezTo>
                  <a:cubicBezTo>
                    <a:pt x="9558" y="4247"/>
                    <a:pt x="9837" y="4234"/>
                    <a:pt x="10116" y="4209"/>
                  </a:cubicBezTo>
                  <a:cubicBezTo>
                    <a:pt x="10192" y="4209"/>
                    <a:pt x="10255" y="4196"/>
                    <a:pt x="10331" y="4196"/>
                  </a:cubicBezTo>
                  <a:cubicBezTo>
                    <a:pt x="10623" y="4158"/>
                    <a:pt x="10902" y="4133"/>
                    <a:pt x="11180" y="4094"/>
                  </a:cubicBezTo>
                  <a:cubicBezTo>
                    <a:pt x="11257" y="4082"/>
                    <a:pt x="11333" y="4082"/>
                    <a:pt x="11409" y="4069"/>
                  </a:cubicBezTo>
                  <a:cubicBezTo>
                    <a:pt x="11700" y="4032"/>
                    <a:pt x="11979" y="3981"/>
                    <a:pt x="12245" y="3930"/>
                  </a:cubicBezTo>
                  <a:cubicBezTo>
                    <a:pt x="12321" y="3917"/>
                    <a:pt x="12397" y="3905"/>
                    <a:pt x="12473" y="3879"/>
                  </a:cubicBezTo>
                  <a:cubicBezTo>
                    <a:pt x="12764" y="3829"/>
                    <a:pt x="13043" y="3753"/>
                    <a:pt x="13322" y="3689"/>
                  </a:cubicBezTo>
                  <a:cubicBezTo>
                    <a:pt x="13386" y="3663"/>
                    <a:pt x="13462" y="3651"/>
                    <a:pt x="13538" y="3626"/>
                  </a:cubicBezTo>
                  <a:cubicBezTo>
                    <a:pt x="13842" y="3537"/>
                    <a:pt x="14121" y="3435"/>
                    <a:pt x="14387" y="3334"/>
                  </a:cubicBezTo>
                  <a:cubicBezTo>
                    <a:pt x="14463" y="3309"/>
                    <a:pt x="14539" y="3283"/>
                    <a:pt x="14603" y="3246"/>
                  </a:cubicBezTo>
                  <a:cubicBezTo>
                    <a:pt x="14945" y="3106"/>
                    <a:pt x="15224" y="2954"/>
                    <a:pt x="15452" y="2789"/>
                  </a:cubicBezTo>
                  <a:lnTo>
                    <a:pt x="15680" y="2599"/>
                  </a:lnTo>
                  <a:cubicBezTo>
                    <a:pt x="15947" y="2358"/>
                    <a:pt x="16099" y="2080"/>
                    <a:pt x="16099" y="1801"/>
                  </a:cubicBezTo>
                  <a:lnTo>
                    <a:pt x="16099" y="1787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7;p40">
              <a:extLst>
                <a:ext uri="{FF2B5EF4-FFF2-40B4-BE49-F238E27FC236}">
                  <a16:creationId xmlns:a16="http://schemas.microsoft.com/office/drawing/2014/main" id="{19B3D13A-EBFA-8521-C163-D8BEDCF2788D}"/>
                </a:ext>
              </a:extLst>
            </p:cNvPr>
            <p:cNvSpPr/>
            <p:nvPr/>
          </p:nvSpPr>
          <p:spPr>
            <a:xfrm>
              <a:off x="1951275" y="166005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0" y="0"/>
                  </a:moveTo>
                  <a:lnTo>
                    <a:pt x="0" y="2637"/>
                  </a:lnTo>
                  <a:cubicBezTo>
                    <a:pt x="39" y="2674"/>
                    <a:pt x="76" y="2699"/>
                    <a:pt x="115" y="2725"/>
                  </a:cubicBezTo>
                  <a:cubicBezTo>
                    <a:pt x="152" y="2763"/>
                    <a:pt x="191" y="2789"/>
                    <a:pt x="228" y="2814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8;p40">
              <a:extLst>
                <a:ext uri="{FF2B5EF4-FFF2-40B4-BE49-F238E27FC236}">
                  <a16:creationId xmlns:a16="http://schemas.microsoft.com/office/drawing/2014/main" id="{3018C824-108A-671F-8F40-F0744C18E151}"/>
                </a:ext>
              </a:extLst>
            </p:cNvPr>
            <p:cNvSpPr/>
            <p:nvPr/>
          </p:nvSpPr>
          <p:spPr>
            <a:xfrm>
              <a:off x="1977900" y="166005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257"/>
                  </a:lnTo>
                  <a:cubicBezTo>
                    <a:pt x="76" y="3283"/>
                    <a:pt x="152" y="3308"/>
                    <a:pt x="228" y="334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39;p40">
              <a:extLst>
                <a:ext uri="{FF2B5EF4-FFF2-40B4-BE49-F238E27FC236}">
                  <a16:creationId xmlns:a16="http://schemas.microsoft.com/office/drawing/2014/main" id="{53EC5814-23FF-946C-7F62-07D8BC17B1FE}"/>
                </a:ext>
              </a:extLst>
            </p:cNvPr>
            <p:cNvSpPr/>
            <p:nvPr/>
          </p:nvSpPr>
          <p:spPr>
            <a:xfrm>
              <a:off x="2004825" y="1659700"/>
              <a:ext cx="5400" cy="92275"/>
            </a:xfrm>
            <a:custGeom>
              <a:avLst/>
              <a:gdLst/>
              <a:ahLst/>
              <a:cxnLst/>
              <a:rect l="l" t="t" r="r" b="b"/>
              <a:pathLst>
                <a:path w="216" h="3691" extrusionOk="0">
                  <a:moveTo>
                    <a:pt x="1" y="1"/>
                  </a:moveTo>
                  <a:lnTo>
                    <a:pt x="1" y="3639"/>
                  </a:lnTo>
                  <a:cubicBezTo>
                    <a:pt x="26" y="3639"/>
                    <a:pt x="39" y="3651"/>
                    <a:pt x="64" y="3651"/>
                  </a:cubicBezTo>
                  <a:lnTo>
                    <a:pt x="216" y="369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0;p40">
              <a:extLst>
                <a:ext uri="{FF2B5EF4-FFF2-40B4-BE49-F238E27FC236}">
                  <a16:creationId xmlns:a16="http://schemas.microsoft.com/office/drawing/2014/main" id="{EBE3391A-6C75-6DDB-1226-E2B0293CEE6E}"/>
                </a:ext>
              </a:extLst>
            </p:cNvPr>
            <p:cNvSpPr/>
            <p:nvPr/>
          </p:nvSpPr>
          <p:spPr>
            <a:xfrm>
              <a:off x="2031450" y="1659700"/>
              <a:ext cx="5725" cy="98275"/>
            </a:xfrm>
            <a:custGeom>
              <a:avLst/>
              <a:gdLst/>
              <a:ahLst/>
              <a:cxnLst/>
              <a:rect l="l" t="t" r="r" b="b"/>
              <a:pathLst>
                <a:path w="229" h="3931" extrusionOk="0">
                  <a:moveTo>
                    <a:pt x="1" y="1"/>
                  </a:moveTo>
                  <a:lnTo>
                    <a:pt x="1" y="3893"/>
                  </a:lnTo>
                  <a:lnTo>
                    <a:pt x="229" y="3930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1;p40">
              <a:extLst>
                <a:ext uri="{FF2B5EF4-FFF2-40B4-BE49-F238E27FC236}">
                  <a16:creationId xmlns:a16="http://schemas.microsoft.com/office/drawing/2014/main" id="{ECEEBC28-79FB-02C5-9FE3-5C925EB01D5C}"/>
                </a:ext>
              </a:extLst>
            </p:cNvPr>
            <p:cNvSpPr/>
            <p:nvPr/>
          </p:nvSpPr>
          <p:spPr>
            <a:xfrm>
              <a:off x="2058075" y="1659700"/>
              <a:ext cx="5725" cy="102400"/>
            </a:xfrm>
            <a:custGeom>
              <a:avLst/>
              <a:gdLst/>
              <a:ahLst/>
              <a:cxnLst/>
              <a:rect l="l" t="t" r="r" b="b"/>
              <a:pathLst>
                <a:path w="229" h="4096" extrusionOk="0">
                  <a:moveTo>
                    <a:pt x="1" y="1"/>
                  </a:moveTo>
                  <a:lnTo>
                    <a:pt x="1" y="4070"/>
                  </a:lnTo>
                  <a:cubicBezTo>
                    <a:pt x="77" y="4070"/>
                    <a:pt x="153" y="4082"/>
                    <a:pt x="229" y="409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2;p40">
              <a:extLst>
                <a:ext uri="{FF2B5EF4-FFF2-40B4-BE49-F238E27FC236}">
                  <a16:creationId xmlns:a16="http://schemas.microsoft.com/office/drawing/2014/main" id="{25EC2E12-3E62-5095-E42A-DBD5A55A16EC}"/>
                </a:ext>
              </a:extLst>
            </p:cNvPr>
            <p:cNvSpPr/>
            <p:nvPr/>
          </p:nvSpPr>
          <p:spPr>
            <a:xfrm>
              <a:off x="2085000" y="1659700"/>
              <a:ext cx="5425" cy="105250"/>
            </a:xfrm>
            <a:custGeom>
              <a:avLst/>
              <a:gdLst/>
              <a:ahLst/>
              <a:cxnLst/>
              <a:rect l="l" t="t" r="r" b="b"/>
              <a:pathLst>
                <a:path w="217" h="4210" extrusionOk="0">
                  <a:moveTo>
                    <a:pt x="0" y="1"/>
                  </a:moveTo>
                  <a:lnTo>
                    <a:pt x="0" y="4184"/>
                  </a:lnTo>
                  <a:cubicBezTo>
                    <a:pt x="64" y="4197"/>
                    <a:pt x="140" y="4197"/>
                    <a:pt x="216" y="4209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3;p40">
              <a:extLst>
                <a:ext uri="{FF2B5EF4-FFF2-40B4-BE49-F238E27FC236}">
                  <a16:creationId xmlns:a16="http://schemas.microsoft.com/office/drawing/2014/main" id="{DF713950-851C-004B-0F92-43D2EDD8F1AD}"/>
                </a:ext>
              </a:extLst>
            </p:cNvPr>
            <p:cNvSpPr/>
            <p:nvPr/>
          </p:nvSpPr>
          <p:spPr>
            <a:xfrm>
              <a:off x="2111625" y="16597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1"/>
                  </a:moveTo>
                  <a:lnTo>
                    <a:pt x="0" y="4260"/>
                  </a:lnTo>
                  <a:lnTo>
                    <a:pt x="216" y="426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4;p40">
              <a:extLst>
                <a:ext uri="{FF2B5EF4-FFF2-40B4-BE49-F238E27FC236}">
                  <a16:creationId xmlns:a16="http://schemas.microsoft.com/office/drawing/2014/main" id="{1A88FE37-89C8-F020-259D-AD23B1ED7BC3}"/>
                </a:ext>
              </a:extLst>
            </p:cNvPr>
            <p:cNvSpPr/>
            <p:nvPr/>
          </p:nvSpPr>
          <p:spPr>
            <a:xfrm>
              <a:off x="2138250" y="1659700"/>
              <a:ext cx="5725" cy="107150"/>
            </a:xfrm>
            <a:custGeom>
              <a:avLst/>
              <a:gdLst/>
              <a:ahLst/>
              <a:cxnLst/>
              <a:rect l="l" t="t" r="r" b="b"/>
              <a:pathLst>
                <a:path w="229" h="4286" extrusionOk="0">
                  <a:moveTo>
                    <a:pt x="0" y="1"/>
                  </a:moveTo>
                  <a:lnTo>
                    <a:pt x="0" y="4285"/>
                  </a:lnTo>
                  <a:lnTo>
                    <a:pt x="228" y="4285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5;p40">
              <a:extLst>
                <a:ext uri="{FF2B5EF4-FFF2-40B4-BE49-F238E27FC236}">
                  <a16:creationId xmlns:a16="http://schemas.microsoft.com/office/drawing/2014/main" id="{E5E89D3E-A8EB-8137-A42A-BA91AFFA4826}"/>
                </a:ext>
              </a:extLst>
            </p:cNvPr>
            <p:cNvSpPr/>
            <p:nvPr/>
          </p:nvSpPr>
          <p:spPr>
            <a:xfrm>
              <a:off x="2164850" y="1659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1"/>
                  </a:moveTo>
                  <a:lnTo>
                    <a:pt x="1" y="4260"/>
                  </a:lnTo>
                  <a:cubicBezTo>
                    <a:pt x="77" y="4260"/>
                    <a:pt x="153" y="4260"/>
                    <a:pt x="229" y="4248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6;p40">
              <a:extLst>
                <a:ext uri="{FF2B5EF4-FFF2-40B4-BE49-F238E27FC236}">
                  <a16:creationId xmlns:a16="http://schemas.microsoft.com/office/drawing/2014/main" id="{064675E9-E53B-690E-463B-3DA4A9E7B448}"/>
                </a:ext>
              </a:extLst>
            </p:cNvPr>
            <p:cNvSpPr/>
            <p:nvPr/>
          </p:nvSpPr>
          <p:spPr>
            <a:xfrm>
              <a:off x="2191800" y="1659700"/>
              <a:ext cx="5400" cy="104950"/>
            </a:xfrm>
            <a:custGeom>
              <a:avLst/>
              <a:gdLst/>
              <a:ahLst/>
              <a:cxnLst/>
              <a:rect l="l" t="t" r="r" b="b"/>
              <a:pathLst>
                <a:path w="216" h="4198" extrusionOk="0">
                  <a:moveTo>
                    <a:pt x="1" y="1"/>
                  </a:moveTo>
                  <a:lnTo>
                    <a:pt x="1" y="4197"/>
                  </a:lnTo>
                  <a:cubicBezTo>
                    <a:pt x="77" y="4197"/>
                    <a:pt x="140" y="4184"/>
                    <a:pt x="216" y="418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7;p40">
              <a:extLst>
                <a:ext uri="{FF2B5EF4-FFF2-40B4-BE49-F238E27FC236}">
                  <a16:creationId xmlns:a16="http://schemas.microsoft.com/office/drawing/2014/main" id="{8DD7DB2F-4780-F0E5-E274-E13DD18F0355}"/>
                </a:ext>
              </a:extLst>
            </p:cNvPr>
            <p:cNvSpPr/>
            <p:nvPr/>
          </p:nvSpPr>
          <p:spPr>
            <a:xfrm>
              <a:off x="2218425" y="1659400"/>
              <a:ext cx="5725" cy="102375"/>
            </a:xfrm>
            <a:custGeom>
              <a:avLst/>
              <a:gdLst/>
              <a:ahLst/>
              <a:cxnLst/>
              <a:rect l="l" t="t" r="r" b="b"/>
              <a:pathLst>
                <a:path w="229" h="4095" extrusionOk="0">
                  <a:moveTo>
                    <a:pt x="0" y="1"/>
                  </a:moveTo>
                  <a:lnTo>
                    <a:pt x="0" y="4094"/>
                  </a:lnTo>
                  <a:cubicBezTo>
                    <a:pt x="77" y="4082"/>
                    <a:pt x="153" y="4082"/>
                    <a:pt x="229" y="406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8;p40">
              <a:extLst>
                <a:ext uri="{FF2B5EF4-FFF2-40B4-BE49-F238E27FC236}">
                  <a16:creationId xmlns:a16="http://schemas.microsoft.com/office/drawing/2014/main" id="{711913D6-E978-8802-CD61-89E61865EDEB}"/>
                </a:ext>
              </a:extLst>
            </p:cNvPr>
            <p:cNvSpPr/>
            <p:nvPr/>
          </p:nvSpPr>
          <p:spPr>
            <a:xfrm>
              <a:off x="2245050" y="1659400"/>
              <a:ext cx="5725" cy="98275"/>
            </a:xfrm>
            <a:custGeom>
              <a:avLst/>
              <a:gdLst/>
              <a:ahLst/>
              <a:cxnLst/>
              <a:rect l="l" t="t" r="r" b="b"/>
              <a:pathLst>
                <a:path w="229" h="3931" extrusionOk="0">
                  <a:moveTo>
                    <a:pt x="0" y="1"/>
                  </a:moveTo>
                  <a:lnTo>
                    <a:pt x="0" y="3930"/>
                  </a:lnTo>
                  <a:cubicBezTo>
                    <a:pt x="76" y="3917"/>
                    <a:pt x="152" y="3905"/>
                    <a:pt x="228" y="3879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49;p40">
              <a:extLst>
                <a:ext uri="{FF2B5EF4-FFF2-40B4-BE49-F238E27FC236}">
                  <a16:creationId xmlns:a16="http://schemas.microsoft.com/office/drawing/2014/main" id="{F783BB8A-DD8E-CE2B-4E9C-D59375E6AE22}"/>
                </a:ext>
              </a:extLst>
            </p:cNvPr>
            <p:cNvSpPr/>
            <p:nvPr/>
          </p:nvSpPr>
          <p:spPr>
            <a:xfrm>
              <a:off x="2271975" y="1659400"/>
              <a:ext cx="5425" cy="92225"/>
            </a:xfrm>
            <a:custGeom>
              <a:avLst/>
              <a:gdLst/>
              <a:ahLst/>
              <a:cxnLst/>
              <a:rect l="l" t="t" r="r" b="b"/>
              <a:pathLst>
                <a:path w="217" h="3689" extrusionOk="0">
                  <a:moveTo>
                    <a:pt x="0" y="1"/>
                  </a:moveTo>
                  <a:lnTo>
                    <a:pt x="0" y="3689"/>
                  </a:lnTo>
                  <a:cubicBezTo>
                    <a:pt x="64" y="3663"/>
                    <a:pt x="140" y="3651"/>
                    <a:pt x="216" y="3626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0;p40">
              <a:extLst>
                <a:ext uri="{FF2B5EF4-FFF2-40B4-BE49-F238E27FC236}">
                  <a16:creationId xmlns:a16="http://schemas.microsoft.com/office/drawing/2014/main" id="{FA7A8EBC-2A54-CBA7-7437-C76CDEF425EF}"/>
                </a:ext>
              </a:extLst>
            </p:cNvPr>
            <p:cNvSpPr/>
            <p:nvPr/>
          </p:nvSpPr>
          <p:spPr>
            <a:xfrm>
              <a:off x="2298575" y="1659400"/>
              <a:ext cx="5425" cy="83350"/>
            </a:xfrm>
            <a:custGeom>
              <a:avLst/>
              <a:gdLst/>
              <a:ahLst/>
              <a:cxnLst/>
              <a:rect l="l" t="t" r="r" b="b"/>
              <a:pathLst>
                <a:path w="217" h="3334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83"/>
                    <a:pt x="217" y="3246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1;p40">
              <a:extLst>
                <a:ext uri="{FF2B5EF4-FFF2-40B4-BE49-F238E27FC236}">
                  <a16:creationId xmlns:a16="http://schemas.microsoft.com/office/drawing/2014/main" id="{0D1540B5-CB7C-0E85-4FEE-B793A427628F}"/>
                </a:ext>
              </a:extLst>
            </p:cNvPr>
            <p:cNvSpPr/>
            <p:nvPr/>
          </p:nvSpPr>
          <p:spPr>
            <a:xfrm>
              <a:off x="2325200" y="165940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1" y="1"/>
                  </a:moveTo>
                  <a:lnTo>
                    <a:pt x="1" y="2789"/>
                  </a:lnTo>
                  <a:lnTo>
                    <a:pt x="229" y="259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2;p40">
              <a:extLst>
                <a:ext uri="{FF2B5EF4-FFF2-40B4-BE49-F238E27FC236}">
                  <a16:creationId xmlns:a16="http://schemas.microsoft.com/office/drawing/2014/main" id="{D566437C-9D47-BD55-4626-85506F5BDB58}"/>
                </a:ext>
              </a:extLst>
            </p:cNvPr>
            <p:cNvSpPr/>
            <p:nvPr/>
          </p:nvSpPr>
          <p:spPr>
            <a:xfrm>
              <a:off x="1938925" y="1602675"/>
              <a:ext cx="402475" cy="114425"/>
            </a:xfrm>
            <a:custGeom>
              <a:avLst/>
              <a:gdLst/>
              <a:ahLst/>
              <a:cxnLst/>
              <a:rect l="l" t="t" r="r" b="b"/>
              <a:pathLst>
                <a:path w="16099" h="4577" extrusionOk="0">
                  <a:moveTo>
                    <a:pt x="8049" y="0"/>
                  </a:moveTo>
                  <a:cubicBezTo>
                    <a:pt x="3702" y="0"/>
                    <a:pt x="165" y="977"/>
                    <a:pt x="13" y="2206"/>
                  </a:cubicBezTo>
                  <a:cubicBezTo>
                    <a:pt x="0" y="2231"/>
                    <a:pt x="0" y="2257"/>
                    <a:pt x="0" y="2295"/>
                  </a:cubicBezTo>
                  <a:cubicBezTo>
                    <a:pt x="0" y="2599"/>
                    <a:pt x="215" y="2890"/>
                    <a:pt x="609" y="3169"/>
                  </a:cubicBezTo>
                  <a:cubicBezTo>
                    <a:pt x="672" y="3208"/>
                    <a:pt x="748" y="3245"/>
                    <a:pt x="824" y="3296"/>
                  </a:cubicBezTo>
                  <a:cubicBezTo>
                    <a:pt x="1192" y="3512"/>
                    <a:pt x="1686" y="3715"/>
                    <a:pt x="2282" y="3879"/>
                  </a:cubicBezTo>
                  <a:cubicBezTo>
                    <a:pt x="2421" y="3930"/>
                    <a:pt x="2561" y="3955"/>
                    <a:pt x="2700" y="3994"/>
                  </a:cubicBezTo>
                  <a:cubicBezTo>
                    <a:pt x="3169" y="4120"/>
                    <a:pt x="3702" y="4222"/>
                    <a:pt x="4259" y="4310"/>
                  </a:cubicBezTo>
                  <a:cubicBezTo>
                    <a:pt x="4893" y="4399"/>
                    <a:pt x="5565" y="4475"/>
                    <a:pt x="6288" y="4526"/>
                  </a:cubicBezTo>
                  <a:cubicBezTo>
                    <a:pt x="6845" y="4551"/>
                    <a:pt x="7441" y="4577"/>
                    <a:pt x="8049" y="4577"/>
                  </a:cubicBezTo>
                  <a:cubicBezTo>
                    <a:pt x="12499" y="4577"/>
                    <a:pt x="16099" y="3549"/>
                    <a:pt x="16099" y="2295"/>
                  </a:cubicBezTo>
                  <a:cubicBezTo>
                    <a:pt x="16099" y="2257"/>
                    <a:pt x="16099" y="2231"/>
                    <a:pt x="16086" y="2206"/>
                  </a:cubicBezTo>
                  <a:cubicBezTo>
                    <a:pt x="16073" y="2054"/>
                    <a:pt x="15997" y="1915"/>
                    <a:pt x="15883" y="1763"/>
                  </a:cubicBezTo>
                  <a:cubicBezTo>
                    <a:pt x="15731" y="1572"/>
                    <a:pt x="15477" y="1395"/>
                    <a:pt x="15161" y="1217"/>
                  </a:cubicBezTo>
                  <a:cubicBezTo>
                    <a:pt x="14856" y="1053"/>
                    <a:pt x="14476" y="901"/>
                    <a:pt x="14032" y="761"/>
                  </a:cubicBezTo>
                  <a:lnTo>
                    <a:pt x="13652" y="647"/>
                  </a:lnTo>
                  <a:cubicBezTo>
                    <a:pt x="13057" y="482"/>
                    <a:pt x="12359" y="343"/>
                    <a:pt x="11598" y="242"/>
                  </a:cubicBezTo>
                  <a:cubicBezTo>
                    <a:pt x="11434" y="216"/>
                    <a:pt x="11257" y="191"/>
                    <a:pt x="11066" y="165"/>
                  </a:cubicBezTo>
                  <a:cubicBezTo>
                    <a:pt x="10141" y="64"/>
                    <a:pt x="9114" y="0"/>
                    <a:pt x="804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3;p40">
              <a:extLst>
                <a:ext uri="{FF2B5EF4-FFF2-40B4-BE49-F238E27FC236}">
                  <a16:creationId xmlns:a16="http://schemas.microsoft.com/office/drawing/2014/main" id="{15C62B3E-9E6E-BA65-2BE1-E7C4C33C0201}"/>
                </a:ext>
              </a:extLst>
            </p:cNvPr>
            <p:cNvSpPr/>
            <p:nvPr/>
          </p:nvSpPr>
          <p:spPr>
            <a:xfrm>
              <a:off x="2045400" y="1701875"/>
              <a:ext cx="85900" cy="13950"/>
            </a:xfrm>
            <a:custGeom>
              <a:avLst/>
              <a:gdLst/>
              <a:ahLst/>
              <a:cxnLst/>
              <a:rect l="l" t="t" r="r" b="b"/>
              <a:pathLst>
                <a:path w="3436" h="558" extrusionOk="0">
                  <a:moveTo>
                    <a:pt x="1204" y="0"/>
                  </a:moveTo>
                  <a:lnTo>
                    <a:pt x="0" y="342"/>
                  </a:lnTo>
                  <a:cubicBezTo>
                    <a:pt x="634" y="431"/>
                    <a:pt x="1306" y="507"/>
                    <a:pt x="2029" y="558"/>
                  </a:cubicBezTo>
                  <a:lnTo>
                    <a:pt x="3435" y="152"/>
                  </a:lnTo>
                  <a:cubicBezTo>
                    <a:pt x="2649" y="139"/>
                    <a:pt x="1902" y="76"/>
                    <a:pt x="1204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4;p40">
              <a:extLst>
                <a:ext uri="{FF2B5EF4-FFF2-40B4-BE49-F238E27FC236}">
                  <a16:creationId xmlns:a16="http://schemas.microsoft.com/office/drawing/2014/main" id="{0D039DDC-023F-4131-3107-BA01441E36C2}"/>
                </a:ext>
              </a:extLst>
            </p:cNvPr>
            <p:cNvSpPr/>
            <p:nvPr/>
          </p:nvSpPr>
          <p:spPr>
            <a:xfrm>
              <a:off x="1954125" y="1673025"/>
              <a:ext cx="35825" cy="12050"/>
            </a:xfrm>
            <a:custGeom>
              <a:avLst/>
              <a:gdLst/>
              <a:ahLst/>
              <a:cxnLst/>
              <a:rect l="l" t="t" r="r" b="b"/>
              <a:pathLst>
                <a:path w="1433" h="482" extrusionOk="0">
                  <a:moveTo>
                    <a:pt x="1205" y="0"/>
                  </a:moveTo>
                  <a:lnTo>
                    <a:pt x="1" y="355"/>
                  </a:lnTo>
                  <a:cubicBezTo>
                    <a:pt x="64" y="394"/>
                    <a:pt x="140" y="431"/>
                    <a:pt x="216" y="482"/>
                  </a:cubicBezTo>
                  <a:lnTo>
                    <a:pt x="1433" y="127"/>
                  </a:lnTo>
                  <a:cubicBezTo>
                    <a:pt x="1407" y="115"/>
                    <a:pt x="1382" y="89"/>
                    <a:pt x="1357" y="76"/>
                  </a:cubicBezTo>
                  <a:lnTo>
                    <a:pt x="1205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5;p40">
              <a:extLst>
                <a:ext uri="{FF2B5EF4-FFF2-40B4-BE49-F238E27FC236}">
                  <a16:creationId xmlns:a16="http://schemas.microsoft.com/office/drawing/2014/main" id="{F23C1C07-193E-5E04-8208-91CFC1D0F0C7}"/>
                </a:ext>
              </a:extLst>
            </p:cNvPr>
            <p:cNvSpPr/>
            <p:nvPr/>
          </p:nvSpPr>
          <p:spPr>
            <a:xfrm>
              <a:off x="1995975" y="1691725"/>
              <a:ext cx="38975" cy="10800"/>
            </a:xfrm>
            <a:custGeom>
              <a:avLst/>
              <a:gdLst/>
              <a:ahLst/>
              <a:cxnLst/>
              <a:rect l="l" t="t" r="r" b="b"/>
              <a:pathLst>
                <a:path w="1559" h="432" extrusionOk="0">
                  <a:moveTo>
                    <a:pt x="1141" y="1"/>
                  </a:moveTo>
                  <a:lnTo>
                    <a:pt x="0" y="317"/>
                  </a:lnTo>
                  <a:cubicBezTo>
                    <a:pt x="139" y="368"/>
                    <a:pt x="279" y="393"/>
                    <a:pt x="418" y="432"/>
                  </a:cubicBezTo>
                  <a:lnTo>
                    <a:pt x="1559" y="114"/>
                  </a:lnTo>
                  <a:cubicBezTo>
                    <a:pt x="1457" y="77"/>
                    <a:pt x="1344" y="51"/>
                    <a:pt x="1242" y="26"/>
                  </a:cubicBezTo>
                  <a:cubicBezTo>
                    <a:pt x="1204" y="13"/>
                    <a:pt x="1178" y="1"/>
                    <a:pt x="1141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6;p40">
              <a:extLst>
                <a:ext uri="{FF2B5EF4-FFF2-40B4-BE49-F238E27FC236}">
                  <a16:creationId xmlns:a16="http://schemas.microsoft.com/office/drawing/2014/main" id="{20995F62-69A1-B24F-B1E5-294B77843F06}"/>
                </a:ext>
              </a:extLst>
            </p:cNvPr>
            <p:cNvSpPr/>
            <p:nvPr/>
          </p:nvSpPr>
          <p:spPr>
            <a:xfrm>
              <a:off x="1979475" y="1614400"/>
              <a:ext cx="321375" cy="91300"/>
            </a:xfrm>
            <a:custGeom>
              <a:avLst/>
              <a:gdLst/>
              <a:ahLst/>
              <a:cxnLst/>
              <a:rect l="l" t="t" r="r" b="b"/>
              <a:pathLst>
                <a:path w="12855" h="3652" extrusionOk="0">
                  <a:moveTo>
                    <a:pt x="6427" y="1"/>
                  </a:moveTo>
                  <a:cubicBezTo>
                    <a:pt x="2878" y="1"/>
                    <a:pt x="1" y="812"/>
                    <a:pt x="1" y="1826"/>
                  </a:cubicBezTo>
                  <a:lnTo>
                    <a:pt x="1" y="1902"/>
                  </a:lnTo>
                  <a:cubicBezTo>
                    <a:pt x="153" y="2878"/>
                    <a:pt x="2979" y="3651"/>
                    <a:pt x="6427" y="3651"/>
                  </a:cubicBezTo>
                  <a:cubicBezTo>
                    <a:pt x="9875" y="3651"/>
                    <a:pt x="12702" y="2878"/>
                    <a:pt x="12854" y="1902"/>
                  </a:cubicBezTo>
                  <a:lnTo>
                    <a:pt x="12854" y="1826"/>
                  </a:lnTo>
                  <a:cubicBezTo>
                    <a:pt x="12854" y="812"/>
                    <a:pt x="9976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7;p40">
              <a:extLst>
                <a:ext uri="{FF2B5EF4-FFF2-40B4-BE49-F238E27FC236}">
                  <a16:creationId xmlns:a16="http://schemas.microsoft.com/office/drawing/2014/main" id="{9DDDA399-0F34-52DC-40DA-D6E8E52BDF18}"/>
                </a:ext>
              </a:extLst>
            </p:cNvPr>
            <p:cNvSpPr/>
            <p:nvPr/>
          </p:nvSpPr>
          <p:spPr>
            <a:xfrm>
              <a:off x="1979475" y="1618500"/>
              <a:ext cx="321375" cy="87200"/>
            </a:xfrm>
            <a:custGeom>
              <a:avLst/>
              <a:gdLst/>
              <a:ahLst/>
              <a:cxnLst/>
              <a:rect l="l" t="t" r="r" b="b"/>
              <a:pathLst>
                <a:path w="12855" h="3488" extrusionOk="0">
                  <a:moveTo>
                    <a:pt x="6427" y="1"/>
                  </a:moveTo>
                  <a:cubicBezTo>
                    <a:pt x="2979" y="1"/>
                    <a:pt x="153" y="775"/>
                    <a:pt x="1" y="1738"/>
                  </a:cubicBezTo>
                  <a:cubicBezTo>
                    <a:pt x="26" y="1877"/>
                    <a:pt x="102" y="2017"/>
                    <a:pt x="241" y="2156"/>
                  </a:cubicBezTo>
                  <a:cubicBezTo>
                    <a:pt x="292" y="2207"/>
                    <a:pt x="356" y="2270"/>
                    <a:pt x="432" y="2321"/>
                  </a:cubicBezTo>
                  <a:cubicBezTo>
                    <a:pt x="736" y="2549"/>
                    <a:pt x="1205" y="2752"/>
                    <a:pt x="1776" y="2916"/>
                  </a:cubicBezTo>
                  <a:cubicBezTo>
                    <a:pt x="1902" y="2955"/>
                    <a:pt x="2041" y="2992"/>
                    <a:pt x="2181" y="3031"/>
                  </a:cubicBezTo>
                  <a:cubicBezTo>
                    <a:pt x="2714" y="3158"/>
                    <a:pt x="3334" y="3271"/>
                    <a:pt x="4019" y="3347"/>
                  </a:cubicBezTo>
                  <a:cubicBezTo>
                    <a:pt x="4691" y="3423"/>
                    <a:pt x="5426" y="3474"/>
                    <a:pt x="6199" y="3487"/>
                  </a:cubicBezTo>
                  <a:lnTo>
                    <a:pt x="6427" y="3487"/>
                  </a:lnTo>
                  <a:cubicBezTo>
                    <a:pt x="9875" y="3487"/>
                    <a:pt x="12702" y="2714"/>
                    <a:pt x="12854" y="1738"/>
                  </a:cubicBezTo>
                  <a:cubicBezTo>
                    <a:pt x="12841" y="1700"/>
                    <a:pt x="12829" y="1649"/>
                    <a:pt x="12816" y="1598"/>
                  </a:cubicBezTo>
                  <a:cubicBezTo>
                    <a:pt x="12727" y="1395"/>
                    <a:pt x="12511" y="1206"/>
                    <a:pt x="12207" y="1028"/>
                  </a:cubicBezTo>
                  <a:cubicBezTo>
                    <a:pt x="11891" y="838"/>
                    <a:pt x="11472" y="673"/>
                    <a:pt x="10965" y="533"/>
                  </a:cubicBezTo>
                  <a:cubicBezTo>
                    <a:pt x="10838" y="496"/>
                    <a:pt x="10699" y="457"/>
                    <a:pt x="10559" y="420"/>
                  </a:cubicBezTo>
                  <a:cubicBezTo>
                    <a:pt x="9913" y="268"/>
                    <a:pt x="9153" y="153"/>
                    <a:pt x="8328" y="77"/>
                  </a:cubicBezTo>
                  <a:cubicBezTo>
                    <a:pt x="8126" y="65"/>
                    <a:pt x="7911" y="52"/>
                    <a:pt x="7708" y="40"/>
                  </a:cubicBezTo>
                  <a:cubicBezTo>
                    <a:pt x="7289" y="14"/>
                    <a:pt x="6858" y="1"/>
                    <a:pt x="64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8;p40">
              <a:extLst>
                <a:ext uri="{FF2B5EF4-FFF2-40B4-BE49-F238E27FC236}">
                  <a16:creationId xmlns:a16="http://schemas.microsoft.com/office/drawing/2014/main" id="{D81A7B42-C06C-B7A0-85BE-BB0160EAF140}"/>
                </a:ext>
              </a:extLst>
            </p:cNvPr>
            <p:cNvSpPr/>
            <p:nvPr/>
          </p:nvSpPr>
          <p:spPr>
            <a:xfrm>
              <a:off x="2079925" y="1698375"/>
              <a:ext cx="71025" cy="7325"/>
            </a:xfrm>
            <a:custGeom>
              <a:avLst/>
              <a:gdLst/>
              <a:ahLst/>
              <a:cxnLst/>
              <a:rect l="l" t="t" r="r" b="b"/>
              <a:pathLst>
                <a:path w="2841" h="293" extrusionOk="0">
                  <a:moveTo>
                    <a:pt x="558" y="0"/>
                  </a:moveTo>
                  <a:lnTo>
                    <a:pt x="1" y="152"/>
                  </a:lnTo>
                  <a:cubicBezTo>
                    <a:pt x="673" y="228"/>
                    <a:pt x="1408" y="279"/>
                    <a:pt x="2181" y="292"/>
                  </a:cubicBezTo>
                  <a:lnTo>
                    <a:pt x="2840" y="102"/>
                  </a:lnTo>
                  <a:lnTo>
                    <a:pt x="2803" y="102"/>
                  </a:lnTo>
                  <a:cubicBezTo>
                    <a:pt x="2524" y="102"/>
                    <a:pt x="2245" y="90"/>
                    <a:pt x="1966" y="90"/>
                  </a:cubicBezTo>
                  <a:cubicBezTo>
                    <a:pt x="1890" y="76"/>
                    <a:pt x="1814" y="76"/>
                    <a:pt x="1738" y="76"/>
                  </a:cubicBezTo>
                  <a:cubicBezTo>
                    <a:pt x="1522" y="64"/>
                    <a:pt x="1319" y="51"/>
                    <a:pt x="1116" y="39"/>
                  </a:cubicBezTo>
                  <a:cubicBezTo>
                    <a:pt x="1040" y="39"/>
                    <a:pt x="964" y="26"/>
                    <a:pt x="888" y="26"/>
                  </a:cubicBezTo>
                  <a:cubicBezTo>
                    <a:pt x="812" y="13"/>
                    <a:pt x="749" y="13"/>
                    <a:pt x="673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9;p40">
              <a:extLst>
                <a:ext uri="{FF2B5EF4-FFF2-40B4-BE49-F238E27FC236}">
                  <a16:creationId xmlns:a16="http://schemas.microsoft.com/office/drawing/2014/main" id="{15A8D121-2A28-2BF2-381F-EE398370CCCF}"/>
                </a:ext>
              </a:extLst>
            </p:cNvPr>
            <p:cNvSpPr/>
            <p:nvPr/>
          </p:nvSpPr>
          <p:spPr>
            <a:xfrm>
              <a:off x="1988025" y="1674925"/>
              <a:ext cx="3525" cy="1625"/>
            </a:xfrm>
            <a:custGeom>
              <a:avLst/>
              <a:gdLst/>
              <a:ahLst/>
              <a:cxnLst/>
              <a:rect l="l" t="t" r="r" b="b"/>
              <a:pathLst>
                <a:path w="141" h="65" extrusionOk="0">
                  <a:moveTo>
                    <a:pt x="1" y="0"/>
                  </a:moveTo>
                  <a:cubicBezTo>
                    <a:pt x="26" y="13"/>
                    <a:pt x="65" y="39"/>
                    <a:pt x="90" y="64"/>
                  </a:cubicBezTo>
                  <a:lnTo>
                    <a:pt x="141" y="51"/>
                  </a:lnTo>
                  <a:cubicBezTo>
                    <a:pt x="115" y="39"/>
                    <a:pt x="90" y="39"/>
                    <a:pt x="77" y="26"/>
                  </a:cubicBezTo>
                  <a:cubicBezTo>
                    <a:pt x="51" y="13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0;p40">
              <a:extLst>
                <a:ext uri="{FF2B5EF4-FFF2-40B4-BE49-F238E27FC236}">
                  <a16:creationId xmlns:a16="http://schemas.microsoft.com/office/drawing/2014/main" id="{14D76D34-6CB8-ADE3-E82B-4DE162D739C0}"/>
                </a:ext>
              </a:extLst>
            </p:cNvPr>
            <p:cNvSpPr/>
            <p:nvPr/>
          </p:nvSpPr>
          <p:spPr>
            <a:xfrm>
              <a:off x="2023850" y="1688875"/>
              <a:ext cx="20300" cy="5425"/>
            </a:xfrm>
            <a:custGeom>
              <a:avLst/>
              <a:gdLst/>
              <a:ahLst/>
              <a:cxnLst/>
              <a:rect l="l" t="t" r="r" b="b"/>
              <a:pathLst>
                <a:path w="812" h="217" extrusionOk="0">
                  <a:moveTo>
                    <a:pt x="368" y="0"/>
                  </a:moveTo>
                  <a:lnTo>
                    <a:pt x="1" y="101"/>
                  </a:lnTo>
                  <a:cubicBezTo>
                    <a:pt x="127" y="140"/>
                    <a:pt x="266" y="177"/>
                    <a:pt x="406" y="216"/>
                  </a:cubicBezTo>
                  <a:lnTo>
                    <a:pt x="812" y="89"/>
                  </a:lnTo>
                  <a:lnTo>
                    <a:pt x="773" y="89"/>
                  </a:lnTo>
                  <a:cubicBezTo>
                    <a:pt x="634" y="64"/>
                    <a:pt x="508" y="25"/>
                    <a:pt x="368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1;p40">
              <a:extLst>
                <a:ext uri="{FF2B5EF4-FFF2-40B4-BE49-F238E27FC236}">
                  <a16:creationId xmlns:a16="http://schemas.microsoft.com/office/drawing/2014/main" id="{D2ABF8F7-A9EA-CCBA-AEC3-B96F47C3198B}"/>
                </a:ext>
              </a:extLst>
            </p:cNvPr>
            <p:cNvSpPr/>
            <p:nvPr/>
          </p:nvSpPr>
          <p:spPr>
            <a:xfrm>
              <a:off x="2066625" y="1629275"/>
              <a:ext cx="152125" cy="64050"/>
            </a:xfrm>
            <a:custGeom>
              <a:avLst/>
              <a:gdLst/>
              <a:ahLst/>
              <a:cxnLst/>
              <a:rect l="l" t="t" r="r" b="b"/>
              <a:pathLst>
                <a:path w="6085" h="2562" extrusionOk="0">
                  <a:moveTo>
                    <a:pt x="2473" y="1"/>
                  </a:moveTo>
                  <a:lnTo>
                    <a:pt x="2473" y="293"/>
                  </a:lnTo>
                  <a:cubicBezTo>
                    <a:pt x="901" y="356"/>
                    <a:pt x="115" y="623"/>
                    <a:pt x="115" y="927"/>
                  </a:cubicBezTo>
                  <a:cubicBezTo>
                    <a:pt x="115" y="1637"/>
                    <a:pt x="3842" y="1446"/>
                    <a:pt x="3842" y="1687"/>
                  </a:cubicBezTo>
                  <a:cubicBezTo>
                    <a:pt x="3842" y="1750"/>
                    <a:pt x="3600" y="1789"/>
                    <a:pt x="2954" y="1789"/>
                  </a:cubicBezTo>
                  <a:cubicBezTo>
                    <a:pt x="2219" y="1789"/>
                    <a:pt x="1369" y="1725"/>
                    <a:pt x="735" y="1611"/>
                  </a:cubicBezTo>
                  <a:lnTo>
                    <a:pt x="0" y="2080"/>
                  </a:lnTo>
                  <a:cubicBezTo>
                    <a:pt x="583" y="2181"/>
                    <a:pt x="1521" y="2257"/>
                    <a:pt x="2473" y="2270"/>
                  </a:cubicBezTo>
                  <a:lnTo>
                    <a:pt x="2473" y="2561"/>
                  </a:lnTo>
                  <a:lnTo>
                    <a:pt x="3842" y="2561"/>
                  </a:lnTo>
                  <a:lnTo>
                    <a:pt x="3842" y="2257"/>
                  </a:lnTo>
                  <a:cubicBezTo>
                    <a:pt x="5324" y="2194"/>
                    <a:pt x="6085" y="1928"/>
                    <a:pt x="6085" y="1637"/>
                  </a:cubicBezTo>
                  <a:cubicBezTo>
                    <a:pt x="6085" y="927"/>
                    <a:pt x="2358" y="1116"/>
                    <a:pt x="2358" y="888"/>
                  </a:cubicBezTo>
                  <a:cubicBezTo>
                    <a:pt x="2358" y="825"/>
                    <a:pt x="2561" y="775"/>
                    <a:pt x="3233" y="775"/>
                  </a:cubicBezTo>
                  <a:cubicBezTo>
                    <a:pt x="3816" y="775"/>
                    <a:pt x="4437" y="825"/>
                    <a:pt x="5109" y="914"/>
                  </a:cubicBezTo>
                  <a:lnTo>
                    <a:pt x="5794" y="445"/>
                  </a:lnTo>
                  <a:cubicBezTo>
                    <a:pt x="5236" y="356"/>
                    <a:pt x="4551" y="305"/>
                    <a:pt x="3842" y="293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2;p40">
              <a:extLst>
                <a:ext uri="{FF2B5EF4-FFF2-40B4-BE49-F238E27FC236}">
                  <a16:creationId xmlns:a16="http://schemas.microsoft.com/office/drawing/2014/main" id="{B2A9F282-7195-08D2-2643-75EE36BF7E93}"/>
                </a:ext>
              </a:extLst>
            </p:cNvPr>
            <p:cNvSpPr/>
            <p:nvPr/>
          </p:nvSpPr>
          <p:spPr>
            <a:xfrm>
              <a:off x="2065675" y="1626750"/>
              <a:ext cx="151800" cy="64050"/>
            </a:xfrm>
            <a:custGeom>
              <a:avLst/>
              <a:gdLst/>
              <a:ahLst/>
              <a:cxnLst/>
              <a:rect l="l" t="t" r="r" b="b"/>
              <a:pathLst>
                <a:path w="6072" h="2562" extrusionOk="0">
                  <a:moveTo>
                    <a:pt x="2472" y="1"/>
                  </a:moveTo>
                  <a:lnTo>
                    <a:pt x="2472" y="293"/>
                  </a:lnTo>
                  <a:cubicBezTo>
                    <a:pt x="900" y="355"/>
                    <a:pt x="114" y="622"/>
                    <a:pt x="114" y="926"/>
                  </a:cubicBezTo>
                  <a:cubicBezTo>
                    <a:pt x="114" y="1636"/>
                    <a:pt x="3829" y="1446"/>
                    <a:pt x="3829" y="1687"/>
                  </a:cubicBezTo>
                  <a:cubicBezTo>
                    <a:pt x="3829" y="1750"/>
                    <a:pt x="3601" y="1788"/>
                    <a:pt x="2954" y="1788"/>
                  </a:cubicBezTo>
                  <a:cubicBezTo>
                    <a:pt x="2219" y="1788"/>
                    <a:pt x="1370" y="1724"/>
                    <a:pt x="736" y="1611"/>
                  </a:cubicBezTo>
                  <a:lnTo>
                    <a:pt x="1" y="2079"/>
                  </a:lnTo>
                  <a:cubicBezTo>
                    <a:pt x="584" y="2181"/>
                    <a:pt x="1509" y="2257"/>
                    <a:pt x="2472" y="2282"/>
                  </a:cubicBezTo>
                  <a:lnTo>
                    <a:pt x="2472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2" y="1927"/>
                    <a:pt x="6072" y="1636"/>
                  </a:cubicBezTo>
                  <a:cubicBezTo>
                    <a:pt x="6072" y="926"/>
                    <a:pt x="2345" y="1116"/>
                    <a:pt x="2345" y="888"/>
                  </a:cubicBezTo>
                  <a:cubicBezTo>
                    <a:pt x="2345" y="825"/>
                    <a:pt x="2561" y="774"/>
                    <a:pt x="3233" y="774"/>
                  </a:cubicBezTo>
                  <a:cubicBezTo>
                    <a:pt x="3816" y="774"/>
                    <a:pt x="4437" y="825"/>
                    <a:pt x="5109" y="913"/>
                  </a:cubicBezTo>
                  <a:lnTo>
                    <a:pt x="5793" y="445"/>
                  </a:lnTo>
                  <a:cubicBezTo>
                    <a:pt x="5235" y="355"/>
                    <a:pt x="4551" y="305"/>
                    <a:pt x="3829" y="293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3;p40">
              <a:extLst>
                <a:ext uri="{FF2B5EF4-FFF2-40B4-BE49-F238E27FC236}">
                  <a16:creationId xmlns:a16="http://schemas.microsoft.com/office/drawing/2014/main" id="{EF3FECBA-F421-53DB-9C2B-D6E78C231CC1}"/>
                </a:ext>
              </a:extLst>
            </p:cNvPr>
            <p:cNvSpPr/>
            <p:nvPr/>
          </p:nvSpPr>
          <p:spPr>
            <a:xfrm>
              <a:off x="1950625" y="1593500"/>
              <a:ext cx="402500" cy="107425"/>
            </a:xfrm>
            <a:custGeom>
              <a:avLst/>
              <a:gdLst/>
              <a:ahLst/>
              <a:cxnLst/>
              <a:rect l="l" t="t" r="r" b="b"/>
              <a:pathLst>
                <a:path w="16100" h="4297" extrusionOk="0">
                  <a:moveTo>
                    <a:pt x="13324" y="0"/>
                  </a:moveTo>
                  <a:lnTo>
                    <a:pt x="12474" y="12"/>
                  </a:lnTo>
                  <a:lnTo>
                    <a:pt x="4780" y="12"/>
                  </a:lnTo>
                  <a:lnTo>
                    <a:pt x="3930" y="25"/>
                  </a:lnTo>
                  <a:lnTo>
                    <a:pt x="1" y="25"/>
                  </a:lnTo>
                  <a:lnTo>
                    <a:pt x="1" y="1749"/>
                  </a:lnTo>
                  <a:lnTo>
                    <a:pt x="1" y="1812"/>
                  </a:lnTo>
                  <a:cubicBezTo>
                    <a:pt x="1" y="2116"/>
                    <a:pt x="178" y="2409"/>
                    <a:pt x="496" y="2674"/>
                  </a:cubicBezTo>
                  <a:cubicBezTo>
                    <a:pt x="533" y="2700"/>
                    <a:pt x="572" y="2725"/>
                    <a:pt x="609" y="2763"/>
                  </a:cubicBezTo>
                  <a:lnTo>
                    <a:pt x="724" y="2839"/>
                  </a:lnTo>
                  <a:cubicBezTo>
                    <a:pt x="749" y="2865"/>
                    <a:pt x="787" y="2877"/>
                    <a:pt x="825" y="2902"/>
                  </a:cubicBezTo>
                  <a:cubicBezTo>
                    <a:pt x="1028" y="3029"/>
                    <a:pt x="1282" y="3169"/>
                    <a:pt x="1573" y="3283"/>
                  </a:cubicBezTo>
                  <a:cubicBezTo>
                    <a:pt x="1637" y="3308"/>
                    <a:pt x="1713" y="3347"/>
                    <a:pt x="1789" y="3372"/>
                  </a:cubicBezTo>
                  <a:cubicBezTo>
                    <a:pt x="1953" y="3435"/>
                    <a:pt x="2118" y="3485"/>
                    <a:pt x="2283" y="3536"/>
                  </a:cubicBezTo>
                  <a:cubicBezTo>
                    <a:pt x="2397" y="3575"/>
                    <a:pt x="2511" y="3612"/>
                    <a:pt x="2637" y="3651"/>
                  </a:cubicBezTo>
                  <a:cubicBezTo>
                    <a:pt x="2663" y="3651"/>
                    <a:pt x="2676" y="3663"/>
                    <a:pt x="2701" y="3663"/>
                  </a:cubicBezTo>
                  <a:cubicBezTo>
                    <a:pt x="2752" y="3676"/>
                    <a:pt x="2803" y="3688"/>
                    <a:pt x="2866" y="3714"/>
                  </a:cubicBezTo>
                  <a:cubicBezTo>
                    <a:pt x="3132" y="3778"/>
                    <a:pt x="3411" y="3840"/>
                    <a:pt x="3702" y="3904"/>
                  </a:cubicBezTo>
                  <a:lnTo>
                    <a:pt x="3930" y="3942"/>
                  </a:lnTo>
                  <a:cubicBezTo>
                    <a:pt x="4032" y="3967"/>
                    <a:pt x="4146" y="3980"/>
                    <a:pt x="4260" y="4006"/>
                  </a:cubicBezTo>
                  <a:cubicBezTo>
                    <a:pt x="4425" y="4031"/>
                    <a:pt x="4603" y="4056"/>
                    <a:pt x="4780" y="4082"/>
                  </a:cubicBezTo>
                  <a:cubicBezTo>
                    <a:pt x="4843" y="4094"/>
                    <a:pt x="4919" y="4094"/>
                    <a:pt x="4995" y="4107"/>
                  </a:cubicBezTo>
                  <a:cubicBezTo>
                    <a:pt x="5274" y="4145"/>
                    <a:pt x="5553" y="4170"/>
                    <a:pt x="5845" y="4195"/>
                  </a:cubicBezTo>
                  <a:cubicBezTo>
                    <a:pt x="5921" y="4208"/>
                    <a:pt x="5984" y="4208"/>
                    <a:pt x="6060" y="4221"/>
                  </a:cubicBezTo>
                  <a:cubicBezTo>
                    <a:pt x="6136" y="4221"/>
                    <a:pt x="6212" y="4234"/>
                    <a:pt x="6288" y="4234"/>
                  </a:cubicBezTo>
                  <a:cubicBezTo>
                    <a:pt x="6491" y="4246"/>
                    <a:pt x="6694" y="4259"/>
                    <a:pt x="6910" y="4271"/>
                  </a:cubicBezTo>
                  <a:cubicBezTo>
                    <a:pt x="6986" y="4271"/>
                    <a:pt x="7062" y="4271"/>
                    <a:pt x="7138" y="4285"/>
                  </a:cubicBezTo>
                  <a:cubicBezTo>
                    <a:pt x="7417" y="4285"/>
                    <a:pt x="7696" y="4297"/>
                    <a:pt x="7975" y="4297"/>
                  </a:cubicBezTo>
                  <a:lnTo>
                    <a:pt x="8203" y="4297"/>
                  </a:lnTo>
                  <a:cubicBezTo>
                    <a:pt x="8482" y="4297"/>
                    <a:pt x="8773" y="4285"/>
                    <a:pt x="9051" y="4271"/>
                  </a:cubicBezTo>
                  <a:lnTo>
                    <a:pt x="9267" y="4271"/>
                  </a:lnTo>
                  <a:cubicBezTo>
                    <a:pt x="9558" y="4259"/>
                    <a:pt x="9837" y="4234"/>
                    <a:pt x="10116" y="4208"/>
                  </a:cubicBezTo>
                  <a:cubicBezTo>
                    <a:pt x="10192" y="4208"/>
                    <a:pt x="10268" y="4195"/>
                    <a:pt x="10332" y="4195"/>
                  </a:cubicBezTo>
                  <a:cubicBezTo>
                    <a:pt x="10623" y="4170"/>
                    <a:pt x="10915" y="4132"/>
                    <a:pt x="11181" y="4094"/>
                  </a:cubicBezTo>
                  <a:cubicBezTo>
                    <a:pt x="11257" y="4094"/>
                    <a:pt x="11333" y="4082"/>
                    <a:pt x="11409" y="4069"/>
                  </a:cubicBezTo>
                  <a:cubicBezTo>
                    <a:pt x="11701" y="4031"/>
                    <a:pt x="11980" y="3980"/>
                    <a:pt x="12246" y="3930"/>
                  </a:cubicBezTo>
                  <a:lnTo>
                    <a:pt x="12474" y="3891"/>
                  </a:lnTo>
                  <a:cubicBezTo>
                    <a:pt x="12766" y="3828"/>
                    <a:pt x="13057" y="3764"/>
                    <a:pt x="13324" y="3688"/>
                  </a:cubicBezTo>
                  <a:cubicBezTo>
                    <a:pt x="13400" y="3663"/>
                    <a:pt x="13476" y="3651"/>
                    <a:pt x="13539" y="3625"/>
                  </a:cubicBezTo>
                  <a:cubicBezTo>
                    <a:pt x="13843" y="3536"/>
                    <a:pt x="14135" y="3448"/>
                    <a:pt x="14388" y="3347"/>
                  </a:cubicBezTo>
                  <a:cubicBezTo>
                    <a:pt x="14465" y="3308"/>
                    <a:pt x="14541" y="3283"/>
                    <a:pt x="14617" y="3245"/>
                  </a:cubicBezTo>
                  <a:cubicBezTo>
                    <a:pt x="14946" y="3105"/>
                    <a:pt x="15225" y="2953"/>
                    <a:pt x="15453" y="2789"/>
                  </a:cubicBezTo>
                  <a:cubicBezTo>
                    <a:pt x="15541" y="2725"/>
                    <a:pt x="15618" y="2662"/>
                    <a:pt x="15681" y="2611"/>
                  </a:cubicBezTo>
                  <a:cubicBezTo>
                    <a:pt x="15947" y="2358"/>
                    <a:pt x="16099" y="2091"/>
                    <a:pt x="16099" y="1812"/>
                  </a:cubicBezTo>
                  <a:lnTo>
                    <a:pt x="16099" y="1787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4;p40">
              <a:extLst>
                <a:ext uri="{FF2B5EF4-FFF2-40B4-BE49-F238E27FC236}">
                  <a16:creationId xmlns:a16="http://schemas.microsoft.com/office/drawing/2014/main" id="{6F737498-B2D6-C1B1-A25B-4293BFBE000F}"/>
                </a:ext>
              </a:extLst>
            </p:cNvPr>
            <p:cNvSpPr/>
            <p:nvPr/>
          </p:nvSpPr>
          <p:spPr>
            <a:xfrm>
              <a:off x="1963000" y="1594125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1" y="0"/>
                  </a:moveTo>
                  <a:lnTo>
                    <a:pt x="1" y="2649"/>
                  </a:lnTo>
                  <a:cubicBezTo>
                    <a:pt x="38" y="2675"/>
                    <a:pt x="77" y="2700"/>
                    <a:pt x="114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5;p40">
              <a:extLst>
                <a:ext uri="{FF2B5EF4-FFF2-40B4-BE49-F238E27FC236}">
                  <a16:creationId xmlns:a16="http://schemas.microsoft.com/office/drawing/2014/main" id="{3C6BF8A2-E87A-B0D6-E73B-DB5B187881ED}"/>
                </a:ext>
              </a:extLst>
            </p:cNvPr>
            <p:cNvSpPr/>
            <p:nvPr/>
          </p:nvSpPr>
          <p:spPr>
            <a:xfrm>
              <a:off x="1989925" y="1594125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1" y="0"/>
                  </a:moveTo>
                  <a:lnTo>
                    <a:pt x="1" y="3258"/>
                  </a:lnTo>
                  <a:cubicBezTo>
                    <a:pt x="65" y="3283"/>
                    <a:pt x="141" y="3322"/>
                    <a:pt x="217" y="33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6;p40">
              <a:extLst>
                <a:ext uri="{FF2B5EF4-FFF2-40B4-BE49-F238E27FC236}">
                  <a16:creationId xmlns:a16="http://schemas.microsoft.com/office/drawing/2014/main" id="{08FE9478-AA41-BC9B-0E9F-7BAFC5794B39}"/>
                </a:ext>
              </a:extLst>
            </p:cNvPr>
            <p:cNvSpPr/>
            <p:nvPr/>
          </p:nvSpPr>
          <p:spPr>
            <a:xfrm>
              <a:off x="2016550" y="1594125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26"/>
                    <a:pt x="39" y="3638"/>
                    <a:pt x="64" y="3638"/>
                  </a:cubicBezTo>
                  <a:cubicBezTo>
                    <a:pt x="115" y="3651"/>
                    <a:pt x="166" y="3663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7;p40">
              <a:extLst>
                <a:ext uri="{FF2B5EF4-FFF2-40B4-BE49-F238E27FC236}">
                  <a16:creationId xmlns:a16="http://schemas.microsoft.com/office/drawing/2014/main" id="{BA02F99C-9289-A410-95F0-F3D5AC7F736A}"/>
                </a:ext>
              </a:extLst>
            </p:cNvPr>
            <p:cNvSpPr/>
            <p:nvPr/>
          </p:nvSpPr>
          <p:spPr>
            <a:xfrm>
              <a:off x="2043175" y="1594125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0" y="0"/>
                  </a:moveTo>
                  <a:lnTo>
                    <a:pt x="0" y="3879"/>
                  </a:lnTo>
                  <a:lnTo>
                    <a:pt x="228" y="391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8;p40">
              <a:extLst>
                <a:ext uri="{FF2B5EF4-FFF2-40B4-BE49-F238E27FC236}">
                  <a16:creationId xmlns:a16="http://schemas.microsoft.com/office/drawing/2014/main" id="{DDA13C85-55EC-0101-D149-663C4B82E97F}"/>
                </a:ext>
              </a:extLst>
            </p:cNvPr>
            <p:cNvSpPr/>
            <p:nvPr/>
          </p:nvSpPr>
          <p:spPr>
            <a:xfrm>
              <a:off x="2070125" y="1593800"/>
              <a:ext cx="5400" cy="102400"/>
            </a:xfrm>
            <a:custGeom>
              <a:avLst/>
              <a:gdLst/>
              <a:ahLst/>
              <a:cxnLst/>
              <a:rect l="l" t="t" r="r" b="b"/>
              <a:pathLst>
                <a:path w="216" h="4096" extrusionOk="0">
                  <a:moveTo>
                    <a:pt x="0" y="0"/>
                  </a:moveTo>
                  <a:lnTo>
                    <a:pt x="0" y="4070"/>
                  </a:lnTo>
                  <a:cubicBezTo>
                    <a:pt x="63" y="4082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9;p40">
              <a:extLst>
                <a:ext uri="{FF2B5EF4-FFF2-40B4-BE49-F238E27FC236}">
                  <a16:creationId xmlns:a16="http://schemas.microsoft.com/office/drawing/2014/main" id="{D1969979-8DC0-C543-77CB-1526F4FB71E9}"/>
                </a:ext>
              </a:extLst>
            </p:cNvPr>
            <p:cNvSpPr/>
            <p:nvPr/>
          </p:nvSpPr>
          <p:spPr>
            <a:xfrm>
              <a:off x="2096725" y="1593800"/>
              <a:ext cx="5400" cy="105225"/>
            </a:xfrm>
            <a:custGeom>
              <a:avLst/>
              <a:gdLst/>
              <a:ahLst/>
              <a:cxnLst/>
              <a:rect l="l" t="t" r="r" b="b"/>
              <a:pathLst>
                <a:path w="216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6"/>
                    <a:pt x="140" y="4196"/>
                    <a:pt x="216" y="420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0;p40">
              <a:extLst>
                <a:ext uri="{FF2B5EF4-FFF2-40B4-BE49-F238E27FC236}">
                  <a16:creationId xmlns:a16="http://schemas.microsoft.com/office/drawing/2014/main" id="{1C26E06C-8FE5-0139-BBD1-5C52500088BA}"/>
                </a:ext>
              </a:extLst>
            </p:cNvPr>
            <p:cNvSpPr/>
            <p:nvPr/>
          </p:nvSpPr>
          <p:spPr>
            <a:xfrm>
              <a:off x="2123350" y="15938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53" y="4259"/>
                    <a:pt x="229" y="427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1;p40">
              <a:extLst>
                <a:ext uri="{FF2B5EF4-FFF2-40B4-BE49-F238E27FC236}">
                  <a16:creationId xmlns:a16="http://schemas.microsoft.com/office/drawing/2014/main" id="{BA3D4454-CE67-DD45-3388-BB6CF98C8419}"/>
                </a:ext>
              </a:extLst>
            </p:cNvPr>
            <p:cNvSpPr/>
            <p:nvPr/>
          </p:nvSpPr>
          <p:spPr>
            <a:xfrm>
              <a:off x="2149975" y="15938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1" y="0"/>
                  </a:moveTo>
                  <a:lnTo>
                    <a:pt x="1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2;p40">
              <a:extLst>
                <a:ext uri="{FF2B5EF4-FFF2-40B4-BE49-F238E27FC236}">
                  <a16:creationId xmlns:a16="http://schemas.microsoft.com/office/drawing/2014/main" id="{F42D86F4-713A-0196-F866-28C47FBFC2C4}"/>
                </a:ext>
              </a:extLst>
            </p:cNvPr>
            <p:cNvSpPr/>
            <p:nvPr/>
          </p:nvSpPr>
          <p:spPr>
            <a:xfrm>
              <a:off x="2176900" y="15938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16" y="425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3;p40">
              <a:extLst>
                <a:ext uri="{FF2B5EF4-FFF2-40B4-BE49-F238E27FC236}">
                  <a16:creationId xmlns:a16="http://schemas.microsoft.com/office/drawing/2014/main" id="{A5A4B98F-A20E-9934-2C28-083D290BABF9}"/>
                </a:ext>
              </a:extLst>
            </p:cNvPr>
            <p:cNvSpPr/>
            <p:nvPr/>
          </p:nvSpPr>
          <p:spPr>
            <a:xfrm>
              <a:off x="2203525" y="1593800"/>
              <a:ext cx="5425" cy="104925"/>
            </a:xfrm>
            <a:custGeom>
              <a:avLst/>
              <a:gdLst/>
              <a:ahLst/>
              <a:cxnLst/>
              <a:rect l="l" t="t" r="r" b="b"/>
              <a:pathLst>
                <a:path w="217" h="4197" extrusionOk="0">
                  <a:moveTo>
                    <a:pt x="0" y="0"/>
                  </a:moveTo>
                  <a:lnTo>
                    <a:pt x="0" y="4196"/>
                  </a:lnTo>
                  <a:cubicBezTo>
                    <a:pt x="76" y="4196"/>
                    <a:pt x="152" y="4183"/>
                    <a:pt x="216" y="418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4;p40">
              <a:extLst>
                <a:ext uri="{FF2B5EF4-FFF2-40B4-BE49-F238E27FC236}">
                  <a16:creationId xmlns:a16="http://schemas.microsoft.com/office/drawing/2014/main" id="{0EC67840-9F3F-A611-0866-BA3408939149}"/>
                </a:ext>
              </a:extLst>
            </p:cNvPr>
            <p:cNvSpPr/>
            <p:nvPr/>
          </p:nvSpPr>
          <p:spPr>
            <a:xfrm>
              <a:off x="2230125" y="1593800"/>
              <a:ext cx="5750" cy="102050"/>
            </a:xfrm>
            <a:custGeom>
              <a:avLst/>
              <a:gdLst/>
              <a:ahLst/>
              <a:cxnLst/>
              <a:rect l="l" t="t" r="r" b="b"/>
              <a:pathLst>
                <a:path w="230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82"/>
                    <a:pt x="153" y="4070"/>
                    <a:pt x="229" y="405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75;p40">
              <a:extLst>
                <a:ext uri="{FF2B5EF4-FFF2-40B4-BE49-F238E27FC236}">
                  <a16:creationId xmlns:a16="http://schemas.microsoft.com/office/drawing/2014/main" id="{A8D35874-3E83-3C32-386B-F587B1C90BEA}"/>
                </a:ext>
              </a:extLst>
            </p:cNvPr>
            <p:cNvSpPr/>
            <p:nvPr/>
          </p:nvSpPr>
          <p:spPr>
            <a:xfrm>
              <a:off x="2256750" y="15938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1" y="0"/>
                  </a:moveTo>
                  <a:lnTo>
                    <a:pt x="1" y="3918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76;p40">
              <a:extLst>
                <a:ext uri="{FF2B5EF4-FFF2-40B4-BE49-F238E27FC236}">
                  <a16:creationId xmlns:a16="http://schemas.microsoft.com/office/drawing/2014/main" id="{234096BB-79C1-D187-825D-ED4E7DF4D4E2}"/>
                </a:ext>
              </a:extLst>
            </p:cNvPr>
            <p:cNvSpPr/>
            <p:nvPr/>
          </p:nvSpPr>
          <p:spPr>
            <a:xfrm>
              <a:off x="2283700" y="1593500"/>
              <a:ext cx="5400" cy="92225"/>
            </a:xfrm>
            <a:custGeom>
              <a:avLst/>
              <a:gdLst/>
              <a:ahLst/>
              <a:cxnLst/>
              <a:rect l="l" t="t" r="r" b="b"/>
              <a:pathLst>
                <a:path w="216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51"/>
                    <a:pt x="216" y="362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77;p40">
              <a:extLst>
                <a:ext uri="{FF2B5EF4-FFF2-40B4-BE49-F238E27FC236}">
                  <a16:creationId xmlns:a16="http://schemas.microsoft.com/office/drawing/2014/main" id="{876DB7F2-E79C-D102-BB0E-C93A63095DCD}"/>
                </a:ext>
              </a:extLst>
            </p:cNvPr>
            <p:cNvSpPr/>
            <p:nvPr/>
          </p:nvSpPr>
          <p:spPr>
            <a:xfrm>
              <a:off x="2310325" y="159350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347"/>
                  </a:lnTo>
                  <a:cubicBezTo>
                    <a:pt x="77" y="3308"/>
                    <a:pt x="153" y="3283"/>
                    <a:pt x="229" y="324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78;p40">
              <a:extLst>
                <a:ext uri="{FF2B5EF4-FFF2-40B4-BE49-F238E27FC236}">
                  <a16:creationId xmlns:a16="http://schemas.microsoft.com/office/drawing/2014/main" id="{BE166CC6-86D1-6032-2EEA-47941BFB0466}"/>
                </a:ext>
              </a:extLst>
            </p:cNvPr>
            <p:cNvSpPr/>
            <p:nvPr/>
          </p:nvSpPr>
          <p:spPr>
            <a:xfrm>
              <a:off x="2336950" y="1593500"/>
              <a:ext cx="5725" cy="69725"/>
            </a:xfrm>
            <a:custGeom>
              <a:avLst/>
              <a:gdLst/>
              <a:ahLst/>
              <a:cxnLst/>
              <a:rect l="l" t="t" r="r" b="b"/>
              <a:pathLst>
                <a:path w="229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88" y="2725"/>
                    <a:pt x="165" y="2662"/>
                    <a:pt x="228" y="2611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79;p40">
              <a:extLst>
                <a:ext uri="{FF2B5EF4-FFF2-40B4-BE49-F238E27FC236}">
                  <a16:creationId xmlns:a16="http://schemas.microsoft.com/office/drawing/2014/main" id="{94899562-0516-A50E-6811-90EBAAE8A1AC}"/>
                </a:ext>
              </a:extLst>
            </p:cNvPr>
            <p:cNvSpPr/>
            <p:nvPr/>
          </p:nvSpPr>
          <p:spPr>
            <a:xfrm>
              <a:off x="1950625" y="1537075"/>
              <a:ext cx="402500" cy="114125"/>
            </a:xfrm>
            <a:custGeom>
              <a:avLst/>
              <a:gdLst/>
              <a:ahLst/>
              <a:cxnLst/>
              <a:rect l="l" t="t" r="r" b="b"/>
              <a:pathLst>
                <a:path w="16100" h="4565" extrusionOk="0">
                  <a:moveTo>
                    <a:pt x="8051" y="1"/>
                  </a:moveTo>
                  <a:cubicBezTo>
                    <a:pt x="3702" y="1"/>
                    <a:pt x="166" y="976"/>
                    <a:pt x="14" y="2193"/>
                  </a:cubicBezTo>
                  <a:cubicBezTo>
                    <a:pt x="1" y="2219"/>
                    <a:pt x="1" y="2257"/>
                    <a:pt x="1" y="2282"/>
                  </a:cubicBezTo>
                  <a:cubicBezTo>
                    <a:pt x="1" y="2587"/>
                    <a:pt x="217" y="2891"/>
                    <a:pt x="609" y="3157"/>
                  </a:cubicBezTo>
                  <a:cubicBezTo>
                    <a:pt x="673" y="3195"/>
                    <a:pt x="749" y="3246"/>
                    <a:pt x="825" y="3283"/>
                  </a:cubicBezTo>
                  <a:cubicBezTo>
                    <a:pt x="1206" y="3499"/>
                    <a:pt x="1699" y="3702"/>
                    <a:pt x="2283" y="3880"/>
                  </a:cubicBezTo>
                  <a:lnTo>
                    <a:pt x="2701" y="3993"/>
                  </a:lnTo>
                  <a:cubicBezTo>
                    <a:pt x="3183" y="4108"/>
                    <a:pt x="3702" y="4209"/>
                    <a:pt x="4260" y="4297"/>
                  </a:cubicBezTo>
                  <a:cubicBezTo>
                    <a:pt x="4894" y="4387"/>
                    <a:pt x="5566" y="4463"/>
                    <a:pt x="6288" y="4513"/>
                  </a:cubicBezTo>
                  <a:cubicBezTo>
                    <a:pt x="6859" y="4551"/>
                    <a:pt x="7442" y="4564"/>
                    <a:pt x="8051" y="4564"/>
                  </a:cubicBezTo>
                  <a:cubicBezTo>
                    <a:pt x="12499" y="4564"/>
                    <a:pt x="16099" y="3537"/>
                    <a:pt x="16099" y="2282"/>
                  </a:cubicBezTo>
                  <a:lnTo>
                    <a:pt x="16099" y="2193"/>
                  </a:lnTo>
                  <a:cubicBezTo>
                    <a:pt x="16074" y="2041"/>
                    <a:pt x="16011" y="1902"/>
                    <a:pt x="15884" y="1762"/>
                  </a:cubicBezTo>
                  <a:cubicBezTo>
                    <a:pt x="15732" y="1559"/>
                    <a:pt x="15491" y="1382"/>
                    <a:pt x="15161" y="1205"/>
                  </a:cubicBezTo>
                  <a:cubicBezTo>
                    <a:pt x="14857" y="1040"/>
                    <a:pt x="14477" y="888"/>
                    <a:pt x="14034" y="748"/>
                  </a:cubicBezTo>
                  <a:cubicBezTo>
                    <a:pt x="13919" y="711"/>
                    <a:pt x="13792" y="672"/>
                    <a:pt x="13653" y="635"/>
                  </a:cubicBezTo>
                  <a:cubicBezTo>
                    <a:pt x="13057" y="469"/>
                    <a:pt x="12360" y="330"/>
                    <a:pt x="11612" y="229"/>
                  </a:cubicBezTo>
                  <a:cubicBezTo>
                    <a:pt x="11435" y="204"/>
                    <a:pt x="11257" y="178"/>
                    <a:pt x="11080" y="165"/>
                  </a:cubicBezTo>
                  <a:cubicBezTo>
                    <a:pt x="10142" y="52"/>
                    <a:pt x="9128" y="1"/>
                    <a:pt x="8051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0;p40">
              <a:extLst>
                <a:ext uri="{FF2B5EF4-FFF2-40B4-BE49-F238E27FC236}">
                  <a16:creationId xmlns:a16="http://schemas.microsoft.com/office/drawing/2014/main" id="{EC33818B-5ECA-41B4-694F-A645CBDE6C5B}"/>
                </a:ext>
              </a:extLst>
            </p:cNvPr>
            <p:cNvSpPr/>
            <p:nvPr/>
          </p:nvSpPr>
          <p:spPr>
            <a:xfrm>
              <a:off x="2057100" y="1568150"/>
              <a:ext cx="271300" cy="81775"/>
            </a:xfrm>
            <a:custGeom>
              <a:avLst/>
              <a:gdLst/>
              <a:ahLst/>
              <a:cxnLst/>
              <a:rect l="l" t="t" r="r" b="b"/>
              <a:pathLst>
                <a:path w="10852" h="3271" extrusionOk="0">
                  <a:moveTo>
                    <a:pt x="1" y="0"/>
                  </a:moveTo>
                  <a:lnTo>
                    <a:pt x="1" y="3270"/>
                  </a:lnTo>
                  <a:lnTo>
                    <a:pt x="10851" y="3270"/>
                  </a:lnTo>
                  <a:lnTo>
                    <a:pt x="10851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1;p40">
              <a:extLst>
                <a:ext uri="{FF2B5EF4-FFF2-40B4-BE49-F238E27FC236}">
                  <a16:creationId xmlns:a16="http://schemas.microsoft.com/office/drawing/2014/main" id="{82424EE6-4CB7-47D6-6FA1-EB0D3A1A1186}"/>
                </a:ext>
              </a:extLst>
            </p:cNvPr>
            <p:cNvSpPr/>
            <p:nvPr/>
          </p:nvSpPr>
          <p:spPr>
            <a:xfrm>
              <a:off x="1965850" y="1615675"/>
              <a:ext cx="9225" cy="3500"/>
            </a:xfrm>
            <a:custGeom>
              <a:avLst/>
              <a:gdLst/>
              <a:ahLst/>
              <a:cxnLst/>
              <a:rect l="l" t="t" r="r" b="b"/>
              <a:pathLst>
                <a:path w="369" h="140" extrusionOk="0">
                  <a:moveTo>
                    <a:pt x="39" y="0"/>
                  </a:moveTo>
                  <a:lnTo>
                    <a:pt x="0" y="13"/>
                  </a:lnTo>
                  <a:cubicBezTo>
                    <a:pt x="64" y="51"/>
                    <a:pt x="140" y="102"/>
                    <a:pt x="216" y="139"/>
                  </a:cubicBezTo>
                  <a:lnTo>
                    <a:pt x="368" y="102"/>
                  </a:lnTo>
                  <a:lnTo>
                    <a:pt x="355" y="102"/>
                  </a:lnTo>
                  <a:cubicBezTo>
                    <a:pt x="254" y="63"/>
                    <a:pt x="140" y="38"/>
                    <a:pt x="39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2;p40">
              <a:extLst>
                <a:ext uri="{FF2B5EF4-FFF2-40B4-BE49-F238E27FC236}">
                  <a16:creationId xmlns:a16="http://schemas.microsoft.com/office/drawing/2014/main" id="{A1E38AF1-A819-4068-502D-A7ED13CA3A6D}"/>
                </a:ext>
              </a:extLst>
            </p:cNvPr>
            <p:cNvSpPr/>
            <p:nvPr/>
          </p:nvSpPr>
          <p:spPr>
            <a:xfrm>
              <a:off x="2007675" y="1628650"/>
              <a:ext cx="32975" cy="8275"/>
            </a:xfrm>
            <a:custGeom>
              <a:avLst/>
              <a:gdLst/>
              <a:ahLst/>
              <a:cxnLst/>
              <a:rect l="l" t="t" r="r" b="b"/>
              <a:pathLst>
                <a:path w="1319" h="331" extrusionOk="0">
                  <a:moveTo>
                    <a:pt x="749" y="1"/>
                  </a:moveTo>
                  <a:lnTo>
                    <a:pt x="1" y="217"/>
                  </a:lnTo>
                  <a:lnTo>
                    <a:pt x="419" y="330"/>
                  </a:lnTo>
                  <a:lnTo>
                    <a:pt x="1319" y="77"/>
                  </a:lnTo>
                  <a:cubicBezTo>
                    <a:pt x="1217" y="65"/>
                    <a:pt x="1129" y="51"/>
                    <a:pt x="1040" y="39"/>
                  </a:cubicBezTo>
                  <a:cubicBezTo>
                    <a:pt x="964" y="26"/>
                    <a:pt x="901" y="14"/>
                    <a:pt x="825" y="14"/>
                  </a:cubicBezTo>
                  <a:cubicBezTo>
                    <a:pt x="800" y="1"/>
                    <a:pt x="774" y="1"/>
                    <a:pt x="749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83;p40">
              <a:extLst>
                <a:ext uri="{FF2B5EF4-FFF2-40B4-BE49-F238E27FC236}">
                  <a16:creationId xmlns:a16="http://schemas.microsoft.com/office/drawing/2014/main" id="{07B5B657-C0D1-8401-6E50-FB54C98BDCCE}"/>
                </a:ext>
              </a:extLst>
            </p:cNvPr>
            <p:cNvSpPr/>
            <p:nvPr/>
          </p:nvSpPr>
          <p:spPr>
            <a:xfrm>
              <a:off x="1991200" y="1548500"/>
              <a:ext cx="321675" cy="91275"/>
            </a:xfrm>
            <a:custGeom>
              <a:avLst/>
              <a:gdLst/>
              <a:ahLst/>
              <a:cxnLst/>
              <a:rect l="l" t="t" r="r" b="b"/>
              <a:pathLst>
                <a:path w="12867" h="3651" extrusionOk="0">
                  <a:moveTo>
                    <a:pt x="6428" y="0"/>
                  </a:moveTo>
                  <a:cubicBezTo>
                    <a:pt x="2878" y="0"/>
                    <a:pt x="0" y="811"/>
                    <a:pt x="0" y="1825"/>
                  </a:cubicBezTo>
                  <a:lnTo>
                    <a:pt x="0" y="1902"/>
                  </a:lnTo>
                  <a:cubicBezTo>
                    <a:pt x="166" y="2877"/>
                    <a:pt x="2980" y="3651"/>
                    <a:pt x="6428" y="3651"/>
                  </a:cubicBezTo>
                  <a:cubicBezTo>
                    <a:pt x="9875" y="3651"/>
                    <a:pt x="12702" y="2877"/>
                    <a:pt x="12854" y="1902"/>
                  </a:cubicBezTo>
                  <a:cubicBezTo>
                    <a:pt x="12854" y="1876"/>
                    <a:pt x="12867" y="1851"/>
                    <a:pt x="12867" y="1825"/>
                  </a:cubicBezTo>
                  <a:cubicBezTo>
                    <a:pt x="12867" y="811"/>
                    <a:pt x="9977" y="0"/>
                    <a:pt x="642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84;p40">
              <a:extLst>
                <a:ext uri="{FF2B5EF4-FFF2-40B4-BE49-F238E27FC236}">
                  <a16:creationId xmlns:a16="http://schemas.microsoft.com/office/drawing/2014/main" id="{0F856798-EE29-E605-C785-717329B8B46D}"/>
                </a:ext>
              </a:extLst>
            </p:cNvPr>
            <p:cNvSpPr/>
            <p:nvPr/>
          </p:nvSpPr>
          <p:spPr>
            <a:xfrm>
              <a:off x="1991200" y="1552600"/>
              <a:ext cx="321350" cy="87175"/>
            </a:xfrm>
            <a:custGeom>
              <a:avLst/>
              <a:gdLst/>
              <a:ahLst/>
              <a:cxnLst/>
              <a:rect l="l" t="t" r="r" b="b"/>
              <a:pathLst>
                <a:path w="12854" h="3487" extrusionOk="0">
                  <a:moveTo>
                    <a:pt x="6428" y="0"/>
                  </a:moveTo>
                  <a:cubicBezTo>
                    <a:pt x="2980" y="0"/>
                    <a:pt x="166" y="774"/>
                    <a:pt x="0" y="1738"/>
                  </a:cubicBezTo>
                  <a:cubicBezTo>
                    <a:pt x="26" y="1890"/>
                    <a:pt x="102" y="2029"/>
                    <a:pt x="242" y="2155"/>
                  </a:cubicBezTo>
                  <a:cubicBezTo>
                    <a:pt x="292" y="2219"/>
                    <a:pt x="355" y="2270"/>
                    <a:pt x="431" y="2321"/>
                  </a:cubicBezTo>
                  <a:cubicBezTo>
                    <a:pt x="749" y="2549"/>
                    <a:pt x="1205" y="2752"/>
                    <a:pt x="1775" y="2916"/>
                  </a:cubicBezTo>
                  <a:cubicBezTo>
                    <a:pt x="1915" y="2954"/>
                    <a:pt x="2042" y="2992"/>
                    <a:pt x="2181" y="3030"/>
                  </a:cubicBezTo>
                  <a:cubicBezTo>
                    <a:pt x="2713" y="3169"/>
                    <a:pt x="3335" y="3271"/>
                    <a:pt x="4019" y="3347"/>
                  </a:cubicBezTo>
                  <a:cubicBezTo>
                    <a:pt x="4690" y="3436"/>
                    <a:pt x="5426" y="3474"/>
                    <a:pt x="6199" y="3487"/>
                  </a:cubicBezTo>
                  <a:lnTo>
                    <a:pt x="6428" y="3487"/>
                  </a:lnTo>
                  <a:cubicBezTo>
                    <a:pt x="9875" y="3487"/>
                    <a:pt x="12702" y="2713"/>
                    <a:pt x="12854" y="1738"/>
                  </a:cubicBezTo>
                  <a:cubicBezTo>
                    <a:pt x="12854" y="1699"/>
                    <a:pt x="12842" y="1648"/>
                    <a:pt x="12816" y="1611"/>
                  </a:cubicBezTo>
                  <a:cubicBezTo>
                    <a:pt x="12727" y="1395"/>
                    <a:pt x="12524" y="1205"/>
                    <a:pt x="12208" y="1028"/>
                  </a:cubicBezTo>
                  <a:cubicBezTo>
                    <a:pt x="11890" y="837"/>
                    <a:pt x="11473" y="673"/>
                    <a:pt x="10966" y="533"/>
                  </a:cubicBezTo>
                  <a:cubicBezTo>
                    <a:pt x="10839" y="495"/>
                    <a:pt x="10699" y="457"/>
                    <a:pt x="10560" y="431"/>
                  </a:cubicBezTo>
                  <a:cubicBezTo>
                    <a:pt x="9913" y="267"/>
                    <a:pt x="9152" y="153"/>
                    <a:pt x="8329" y="76"/>
                  </a:cubicBezTo>
                  <a:cubicBezTo>
                    <a:pt x="8126" y="64"/>
                    <a:pt x="7910" y="51"/>
                    <a:pt x="7707" y="39"/>
                  </a:cubicBezTo>
                  <a:cubicBezTo>
                    <a:pt x="7290" y="14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85;p40">
              <a:extLst>
                <a:ext uri="{FF2B5EF4-FFF2-40B4-BE49-F238E27FC236}">
                  <a16:creationId xmlns:a16="http://schemas.microsoft.com/office/drawing/2014/main" id="{CDC248AD-4C35-C8CB-B0A1-B380B947CA4D}"/>
                </a:ext>
              </a:extLst>
            </p:cNvPr>
            <p:cNvSpPr/>
            <p:nvPr/>
          </p:nvSpPr>
          <p:spPr>
            <a:xfrm>
              <a:off x="2091675" y="1585875"/>
              <a:ext cx="219950" cy="53900"/>
            </a:xfrm>
            <a:custGeom>
              <a:avLst/>
              <a:gdLst/>
              <a:ahLst/>
              <a:cxnLst/>
              <a:rect l="l" t="t" r="r" b="b"/>
              <a:pathLst>
                <a:path w="8798" h="2156" extrusionOk="0">
                  <a:moveTo>
                    <a:pt x="8594" y="1"/>
                  </a:moveTo>
                  <a:cubicBezTo>
                    <a:pt x="8530" y="77"/>
                    <a:pt x="8454" y="165"/>
                    <a:pt x="8366" y="241"/>
                  </a:cubicBezTo>
                  <a:cubicBezTo>
                    <a:pt x="8302" y="305"/>
                    <a:pt x="8226" y="368"/>
                    <a:pt x="8150" y="432"/>
                  </a:cubicBezTo>
                  <a:cubicBezTo>
                    <a:pt x="8113" y="444"/>
                    <a:pt x="8087" y="469"/>
                    <a:pt x="8062" y="483"/>
                  </a:cubicBezTo>
                  <a:lnTo>
                    <a:pt x="8797" y="280"/>
                  </a:lnTo>
                  <a:cubicBezTo>
                    <a:pt x="8759" y="178"/>
                    <a:pt x="8683" y="89"/>
                    <a:pt x="8594" y="1"/>
                  </a:cubicBezTo>
                  <a:close/>
                  <a:moveTo>
                    <a:pt x="3460" y="1788"/>
                  </a:moveTo>
                  <a:lnTo>
                    <a:pt x="3460" y="1788"/>
                  </a:lnTo>
                  <a:cubicBezTo>
                    <a:pt x="3321" y="1801"/>
                    <a:pt x="3169" y="1826"/>
                    <a:pt x="3029" y="1838"/>
                  </a:cubicBezTo>
                  <a:cubicBezTo>
                    <a:pt x="2953" y="1838"/>
                    <a:pt x="2877" y="1852"/>
                    <a:pt x="2801" y="1852"/>
                  </a:cubicBezTo>
                  <a:cubicBezTo>
                    <a:pt x="2522" y="1877"/>
                    <a:pt x="2243" y="1889"/>
                    <a:pt x="1952" y="1902"/>
                  </a:cubicBezTo>
                  <a:cubicBezTo>
                    <a:pt x="1888" y="1914"/>
                    <a:pt x="1812" y="1914"/>
                    <a:pt x="1736" y="1914"/>
                  </a:cubicBezTo>
                  <a:cubicBezTo>
                    <a:pt x="1457" y="1928"/>
                    <a:pt x="1179" y="1928"/>
                    <a:pt x="887" y="1940"/>
                  </a:cubicBezTo>
                  <a:lnTo>
                    <a:pt x="671" y="1940"/>
                  </a:lnTo>
                  <a:cubicBezTo>
                    <a:pt x="545" y="1940"/>
                    <a:pt x="431" y="1940"/>
                    <a:pt x="317" y="1928"/>
                  </a:cubicBezTo>
                  <a:lnTo>
                    <a:pt x="0" y="2016"/>
                  </a:lnTo>
                  <a:cubicBezTo>
                    <a:pt x="671" y="2105"/>
                    <a:pt x="1407" y="2143"/>
                    <a:pt x="2180" y="2156"/>
                  </a:cubicBezTo>
                  <a:lnTo>
                    <a:pt x="3460" y="1788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86;p40">
              <a:extLst>
                <a:ext uri="{FF2B5EF4-FFF2-40B4-BE49-F238E27FC236}">
                  <a16:creationId xmlns:a16="http://schemas.microsoft.com/office/drawing/2014/main" id="{B71BFD14-7F7A-D6A6-96A3-562F38B1404F}"/>
                </a:ext>
              </a:extLst>
            </p:cNvPr>
            <p:cNvSpPr/>
            <p:nvPr/>
          </p:nvSpPr>
          <p:spPr>
            <a:xfrm>
              <a:off x="2078350" y="1563375"/>
              <a:ext cx="152150" cy="64375"/>
            </a:xfrm>
            <a:custGeom>
              <a:avLst/>
              <a:gdLst/>
              <a:ahLst/>
              <a:cxnLst/>
              <a:rect l="l" t="t" r="r" b="b"/>
              <a:pathLst>
                <a:path w="6086" h="2575" extrusionOk="0">
                  <a:moveTo>
                    <a:pt x="2485" y="0"/>
                  </a:moveTo>
                  <a:lnTo>
                    <a:pt x="2485" y="292"/>
                  </a:lnTo>
                  <a:cubicBezTo>
                    <a:pt x="900" y="355"/>
                    <a:pt x="114" y="622"/>
                    <a:pt x="114" y="926"/>
                  </a:cubicBezTo>
                  <a:cubicBezTo>
                    <a:pt x="114" y="1636"/>
                    <a:pt x="3841" y="1445"/>
                    <a:pt x="3841" y="1687"/>
                  </a:cubicBezTo>
                  <a:cubicBezTo>
                    <a:pt x="3841" y="1750"/>
                    <a:pt x="3613" y="1788"/>
                    <a:pt x="2967" y="1788"/>
                  </a:cubicBezTo>
                  <a:cubicBezTo>
                    <a:pt x="2219" y="1788"/>
                    <a:pt x="1370" y="1724"/>
                    <a:pt x="736" y="1623"/>
                  </a:cubicBezTo>
                  <a:lnTo>
                    <a:pt x="1" y="2092"/>
                  </a:lnTo>
                  <a:cubicBezTo>
                    <a:pt x="584" y="2194"/>
                    <a:pt x="1522" y="2257"/>
                    <a:pt x="2485" y="2282"/>
                  </a:cubicBezTo>
                  <a:lnTo>
                    <a:pt x="2485" y="2574"/>
                  </a:lnTo>
                  <a:lnTo>
                    <a:pt x="3841" y="2574"/>
                  </a:lnTo>
                  <a:lnTo>
                    <a:pt x="3841" y="2270"/>
                  </a:lnTo>
                  <a:cubicBezTo>
                    <a:pt x="5337" y="2194"/>
                    <a:pt x="6085" y="1940"/>
                    <a:pt x="6085" y="1636"/>
                  </a:cubicBezTo>
                  <a:cubicBezTo>
                    <a:pt x="6085" y="938"/>
                    <a:pt x="2358" y="1129"/>
                    <a:pt x="2358" y="901"/>
                  </a:cubicBezTo>
                  <a:cubicBezTo>
                    <a:pt x="2358" y="825"/>
                    <a:pt x="2573" y="774"/>
                    <a:pt x="3233" y="774"/>
                  </a:cubicBezTo>
                  <a:cubicBezTo>
                    <a:pt x="3816" y="774"/>
                    <a:pt x="4449" y="825"/>
                    <a:pt x="5109" y="913"/>
                  </a:cubicBezTo>
                  <a:lnTo>
                    <a:pt x="5793" y="445"/>
                  </a:lnTo>
                  <a:cubicBezTo>
                    <a:pt x="5249" y="368"/>
                    <a:pt x="4551" y="305"/>
                    <a:pt x="3841" y="292"/>
                  </a:cubicBezTo>
                  <a:lnTo>
                    <a:pt x="3841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87;p40">
              <a:extLst>
                <a:ext uri="{FF2B5EF4-FFF2-40B4-BE49-F238E27FC236}">
                  <a16:creationId xmlns:a16="http://schemas.microsoft.com/office/drawing/2014/main" id="{EE1C4E2C-375C-2AB2-6771-43A9E74E7A59}"/>
                </a:ext>
              </a:extLst>
            </p:cNvPr>
            <p:cNvSpPr/>
            <p:nvPr/>
          </p:nvSpPr>
          <p:spPr>
            <a:xfrm>
              <a:off x="2077400" y="1560825"/>
              <a:ext cx="152125" cy="64375"/>
            </a:xfrm>
            <a:custGeom>
              <a:avLst/>
              <a:gdLst/>
              <a:ahLst/>
              <a:cxnLst/>
              <a:rect l="l" t="t" r="r" b="b"/>
              <a:pathLst>
                <a:path w="6085" h="2575" extrusionOk="0">
                  <a:moveTo>
                    <a:pt x="2485" y="1"/>
                  </a:moveTo>
                  <a:lnTo>
                    <a:pt x="2485" y="293"/>
                  </a:lnTo>
                  <a:cubicBezTo>
                    <a:pt x="901" y="356"/>
                    <a:pt x="115" y="623"/>
                    <a:pt x="115" y="927"/>
                  </a:cubicBezTo>
                  <a:cubicBezTo>
                    <a:pt x="115" y="1637"/>
                    <a:pt x="3842" y="1446"/>
                    <a:pt x="3842" y="1687"/>
                  </a:cubicBezTo>
                  <a:cubicBezTo>
                    <a:pt x="3842" y="1750"/>
                    <a:pt x="3600" y="1789"/>
                    <a:pt x="2966" y="1789"/>
                  </a:cubicBezTo>
                  <a:cubicBezTo>
                    <a:pt x="2219" y="1789"/>
                    <a:pt x="1369" y="1725"/>
                    <a:pt x="735" y="1623"/>
                  </a:cubicBezTo>
                  <a:lnTo>
                    <a:pt x="0" y="2093"/>
                  </a:lnTo>
                  <a:cubicBezTo>
                    <a:pt x="583" y="2194"/>
                    <a:pt x="1521" y="2257"/>
                    <a:pt x="2485" y="2283"/>
                  </a:cubicBezTo>
                  <a:lnTo>
                    <a:pt x="2485" y="2575"/>
                  </a:lnTo>
                  <a:lnTo>
                    <a:pt x="3842" y="2575"/>
                  </a:lnTo>
                  <a:lnTo>
                    <a:pt x="3842" y="2270"/>
                  </a:lnTo>
                  <a:cubicBezTo>
                    <a:pt x="5324" y="2194"/>
                    <a:pt x="6085" y="1941"/>
                    <a:pt x="6085" y="1637"/>
                  </a:cubicBezTo>
                  <a:cubicBezTo>
                    <a:pt x="6085" y="939"/>
                    <a:pt x="2358" y="1130"/>
                    <a:pt x="2358" y="901"/>
                  </a:cubicBezTo>
                  <a:cubicBezTo>
                    <a:pt x="2358" y="825"/>
                    <a:pt x="2561" y="775"/>
                    <a:pt x="3233" y="775"/>
                  </a:cubicBezTo>
                  <a:cubicBezTo>
                    <a:pt x="3816" y="775"/>
                    <a:pt x="4450" y="825"/>
                    <a:pt x="5109" y="914"/>
                  </a:cubicBezTo>
                  <a:lnTo>
                    <a:pt x="5794" y="445"/>
                  </a:lnTo>
                  <a:cubicBezTo>
                    <a:pt x="5248" y="369"/>
                    <a:pt x="4551" y="305"/>
                    <a:pt x="3842" y="293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88;p40">
              <a:extLst>
                <a:ext uri="{FF2B5EF4-FFF2-40B4-BE49-F238E27FC236}">
                  <a16:creationId xmlns:a16="http://schemas.microsoft.com/office/drawing/2014/main" id="{AD87570C-92A5-1ED1-EB74-956EE2F36ABF}"/>
                </a:ext>
              </a:extLst>
            </p:cNvPr>
            <p:cNvSpPr/>
            <p:nvPr/>
          </p:nvSpPr>
          <p:spPr>
            <a:xfrm>
              <a:off x="1908800" y="1526950"/>
              <a:ext cx="402475" cy="107425"/>
            </a:xfrm>
            <a:custGeom>
              <a:avLst/>
              <a:gdLst/>
              <a:ahLst/>
              <a:cxnLst/>
              <a:rect l="l" t="t" r="r" b="b"/>
              <a:pathLst>
                <a:path w="16099" h="4297" extrusionOk="0">
                  <a:moveTo>
                    <a:pt x="12259" y="0"/>
                  </a:moveTo>
                  <a:lnTo>
                    <a:pt x="11409" y="12"/>
                  </a:lnTo>
                  <a:lnTo>
                    <a:pt x="3715" y="12"/>
                  </a:lnTo>
                  <a:lnTo>
                    <a:pt x="2865" y="26"/>
                  </a:lnTo>
                  <a:lnTo>
                    <a:pt x="14" y="26"/>
                  </a:lnTo>
                  <a:lnTo>
                    <a:pt x="14" y="1736"/>
                  </a:lnTo>
                  <a:cubicBezTo>
                    <a:pt x="1" y="1762"/>
                    <a:pt x="1" y="1787"/>
                    <a:pt x="1" y="1800"/>
                  </a:cubicBezTo>
                  <a:cubicBezTo>
                    <a:pt x="1" y="2104"/>
                    <a:pt x="178" y="2395"/>
                    <a:pt x="508" y="2674"/>
                  </a:cubicBezTo>
                  <a:cubicBezTo>
                    <a:pt x="546" y="2700"/>
                    <a:pt x="572" y="2725"/>
                    <a:pt x="622" y="2750"/>
                  </a:cubicBezTo>
                  <a:cubicBezTo>
                    <a:pt x="648" y="2789"/>
                    <a:pt x="685" y="2814"/>
                    <a:pt x="724" y="2840"/>
                  </a:cubicBezTo>
                  <a:cubicBezTo>
                    <a:pt x="761" y="2852"/>
                    <a:pt x="787" y="2877"/>
                    <a:pt x="825" y="2902"/>
                  </a:cubicBezTo>
                  <a:cubicBezTo>
                    <a:pt x="1040" y="3029"/>
                    <a:pt x="1281" y="3156"/>
                    <a:pt x="1573" y="3283"/>
                  </a:cubicBezTo>
                  <a:cubicBezTo>
                    <a:pt x="1649" y="3308"/>
                    <a:pt x="1725" y="3333"/>
                    <a:pt x="1801" y="3372"/>
                  </a:cubicBezTo>
                  <a:cubicBezTo>
                    <a:pt x="1953" y="3423"/>
                    <a:pt x="2118" y="3486"/>
                    <a:pt x="2282" y="3536"/>
                  </a:cubicBezTo>
                  <a:cubicBezTo>
                    <a:pt x="2397" y="3575"/>
                    <a:pt x="2524" y="3612"/>
                    <a:pt x="2637" y="3651"/>
                  </a:cubicBezTo>
                  <a:cubicBezTo>
                    <a:pt x="2663" y="3651"/>
                    <a:pt x="2688" y="3663"/>
                    <a:pt x="2701" y="3663"/>
                  </a:cubicBezTo>
                  <a:cubicBezTo>
                    <a:pt x="2764" y="3676"/>
                    <a:pt x="2815" y="3688"/>
                    <a:pt x="2865" y="3702"/>
                  </a:cubicBezTo>
                  <a:cubicBezTo>
                    <a:pt x="3132" y="3778"/>
                    <a:pt x="3411" y="3840"/>
                    <a:pt x="3715" y="3904"/>
                  </a:cubicBezTo>
                  <a:cubicBezTo>
                    <a:pt x="3778" y="3917"/>
                    <a:pt x="3854" y="3930"/>
                    <a:pt x="3930" y="3942"/>
                  </a:cubicBezTo>
                  <a:cubicBezTo>
                    <a:pt x="4045" y="3967"/>
                    <a:pt x="4146" y="3980"/>
                    <a:pt x="4260" y="4006"/>
                  </a:cubicBezTo>
                  <a:cubicBezTo>
                    <a:pt x="4425" y="4031"/>
                    <a:pt x="4603" y="4056"/>
                    <a:pt x="4780" y="4082"/>
                  </a:cubicBezTo>
                  <a:cubicBezTo>
                    <a:pt x="4856" y="4082"/>
                    <a:pt x="4919" y="4094"/>
                    <a:pt x="4995" y="4107"/>
                  </a:cubicBezTo>
                  <a:cubicBezTo>
                    <a:pt x="5274" y="4145"/>
                    <a:pt x="5553" y="4170"/>
                    <a:pt x="5845" y="4195"/>
                  </a:cubicBezTo>
                  <a:cubicBezTo>
                    <a:pt x="5921" y="4209"/>
                    <a:pt x="5997" y="4209"/>
                    <a:pt x="6073" y="4221"/>
                  </a:cubicBezTo>
                  <a:cubicBezTo>
                    <a:pt x="6136" y="4221"/>
                    <a:pt x="6212" y="4221"/>
                    <a:pt x="6288" y="4234"/>
                  </a:cubicBezTo>
                  <a:cubicBezTo>
                    <a:pt x="6491" y="4246"/>
                    <a:pt x="6707" y="4259"/>
                    <a:pt x="6910" y="4271"/>
                  </a:cubicBezTo>
                  <a:lnTo>
                    <a:pt x="7138" y="4271"/>
                  </a:lnTo>
                  <a:cubicBezTo>
                    <a:pt x="7417" y="4285"/>
                    <a:pt x="7695" y="4297"/>
                    <a:pt x="7986" y="4297"/>
                  </a:cubicBezTo>
                  <a:lnTo>
                    <a:pt x="8202" y="4297"/>
                  </a:lnTo>
                  <a:cubicBezTo>
                    <a:pt x="8494" y="4285"/>
                    <a:pt x="8772" y="4285"/>
                    <a:pt x="9051" y="4271"/>
                  </a:cubicBezTo>
                  <a:cubicBezTo>
                    <a:pt x="9127" y="4271"/>
                    <a:pt x="9203" y="4271"/>
                    <a:pt x="9267" y="4259"/>
                  </a:cubicBezTo>
                  <a:cubicBezTo>
                    <a:pt x="9558" y="4246"/>
                    <a:pt x="9837" y="4234"/>
                    <a:pt x="10116" y="4209"/>
                  </a:cubicBezTo>
                  <a:cubicBezTo>
                    <a:pt x="10192" y="4209"/>
                    <a:pt x="10268" y="4195"/>
                    <a:pt x="10344" y="4195"/>
                  </a:cubicBezTo>
                  <a:cubicBezTo>
                    <a:pt x="10636" y="4170"/>
                    <a:pt x="10915" y="4133"/>
                    <a:pt x="11181" y="4094"/>
                  </a:cubicBezTo>
                  <a:cubicBezTo>
                    <a:pt x="11257" y="4082"/>
                    <a:pt x="11333" y="4082"/>
                    <a:pt x="11409" y="4069"/>
                  </a:cubicBezTo>
                  <a:cubicBezTo>
                    <a:pt x="11701" y="4031"/>
                    <a:pt x="11980" y="3980"/>
                    <a:pt x="12259" y="3930"/>
                  </a:cubicBezTo>
                  <a:cubicBezTo>
                    <a:pt x="12335" y="3917"/>
                    <a:pt x="12398" y="3904"/>
                    <a:pt x="12474" y="3879"/>
                  </a:cubicBezTo>
                  <a:cubicBezTo>
                    <a:pt x="12778" y="3828"/>
                    <a:pt x="13057" y="3752"/>
                    <a:pt x="13324" y="3688"/>
                  </a:cubicBezTo>
                  <a:cubicBezTo>
                    <a:pt x="13400" y="3663"/>
                    <a:pt x="13476" y="3651"/>
                    <a:pt x="13552" y="3625"/>
                  </a:cubicBezTo>
                  <a:cubicBezTo>
                    <a:pt x="13856" y="3536"/>
                    <a:pt x="14135" y="3448"/>
                    <a:pt x="14388" y="3347"/>
                  </a:cubicBezTo>
                  <a:cubicBezTo>
                    <a:pt x="14464" y="3308"/>
                    <a:pt x="14540" y="3283"/>
                    <a:pt x="14616" y="3245"/>
                  </a:cubicBezTo>
                  <a:cubicBezTo>
                    <a:pt x="14946" y="3105"/>
                    <a:pt x="15225" y="2953"/>
                    <a:pt x="15465" y="2789"/>
                  </a:cubicBezTo>
                  <a:cubicBezTo>
                    <a:pt x="15541" y="2725"/>
                    <a:pt x="15617" y="2662"/>
                    <a:pt x="15681" y="2598"/>
                  </a:cubicBezTo>
                  <a:cubicBezTo>
                    <a:pt x="15960" y="2358"/>
                    <a:pt x="16099" y="2079"/>
                    <a:pt x="16099" y="1800"/>
                  </a:cubicBezTo>
                  <a:lnTo>
                    <a:pt x="16099" y="1787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89;p40">
              <a:extLst>
                <a:ext uri="{FF2B5EF4-FFF2-40B4-BE49-F238E27FC236}">
                  <a16:creationId xmlns:a16="http://schemas.microsoft.com/office/drawing/2014/main" id="{3AC2928E-8511-A36A-A445-918FA5245568}"/>
                </a:ext>
              </a:extLst>
            </p:cNvPr>
            <p:cNvSpPr/>
            <p:nvPr/>
          </p:nvSpPr>
          <p:spPr>
            <a:xfrm>
              <a:off x="1921475" y="1527575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1" y="1"/>
                  </a:moveTo>
                  <a:lnTo>
                    <a:pt x="1" y="2649"/>
                  </a:lnTo>
                  <a:cubicBezTo>
                    <a:pt x="39" y="2675"/>
                    <a:pt x="65" y="2700"/>
                    <a:pt x="115" y="2725"/>
                  </a:cubicBezTo>
                  <a:cubicBezTo>
                    <a:pt x="141" y="2764"/>
                    <a:pt x="178" y="2789"/>
                    <a:pt x="217" y="2815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90;p40">
              <a:extLst>
                <a:ext uri="{FF2B5EF4-FFF2-40B4-BE49-F238E27FC236}">
                  <a16:creationId xmlns:a16="http://schemas.microsoft.com/office/drawing/2014/main" id="{4981D6DD-55B5-A6F7-81AC-41206D574B72}"/>
                </a:ext>
              </a:extLst>
            </p:cNvPr>
            <p:cNvSpPr/>
            <p:nvPr/>
          </p:nvSpPr>
          <p:spPr>
            <a:xfrm>
              <a:off x="1948100" y="1527575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1" y="1"/>
                  </a:moveTo>
                  <a:lnTo>
                    <a:pt x="1" y="3258"/>
                  </a:lnTo>
                  <a:cubicBezTo>
                    <a:pt x="77" y="3283"/>
                    <a:pt x="153" y="3308"/>
                    <a:pt x="229" y="3347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91;p40">
              <a:extLst>
                <a:ext uri="{FF2B5EF4-FFF2-40B4-BE49-F238E27FC236}">
                  <a16:creationId xmlns:a16="http://schemas.microsoft.com/office/drawing/2014/main" id="{282AD530-78D9-04D3-5CF9-17BAA2734B7B}"/>
                </a:ext>
              </a:extLst>
            </p:cNvPr>
            <p:cNvSpPr/>
            <p:nvPr/>
          </p:nvSpPr>
          <p:spPr>
            <a:xfrm>
              <a:off x="1974725" y="1527575"/>
              <a:ext cx="5725" cy="91925"/>
            </a:xfrm>
            <a:custGeom>
              <a:avLst/>
              <a:gdLst/>
              <a:ahLst/>
              <a:cxnLst/>
              <a:rect l="l" t="t" r="r" b="b"/>
              <a:pathLst>
                <a:path w="229" h="3677" extrusionOk="0">
                  <a:moveTo>
                    <a:pt x="0" y="1"/>
                  </a:moveTo>
                  <a:lnTo>
                    <a:pt x="0" y="3626"/>
                  </a:lnTo>
                  <a:cubicBezTo>
                    <a:pt x="26" y="3626"/>
                    <a:pt x="51" y="3638"/>
                    <a:pt x="64" y="3638"/>
                  </a:cubicBezTo>
                  <a:cubicBezTo>
                    <a:pt x="127" y="3651"/>
                    <a:pt x="178" y="3663"/>
                    <a:pt x="228" y="3677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92;p40">
              <a:extLst>
                <a:ext uri="{FF2B5EF4-FFF2-40B4-BE49-F238E27FC236}">
                  <a16:creationId xmlns:a16="http://schemas.microsoft.com/office/drawing/2014/main" id="{420B08B1-CBE5-4824-58BC-00BE8E5554A4}"/>
                </a:ext>
              </a:extLst>
            </p:cNvPr>
            <p:cNvSpPr/>
            <p:nvPr/>
          </p:nvSpPr>
          <p:spPr>
            <a:xfrm>
              <a:off x="2001675" y="1527250"/>
              <a:ext cx="5400" cy="98250"/>
            </a:xfrm>
            <a:custGeom>
              <a:avLst/>
              <a:gdLst/>
              <a:ahLst/>
              <a:cxnLst/>
              <a:rect l="l" t="t" r="r" b="b"/>
              <a:pathLst>
                <a:path w="216" h="3930" extrusionOk="0">
                  <a:moveTo>
                    <a:pt x="0" y="0"/>
                  </a:moveTo>
                  <a:lnTo>
                    <a:pt x="0" y="3892"/>
                  </a:lnTo>
                  <a:cubicBezTo>
                    <a:pt x="63" y="3905"/>
                    <a:pt x="139" y="3918"/>
                    <a:pt x="215" y="3930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3;p40">
              <a:extLst>
                <a:ext uri="{FF2B5EF4-FFF2-40B4-BE49-F238E27FC236}">
                  <a16:creationId xmlns:a16="http://schemas.microsoft.com/office/drawing/2014/main" id="{C8A02597-C882-DE01-5244-CE36B2FB9F0B}"/>
                </a:ext>
              </a:extLst>
            </p:cNvPr>
            <p:cNvSpPr/>
            <p:nvPr/>
          </p:nvSpPr>
          <p:spPr>
            <a:xfrm>
              <a:off x="2028300" y="1527250"/>
              <a:ext cx="5375" cy="102400"/>
            </a:xfrm>
            <a:custGeom>
              <a:avLst/>
              <a:gdLst/>
              <a:ahLst/>
              <a:cxnLst/>
              <a:rect l="l" t="t" r="r" b="b"/>
              <a:pathLst>
                <a:path w="215" h="4096" extrusionOk="0">
                  <a:moveTo>
                    <a:pt x="0" y="0"/>
                  </a:moveTo>
                  <a:lnTo>
                    <a:pt x="0" y="4070"/>
                  </a:lnTo>
                  <a:cubicBezTo>
                    <a:pt x="76" y="4070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94;p40">
              <a:extLst>
                <a:ext uri="{FF2B5EF4-FFF2-40B4-BE49-F238E27FC236}">
                  <a16:creationId xmlns:a16="http://schemas.microsoft.com/office/drawing/2014/main" id="{7DE2144E-2E2B-0ED8-8E73-2947DE5122DC}"/>
                </a:ext>
              </a:extLst>
            </p:cNvPr>
            <p:cNvSpPr/>
            <p:nvPr/>
          </p:nvSpPr>
          <p:spPr>
            <a:xfrm>
              <a:off x="2054900" y="1527250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7"/>
                    <a:pt x="153" y="4197"/>
                    <a:pt x="229" y="420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95;p40">
              <a:extLst>
                <a:ext uri="{FF2B5EF4-FFF2-40B4-BE49-F238E27FC236}">
                  <a16:creationId xmlns:a16="http://schemas.microsoft.com/office/drawing/2014/main" id="{E43CCB76-0B40-C34A-62AD-18FE6D4CBB71}"/>
                </a:ext>
              </a:extLst>
            </p:cNvPr>
            <p:cNvSpPr/>
            <p:nvPr/>
          </p:nvSpPr>
          <p:spPr>
            <a:xfrm>
              <a:off x="2081525" y="152725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96;p40">
              <a:extLst>
                <a:ext uri="{FF2B5EF4-FFF2-40B4-BE49-F238E27FC236}">
                  <a16:creationId xmlns:a16="http://schemas.microsoft.com/office/drawing/2014/main" id="{D0927E41-3000-06AA-1D08-25FDD22DF913}"/>
                </a:ext>
              </a:extLst>
            </p:cNvPr>
            <p:cNvSpPr/>
            <p:nvPr/>
          </p:nvSpPr>
          <p:spPr>
            <a:xfrm>
              <a:off x="2108450" y="1527250"/>
              <a:ext cx="5425" cy="107125"/>
            </a:xfrm>
            <a:custGeom>
              <a:avLst/>
              <a:gdLst/>
              <a:ahLst/>
              <a:cxnLst/>
              <a:rect l="l" t="t" r="r" b="b"/>
              <a:pathLst>
                <a:path w="217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97;p40">
              <a:extLst>
                <a:ext uri="{FF2B5EF4-FFF2-40B4-BE49-F238E27FC236}">
                  <a16:creationId xmlns:a16="http://schemas.microsoft.com/office/drawing/2014/main" id="{BD8728E3-6621-0668-FB79-F93318A8202E}"/>
                </a:ext>
              </a:extLst>
            </p:cNvPr>
            <p:cNvSpPr/>
            <p:nvPr/>
          </p:nvSpPr>
          <p:spPr>
            <a:xfrm>
              <a:off x="2135075" y="152725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0" y="0"/>
                  </a:moveTo>
                  <a:lnTo>
                    <a:pt x="0" y="4259"/>
                  </a:lnTo>
                  <a:cubicBezTo>
                    <a:pt x="76" y="4259"/>
                    <a:pt x="152" y="4259"/>
                    <a:pt x="216" y="42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98;p40">
              <a:extLst>
                <a:ext uri="{FF2B5EF4-FFF2-40B4-BE49-F238E27FC236}">
                  <a16:creationId xmlns:a16="http://schemas.microsoft.com/office/drawing/2014/main" id="{94C2A2BC-20E1-6343-33B3-FDFD9AC037BB}"/>
                </a:ext>
              </a:extLst>
            </p:cNvPr>
            <p:cNvSpPr/>
            <p:nvPr/>
          </p:nvSpPr>
          <p:spPr>
            <a:xfrm>
              <a:off x="2161700" y="152725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0" y="0"/>
                  </a:moveTo>
                  <a:lnTo>
                    <a:pt x="0" y="4197"/>
                  </a:lnTo>
                  <a:cubicBezTo>
                    <a:pt x="76" y="4197"/>
                    <a:pt x="152" y="4183"/>
                    <a:pt x="228" y="4183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99;p40">
              <a:extLst>
                <a:ext uri="{FF2B5EF4-FFF2-40B4-BE49-F238E27FC236}">
                  <a16:creationId xmlns:a16="http://schemas.microsoft.com/office/drawing/2014/main" id="{15231197-5FA7-6007-BAC6-26FF946E715B}"/>
                </a:ext>
              </a:extLst>
            </p:cNvPr>
            <p:cNvSpPr/>
            <p:nvPr/>
          </p:nvSpPr>
          <p:spPr>
            <a:xfrm>
              <a:off x="2188300" y="1527250"/>
              <a:ext cx="5725" cy="102050"/>
            </a:xfrm>
            <a:custGeom>
              <a:avLst/>
              <a:gdLst/>
              <a:ahLst/>
              <a:cxnLst/>
              <a:rect l="l" t="t" r="r" b="b"/>
              <a:pathLst>
                <a:path w="229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70"/>
                    <a:pt x="153" y="4070"/>
                    <a:pt x="229" y="405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00;p40">
              <a:extLst>
                <a:ext uri="{FF2B5EF4-FFF2-40B4-BE49-F238E27FC236}">
                  <a16:creationId xmlns:a16="http://schemas.microsoft.com/office/drawing/2014/main" id="{B60EBA51-451E-242C-BE7F-6531CA087796}"/>
                </a:ext>
              </a:extLst>
            </p:cNvPr>
            <p:cNvSpPr/>
            <p:nvPr/>
          </p:nvSpPr>
          <p:spPr>
            <a:xfrm>
              <a:off x="2215250" y="1526950"/>
              <a:ext cx="5400" cy="98250"/>
            </a:xfrm>
            <a:custGeom>
              <a:avLst/>
              <a:gdLst/>
              <a:ahLst/>
              <a:cxnLst/>
              <a:rect l="l" t="t" r="r" b="b"/>
              <a:pathLst>
                <a:path w="216" h="3930" extrusionOk="0">
                  <a:moveTo>
                    <a:pt x="1" y="0"/>
                  </a:moveTo>
                  <a:lnTo>
                    <a:pt x="1" y="3930"/>
                  </a:lnTo>
                  <a:cubicBezTo>
                    <a:pt x="77" y="3917"/>
                    <a:pt x="140" y="3904"/>
                    <a:pt x="216" y="387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01;p40">
              <a:extLst>
                <a:ext uri="{FF2B5EF4-FFF2-40B4-BE49-F238E27FC236}">
                  <a16:creationId xmlns:a16="http://schemas.microsoft.com/office/drawing/2014/main" id="{21C4C7AC-9ABB-05F9-CC57-C53CBD8362DD}"/>
                </a:ext>
              </a:extLst>
            </p:cNvPr>
            <p:cNvSpPr/>
            <p:nvPr/>
          </p:nvSpPr>
          <p:spPr>
            <a:xfrm>
              <a:off x="2241875" y="1526950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51"/>
                    <a:pt x="229" y="362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02;p40">
              <a:extLst>
                <a:ext uri="{FF2B5EF4-FFF2-40B4-BE49-F238E27FC236}">
                  <a16:creationId xmlns:a16="http://schemas.microsoft.com/office/drawing/2014/main" id="{03E4CD2F-6DE8-2F93-C5CD-5D0440A44CE8}"/>
                </a:ext>
              </a:extLst>
            </p:cNvPr>
            <p:cNvSpPr/>
            <p:nvPr/>
          </p:nvSpPr>
          <p:spPr>
            <a:xfrm>
              <a:off x="2268500" y="152695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0" y="0"/>
                  </a:moveTo>
                  <a:lnTo>
                    <a:pt x="0" y="3347"/>
                  </a:lnTo>
                  <a:cubicBezTo>
                    <a:pt x="76" y="3308"/>
                    <a:pt x="152" y="3283"/>
                    <a:pt x="228" y="3245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03;p40">
              <a:extLst>
                <a:ext uri="{FF2B5EF4-FFF2-40B4-BE49-F238E27FC236}">
                  <a16:creationId xmlns:a16="http://schemas.microsoft.com/office/drawing/2014/main" id="{9806D92F-D320-1704-9266-DD80620541CA}"/>
                </a:ext>
              </a:extLst>
            </p:cNvPr>
            <p:cNvSpPr/>
            <p:nvPr/>
          </p:nvSpPr>
          <p:spPr>
            <a:xfrm>
              <a:off x="2295425" y="1526950"/>
              <a:ext cx="5425" cy="69725"/>
            </a:xfrm>
            <a:custGeom>
              <a:avLst/>
              <a:gdLst/>
              <a:ahLst/>
              <a:cxnLst/>
              <a:rect l="l" t="t" r="r" b="b"/>
              <a:pathLst>
                <a:path w="217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76" y="2725"/>
                    <a:pt x="152" y="2662"/>
                    <a:pt x="216" y="259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04;p40">
              <a:extLst>
                <a:ext uri="{FF2B5EF4-FFF2-40B4-BE49-F238E27FC236}">
                  <a16:creationId xmlns:a16="http://schemas.microsoft.com/office/drawing/2014/main" id="{662EF0DA-C591-CC99-7EBB-C017E272A8AA}"/>
                </a:ext>
              </a:extLst>
            </p:cNvPr>
            <p:cNvSpPr/>
            <p:nvPr/>
          </p:nvSpPr>
          <p:spPr>
            <a:xfrm>
              <a:off x="1909125" y="1470200"/>
              <a:ext cx="402150" cy="114450"/>
            </a:xfrm>
            <a:custGeom>
              <a:avLst/>
              <a:gdLst/>
              <a:ahLst/>
              <a:cxnLst/>
              <a:rect l="l" t="t" r="r" b="b"/>
              <a:pathLst>
                <a:path w="16086" h="4578" extrusionOk="0">
                  <a:moveTo>
                    <a:pt x="8037" y="1"/>
                  </a:moveTo>
                  <a:cubicBezTo>
                    <a:pt x="3702" y="1"/>
                    <a:pt x="153" y="989"/>
                    <a:pt x="1" y="2206"/>
                  </a:cubicBezTo>
                  <a:lnTo>
                    <a:pt x="1" y="2296"/>
                  </a:lnTo>
                  <a:cubicBezTo>
                    <a:pt x="1" y="2600"/>
                    <a:pt x="216" y="2891"/>
                    <a:pt x="609" y="3170"/>
                  </a:cubicBezTo>
                  <a:cubicBezTo>
                    <a:pt x="672" y="3208"/>
                    <a:pt x="736" y="3259"/>
                    <a:pt x="812" y="3296"/>
                  </a:cubicBezTo>
                  <a:cubicBezTo>
                    <a:pt x="1192" y="3512"/>
                    <a:pt x="1686" y="3715"/>
                    <a:pt x="2283" y="3880"/>
                  </a:cubicBezTo>
                  <a:cubicBezTo>
                    <a:pt x="2409" y="3930"/>
                    <a:pt x="2548" y="3969"/>
                    <a:pt x="2700" y="3994"/>
                  </a:cubicBezTo>
                  <a:cubicBezTo>
                    <a:pt x="3170" y="4121"/>
                    <a:pt x="3689" y="4222"/>
                    <a:pt x="4247" y="4310"/>
                  </a:cubicBezTo>
                  <a:cubicBezTo>
                    <a:pt x="4881" y="4400"/>
                    <a:pt x="5565" y="4476"/>
                    <a:pt x="6275" y="4526"/>
                  </a:cubicBezTo>
                  <a:cubicBezTo>
                    <a:pt x="6846" y="4564"/>
                    <a:pt x="7441" y="4577"/>
                    <a:pt x="8037" y="4577"/>
                  </a:cubicBezTo>
                  <a:cubicBezTo>
                    <a:pt x="12486" y="4577"/>
                    <a:pt x="16086" y="3550"/>
                    <a:pt x="16086" y="2296"/>
                  </a:cubicBezTo>
                  <a:lnTo>
                    <a:pt x="16086" y="2206"/>
                  </a:lnTo>
                  <a:cubicBezTo>
                    <a:pt x="16061" y="2054"/>
                    <a:pt x="15998" y="1915"/>
                    <a:pt x="15883" y="1775"/>
                  </a:cubicBezTo>
                  <a:cubicBezTo>
                    <a:pt x="15719" y="1572"/>
                    <a:pt x="15478" y="1395"/>
                    <a:pt x="15161" y="1218"/>
                  </a:cubicBezTo>
                  <a:cubicBezTo>
                    <a:pt x="14844" y="1053"/>
                    <a:pt x="14463" y="901"/>
                    <a:pt x="14033" y="761"/>
                  </a:cubicBezTo>
                  <a:cubicBezTo>
                    <a:pt x="13906" y="724"/>
                    <a:pt x="13779" y="685"/>
                    <a:pt x="13640" y="648"/>
                  </a:cubicBezTo>
                  <a:cubicBezTo>
                    <a:pt x="13044" y="482"/>
                    <a:pt x="12359" y="343"/>
                    <a:pt x="11599" y="242"/>
                  </a:cubicBezTo>
                  <a:cubicBezTo>
                    <a:pt x="11421" y="217"/>
                    <a:pt x="11244" y="191"/>
                    <a:pt x="11066" y="178"/>
                  </a:cubicBezTo>
                  <a:cubicBezTo>
                    <a:pt x="10128" y="65"/>
                    <a:pt x="9114" y="1"/>
                    <a:pt x="803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05;p40">
              <a:extLst>
                <a:ext uri="{FF2B5EF4-FFF2-40B4-BE49-F238E27FC236}">
                  <a16:creationId xmlns:a16="http://schemas.microsoft.com/office/drawing/2014/main" id="{856024A2-4D71-A0CC-7119-1CFE2BE2CB6F}"/>
                </a:ext>
              </a:extLst>
            </p:cNvPr>
            <p:cNvSpPr/>
            <p:nvPr/>
          </p:nvSpPr>
          <p:spPr>
            <a:xfrm>
              <a:off x="2015275" y="1569400"/>
              <a:ext cx="86225" cy="13975"/>
            </a:xfrm>
            <a:custGeom>
              <a:avLst/>
              <a:gdLst/>
              <a:ahLst/>
              <a:cxnLst/>
              <a:rect l="l" t="t" r="r" b="b"/>
              <a:pathLst>
                <a:path w="3449" h="559" extrusionOk="0">
                  <a:moveTo>
                    <a:pt x="1" y="1"/>
                  </a:moveTo>
                  <a:lnTo>
                    <a:pt x="1" y="558"/>
                  </a:lnTo>
                  <a:lnTo>
                    <a:pt x="3449" y="558"/>
                  </a:lnTo>
                  <a:lnTo>
                    <a:pt x="3449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06;p40">
              <a:extLst>
                <a:ext uri="{FF2B5EF4-FFF2-40B4-BE49-F238E27FC236}">
                  <a16:creationId xmlns:a16="http://schemas.microsoft.com/office/drawing/2014/main" id="{610BF907-B5B1-70FB-9F0C-3C36351D4569}"/>
                </a:ext>
              </a:extLst>
            </p:cNvPr>
            <p:cNvSpPr/>
            <p:nvPr/>
          </p:nvSpPr>
          <p:spPr>
            <a:xfrm>
              <a:off x="1924350" y="1540250"/>
              <a:ext cx="35825" cy="12375"/>
            </a:xfrm>
            <a:custGeom>
              <a:avLst/>
              <a:gdLst/>
              <a:ahLst/>
              <a:cxnLst/>
              <a:rect l="l" t="t" r="r" b="b"/>
              <a:pathLst>
                <a:path w="1433" h="495" extrusionOk="0">
                  <a:moveTo>
                    <a:pt x="1255" y="1"/>
                  </a:moveTo>
                  <a:lnTo>
                    <a:pt x="0" y="368"/>
                  </a:lnTo>
                  <a:cubicBezTo>
                    <a:pt x="63" y="406"/>
                    <a:pt x="127" y="457"/>
                    <a:pt x="203" y="494"/>
                  </a:cubicBezTo>
                  <a:lnTo>
                    <a:pt x="1432" y="153"/>
                  </a:lnTo>
                  <a:cubicBezTo>
                    <a:pt x="1369" y="102"/>
                    <a:pt x="1305" y="51"/>
                    <a:pt x="1255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07;p40">
              <a:extLst>
                <a:ext uri="{FF2B5EF4-FFF2-40B4-BE49-F238E27FC236}">
                  <a16:creationId xmlns:a16="http://schemas.microsoft.com/office/drawing/2014/main" id="{C0C5BD4D-57A3-3160-A522-9E480E9B40A4}"/>
                </a:ext>
              </a:extLst>
            </p:cNvPr>
            <p:cNvSpPr/>
            <p:nvPr/>
          </p:nvSpPr>
          <p:spPr>
            <a:xfrm>
              <a:off x="1966175" y="1559275"/>
              <a:ext cx="39000" cy="10800"/>
            </a:xfrm>
            <a:custGeom>
              <a:avLst/>
              <a:gdLst/>
              <a:ahLst/>
              <a:cxnLst/>
              <a:rect l="l" t="t" r="r" b="b"/>
              <a:pathLst>
                <a:path w="1560" h="432" extrusionOk="0">
                  <a:moveTo>
                    <a:pt x="1141" y="0"/>
                  </a:moveTo>
                  <a:lnTo>
                    <a:pt x="1" y="317"/>
                  </a:lnTo>
                  <a:cubicBezTo>
                    <a:pt x="127" y="367"/>
                    <a:pt x="266" y="406"/>
                    <a:pt x="418" y="431"/>
                  </a:cubicBezTo>
                  <a:lnTo>
                    <a:pt x="1559" y="114"/>
                  </a:lnTo>
                  <a:cubicBezTo>
                    <a:pt x="1458" y="88"/>
                    <a:pt x="1356" y="63"/>
                    <a:pt x="1255" y="25"/>
                  </a:cubicBezTo>
                  <a:cubicBezTo>
                    <a:pt x="1217" y="25"/>
                    <a:pt x="1179" y="12"/>
                    <a:pt x="1141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08;p40">
              <a:extLst>
                <a:ext uri="{FF2B5EF4-FFF2-40B4-BE49-F238E27FC236}">
                  <a16:creationId xmlns:a16="http://schemas.microsoft.com/office/drawing/2014/main" id="{9C9B3AB5-1C77-3D7D-F8A2-A49D99623AAA}"/>
                </a:ext>
              </a:extLst>
            </p:cNvPr>
            <p:cNvSpPr/>
            <p:nvPr/>
          </p:nvSpPr>
          <p:spPr>
            <a:xfrm>
              <a:off x="1949375" y="1481950"/>
              <a:ext cx="321675" cy="91275"/>
            </a:xfrm>
            <a:custGeom>
              <a:avLst/>
              <a:gdLst/>
              <a:ahLst/>
              <a:cxnLst/>
              <a:rect l="l" t="t" r="r" b="b"/>
              <a:pathLst>
                <a:path w="12867" h="3651" extrusionOk="0">
                  <a:moveTo>
                    <a:pt x="6427" y="0"/>
                  </a:moveTo>
                  <a:cubicBezTo>
                    <a:pt x="2890" y="0"/>
                    <a:pt x="0" y="811"/>
                    <a:pt x="0" y="1826"/>
                  </a:cubicBezTo>
                  <a:cubicBezTo>
                    <a:pt x="0" y="1851"/>
                    <a:pt x="0" y="1876"/>
                    <a:pt x="13" y="1902"/>
                  </a:cubicBezTo>
                  <a:cubicBezTo>
                    <a:pt x="166" y="2877"/>
                    <a:pt x="2980" y="3651"/>
                    <a:pt x="6427" y="3651"/>
                  </a:cubicBezTo>
                  <a:cubicBezTo>
                    <a:pt x="9887" y="3651"/>
                    <a:pt x="12701" y="2877"/>
                    <a:pt x="12853" y="1902"/>
                  </a:cubicBezTo>
                  <a:cubicBezTo>
                    <a:pt x="12867" y="1876"/>
                    <a:pt x="12867" y="1851"/>
                    <a:pt x="12867" y="1826"/>
                  </a:cubicBezTo>
                  <a:cubicBezTo>
                    <a:pt x="12867" y="811"/>
                    <a:pt x="9977" y="0"/>
                    <a:pt x="642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09;p40">
              <a:extLst>
                <a:ext uri="{FF2B5EF4-FFF2-40B4-BE49-F238E27FC236}">
                  <a16:creationId xmlns:a16="http://schemas.microsoft.com/office/drawing/2014/main" id="{05E93D7C-21DD-B9D3-659A-7AD4628E2FA9}"/>
                </a:ext>
              </a:extLst>
            </p:cNvPr>
            <p:cNvSpPr/>
            <p:nvPr/>
          </p:nvSpPr>
          <p:spPr>
            <a:xfrm>
              <a:off x="1949700" y="1486050"/>
              <a:ext cx="321025" cy="87175"/>
            </a:xfrm>
            <a:custGeom>
              <a:avLst/>
              <a:gdLst/>
              <a:ahLst/>
              <a:cxnLst/>
              <a:rect l="l" t="t" r="r" b="b"/>
              <a:pathLst>
                <a:path w="12841" h="3487" extrusionOk="0">
                  <a:moveTo>
                    <a:pt x="6414" y="0"/>
                  </a:moveTo>
                  <a:cubicBezTo>
                    <a:pt x="2967" y="0"/>
                    <a:pt x="153" y="774"/>
                    <a:pt x="0" y="1738"/>
                  </a:cubicBezTo>
                  <a:cubicBezTo>
                    <a:pt x="13" y="1890"/>
                    <a:pt x="102" y="2016"/>
                    <a:pt x="229" y="2155"/>
                  </a:cubicBezTo>
                  <a:cubicBezTo>
                    <a:pt x="291" y="2206"/>
                    <a:pt x="355" y="2270"/>
                    <a:pt x="431" y="2321"/>
                  </a:cubicBezTo>
                  <a:cubicBezTo>
                    <a:pt x="736" y="2549"/>
                    <a:pt x="1192" y="2752"/>
                    <a:pt x="1775" y="2916"/>
                  </a:cubicBezTo>
                  <a:cubicBezTo>
                    <a:pt x="1902" y="2954"/>
                    <a:pt x="2029" y="2992"/>
                    <a:pt x="2167" y="3031"/>
                  </a:cubicBezTo>
                  <a:cubicBezTo>
                    <a:pt x="2713" y="3157"/>
                    <a:pt x="3334" y="3271"/>
                    <a:pt x="4006" y="3347"/>
                  </a:cubicBezTo>
                  <a:cubicBezTo>
                    <a:pt x="4690" y="3423"/>
                    <a:pt x="5426" y="3474"/>
                    <a:pt x="6186" y="3487"/>
                  </a:cubicBezTo>
                  <a:lnTo>
                    <a:pt x="6414" y="3487"/>
                  </a:lnTo>
                  <a:cubicBezTo>
                    <a:pt x="9874" y="3487"/>
                    <a:pt x="12688" y="2713"/>
                    <a:pt x="12840" y="1738"/>
                  </a:cubicBezTo>
                  <a:cubicBezTo>
                    <a:pt x="12840" y="1699"/>
                    <a:pt x="12828" y="1648"/>
                    <a:pt x="12803" y="1611"/>
                  </a:cubicBezTo>
                  <a:cubicBezTo>
                    <a:pt x="12714" y="1395"/>
                    <a:pt x="12511" y="1205"/>
                    <a:pt x="12207" y="1028"/>
                  </a:cubicBezTo>
                  <a:cubicBezTo>
                    <a:pt x="11890" y="837"/>
                    <a:pt x="11459" y="673"/>
                    <a:pt x="10952" y="533"/>
                  </a:cubicBezTo>
                  <a:cubicBezTo>
                    <a:pt x="10826" y="495"/>
                    <a:pt x="10686" y="457"/>
                    <a:pt x="10547" y="431"/>
                  </a:cubicBezTo>
                  <a:cubicBezTo>
                    <a:pt x="9900" y="267"/>
                    <a:pt x="9139" y="153"/>
                    <a:pt x="8316" y="77"/>
                  </a:cubicBezTo>
                  <a:cubicBezTo>
                    <a:pt x="8113" y="64"/>
                    <a:pt x="7910" y="51"/>
                    <a:pt x="7694" y="39"/>
                  </a:cubicBezTo>
                  <a:cubicBezTo>
                    <a:pt x="7288" y="14"/>
                    <a:pt x="6858" y="0"/>
                    <a:pt x="641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10;p40">
              <a:extLst>
                <a:ext uri="{FF2B5EF4-FFF2-40B4-BE49-F238E27FC236}">
                  <a16:creationId xmlns:a16="http://schemas.microsoft.com/office/drawing/2014/main" id="{92C355B0-5F25-EFD9-632E-07ED404A5F2F}"/>
                </a:ext>
              </a:extLst>
            </p:cNvPr>
            <p:cNvSpPr/>
            <p:nvPr/>
          </p:nvSpPr>
          <p:spPr>
            <a:xfrm>
              <a:off x="2049825" y="1562100"/>
              <a:ext cx="88125" cy="11125"/>
            </a:xfrm>
            <a:custGeom>
              <a:avLst/>
              <a:gdLst/>
              <a:ahLst/>
              <a:cxnLst/>
              <a:rect l="l" t="t" r="r" b="b"/>
              <a:pathLst>
                <a:path w="3525" h="445" extrusionOk="0">
                  <a:moveTo>
                    <a:pt x="1103" y="1"/>
                  </a:moveTo>
                  <a:lnTo>
                    <a:pt x="1" y="305"/>
                  </a:lnTo>
                  <a:cubicBezTo>
                    <a:pt x="685" y="381"/>
                    <a:pt x="1421" y="432"/>
                    <a:pt x="2181" y="445"/>
                  </a:cubicBezTo>
                  <a:lnTo>
                    <a:pt x="3525" y="65"/>
                  </a:lnTo>
                  <a:lnTo>
                    <a:pt x="2916" y="65"/>
                  </a:lnTo>
                  <a:cubicBezTo>
                    <a:pt x="2638" y="65"/>
                    <a:pt x="2359" y="65"/>
                    <a:pt x="2080" y="51"/>
                  </a:cubicBezTo>
                  <a:cubicBezTo>
                    <a:pt x="2004" y="51"/>
                    <a:pt x="1928" y="51"/>
                    <a:pt x="1852" y="39"/>
                  </a:cubicBezTo>
                  <a:cubicBezTo>
                    <a:pt x="1636" y="39"/>
                    <a:pt x="1433" y="26"/>
                    <a:pt x="1230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11;p40">
              <a:extLst>
                <a:ext uri="{FF2B5EF4-FFF2-40B4-BE49-F238E27FC236}">
                  <a16:creationId xmlns:a16="http://schemas.microsoft.com/office/drawing/2014/main" id="{2C5E381C-AFC5-B2E8-B169-CBB4847CDC5B}"/>
                </a:ext>
              </a:extLst>
            </p:cNvPr>
            <p:cNvSpPr/>
            <p:nvPr/>
          </p:nvSpPr>
          <p:spPr>
            <a:xfrm>
              <a:off x="1955400" y="1538025"/>
              <a:ext cx="14600" cy="6050"/>
            </a:xfrm>
            <a:custGeom>
              <a:avLst/>
              <a:gdLst/>
              <a:ahLst/>
              <a:cxnLst/>
              <a:rect l="l" t="t" r="r" b="b"/>
              <a:pathLst>
                <a:path w="584" h="242" extrusionOk="0">
                  <a:moveTo>
                    <a:pt x="254" y="0"/>
                  </a:moveTo>
                  <a:lnTo>
                    <a:pt x="1" y="76"/>
                  </a:lnTo>
                  <a:cubicBezTo>
                    <a:pt x="63" y="127"/>
                    <a:pt x="127" y="191"/>
                    <a:pt x="203" y="242"/>
                  </a:cubicBezTo>
                  <a:lnTo>
                    <a:pt x="584" y="127"/>
                  </a:lnTo>
                  <a:cubicBezTo>
                    <a:pt x="558" y="127"/>
                    <a:pt x="533" y="115"/>
                    <a:pt x="508" y="102"/>
                  </a:cubicBezTo>
                  <a:cubicBezTo>
                    <a:pt x="432" y="76"/>
                    <a:pt x="355" y="51"/>
                    <a:pt x="292" y="14"/>
                  </a:cubicBezTo>
                  <a:cubicBezTo>
                    <a:pt x="279" y="14"/>
                    <a:pt x="266" y="14"/>
                    <a:pt x="25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12;p40">
              <a:extLst>
                <a:ext uri="{FF2B5EF4-FFF2-40B4-BE49-F238E27FC236}">
                  <a16:creationId xmlns:a16="http://schemas.microsoft.com/office/drawing/2014/main" id="{CBA8158D-2278-DBEF-6793-FCA295032D22}"/>
                </a:ext>
              </a:extLst>
            </p:cNvPr>
            <p:cNvSpPr/>
            <p:nvPr/>
          </p:nvSpPr>
          <p:spPr>
            <a:xfrm>
              <a:off x="1994075" y="1553550"/>
              <a:ext cx="31075" cy="8275"/>
            </a:xfrm>
            <a:custGeom>
              <a:avLst/>
              <a:gdLst/>
              <a:ahLst/>
              <a:cxnLst/>
              <a:rect l="l" t="t" r="r" b="b"/>
              <a:pathLst>
                <a:path w="1243" h="331" extrusionOk="0">
                  <a:moveTo>
                    <a:pt x="786" y="1"/>
                  </a:moveTo>
                  <a:lnTo>
                    <a:pt x="0" y="216"/>
                  </a:lnTo>
                  <a:cubicBezTo>
                    <a:pt x="127" y="254"/>
                    <a:pt x="254" y="292"/>
                    <a:pt x="392" y="331"/>
                  </a:cubicBezTo>
                  <a:lnTo>
                    <a:pt x="1242" y="89"/>
                  </a:lnTo>
                  <a:cubicBezTo>
                    <a:pt x="1204" y="77"/>
                    <a:pt x="1153" y="64"/>
                    <a:pt x="1102" y="64"/>
                  </a:cubicBezTo>
                  <a:cubicBezTo>
                    <a:pt x="1026" y="38"/>
                    <a:pt x="950" y="26"/>
                    <a:pt x="874" y="13"/>
                  </a:cubicBezTo>
                  <a:cubicBezTo>
                    <a:pt x="849" y="13"/>
                    <a:pt x="811" y="1"/>
                    <a:pt x="78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13;p40">
              <a:extLst>
                <a:ext uri="{FF2B5EF4-FFF2-40B4-BE49-F238E27FC236}">
                  <a16:creationId xmlns:a16="http://schemas.microsoft.com/office/drawing/2014/main" id="{899EA989-2B62-877A-033F-44BC0327D2F7}"/>
                </a:ext>
              </a:extLst>
            </p:cNvPr>
            <p:cNvSpPr/>
            <p:nvPr/>
          </p:nvSpPr>
          <p:spPr>
            <a:xfrm>
              <a:off x="2036825" y="1496825"/>
              <a:ext cx="151825" cy="64025"/>
            </a:xfrm>
            <a:custGeom>
              <a:avLst/>
              <a:gdLst/>
              <a:ahLst/>
              <a:cxnLst/>
              <a:rect l="l" t="t" r="r" b="b"/>
              <a:pathLst>
                <a:path w="6073" h="2561" extrusionOk="0">
                  <a:moveTo>
                    <a:pt x="2473" y="0"/>
                  </a:moveTo>
                  <a:lnTo>
                    <a:pt x="2473" y="293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9" y="1446"/>
                    <a:pt x="3829" y="1687"/>
                  </a:cubicBezTo>
                  <a:cubicBezTo>
                    <a:pt x="3829" y="1750"/>
                    <a:pt x="3601" y="1788"/>
                    <a:pt x="2955" y="1788"/>
                  </a:cubicBezTo>
                  <a:cubicBezTo>
                    <a:pt x="2206" y="1788"/>
                    <a:pt x="1370" y="1724"/>
                    <a:pt x="724" y="1611"/>
                  </a:cubicBezTo>
                  <a:lnTo>
                    <a:pt x="1" y="2079"/>
                  </a:lnTo>
                  <a:cubicBezTo>
                    <a:pt x="572" y="2181"/>
                    <a:pt x="1510" y="2257"/>
                    <a:pt x="2473" y="2282"/>
                  </a:cubicBezTo>
                  <a:lnTo>
                    <a:pt x="2473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3" y="1927"/>
                    <a:pt x="6073" y="1636"/>
                  </a:cubicBezTo>
                  <a:cubicBezTo>
                    <a:pt x="6073" y="926"/>
                    <a:pt x="2346" y="1129"/>
                    <a:pt x="2346" y="888"/>
                  </a:cubicBezTo>
                  <a:cubicBezTo>
                    <a:pt x="2346" y="825"/>
                    <a:pt x="2561" y="774"/>
                    <a:pt x="3220" y="774"/>
                  </a:cubicBezTo>
                  <a:cubicBezTo>
                    <a:pt x="3817" y="774"/>
                    <a:pt x="4437" y="825"/>
                    <a:pt x="5096" y="913"/>
                  </a:cubicBezTo>
                  <a:lnTo>
                    <a:pt x="5781" y="445"/>
                  </a:lnTo>
                  <a:cubicBezTo>
                    <a:pt x="5236" y="355"/>
                    <a:pt x="4539" y="305"/>
                    <a:pt x="3829" y="293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14;p40">
              <a:extLst>
                <a:ext uri="{FF2B5EF4-FFF2-40B4-BE49-F238E27FC236}">
                  <a16:creationId xmlns:a16="http://schemas.microsoft.com/office/drawing/2014/main" id="{86020B14-8972-DCCC-7FE7-2AE0C94B65C6}"/>
                </a:ext>
              </a:extLst>
            </p:cNvPr>
            <p:cNvSpPr/>
            <p:nvPr/>
          </p:nvSpPr>
          <p:spPr>
            <a:xfrm>
              <a:off x="2035900" y="1494300"/>
              <a:ext cx="151800" cy="64025"/>
            </a:xfrm>
            <a:custGeom>
              <a:avLst/>
              <a:gdLst/>
              <a:ahLst/>
              <a:cxnLst/>
              <a:rect l="l" t="t" r="r" b="b"/>
              <a:pathLst>
                <a:path w="6072" h="2561" extrusionOk="0">
                  <a:moveTo>
                    <a:pt x="2471" y="0"/>
                  </a:moveTo>
                  <a:lnTo>
                    <a:pt x="2471" y="292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8" y="1445"/>
                    <a:pt x="3828" y="1686"/>
                  </a:cubicBezTo>
                  <a:cubicBezTo>
                    <a:pt x="3828" y="1749"/>
                    <a:pt x="3600" y="1788"/>
                    <a:pt x="2953" y="1788"/>
                  </a:cubicBezTo>
                  <a:cubicBezTo>
                    <a:pt x="2206" y="1788"/>
                    <a:pt x="1356" y="1724"/>
                    <a:pt x="722" y="1610"/>
                  </a:cubicBezTo>
                  <a:lnTo>
                    <a:pt x="0" y="2079"/>
                  </a:lnTo>
                  <a:cubicBezTo>
                    <a:pt x="570" y="2180"/>
                    <a:pt x="1508" y="2256"/>
                    <a:pt x="2471" y="2282"/>
                  </a:cubicBezTo>
                  <a:lnTo>
                    <a:pt x="2471" y="2561"/>
                  </a:lnTo>
                  <a:lnTo>
                    <a:pt x="3828" y="2561"/>
                  </a:lnTo>
                  <a:lnTo>
                    <a:pt x="3828" y="2270"/>
                  </a:lnTo>
                  <a:cubicBezTo>
                    <a:pt x="5324" y="2193"/>
                    <a:pt x="6071" y="1927"/>
                    <a:pt x="6071" y="1636"/>
                  </a:cubicBezTo>
                  <a:cubicBezTo>
                    <a:pt x="6071" y="926"/>
                    <a:pt x="2345" y="1129"/>
                    <a:pt x="2345" y="887"/>
                  </a:cubicBezTo>
                  <a:cubicBezTo>
                    <a:pt x="2345" y="824"/>
                    <a:pt x="2561" y="774"/>
                    <a:pt x="3220" y="774"/>
                  </a:cubicBezTo>
                  <a:cubicBezTo>
                    <a:pt x="3803" y="774"/>
                    <a:pt x="4437" y="824"/>
                    <a:pt x="5096" y="913"/>
                  </a:cubicBezTo>
                  <a:lnTo>
                    <a:pt x="5780" y="444"/>
                  </a:lnTo>
                  <a:cubicBezTo>
                    <a:pt x="5235" y="355"/>
                    <a:pt x="4538" y="304"/>
                    <a:pt x="3828" y="292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15;p40">
              <a:extLst>
                <a:ext uri="{FF2B5EF4-FFF2-40B4-BE49-F238E27FC236}">
                  <a16:creationId xmlns:a16="http://schemas.microsoft.com/office/drawing/2014/main" id="{73431DA6-6762-700F-632B-6AA8C4153E63}"/>
                </a:ext>
              </a:extLst>
            </p:cNvPr>
            <p:cNvSpPr/>
            <p:nvPr/>
          </p:nvSpPr>
          <p:spPr>
            <a:xfrm>
              <a:off x="1923375" y="1456600"/>
              <a:ext cx="402500" cy="107125"/>
            </a:xfrm>
            <a:custGeom>
              <a:avLst/>
              <a:gdLst/>
              <a:ahLst/>
              <a:cxnLst/>
              <a:rect l="l" t="t" r="r" b="b"/>
              <a:pathLst>
                <a:path w="16100" h="4285" extrusionOk="0">
                  <a:moveTo>
                    <a:pt x="9051" y="0"/>
                  </a:moveTo>
                  <a:lnTo>
                    <a:pt x="8203" y="12"/>
                  </a:lnTo>
                  <a:lnTo>
                    <a:pt x="1" y="12"/>
                  </a:lnTo>
                  <a:lnTo>
                    <a:pt x="1" y="1736"/>
                  </a:lnTo>
                  <a:lnTo>
                    <a:pt x="1" y="1800"/>
                  </a:lnTo>
                  <a:cubicBezTo>
                    <a:pt x="1" y="2104"/>
                    <a:pt x="178" y="2395"/>
                    <a:pt x="508" y="2662"/>
                  </a:cubicBezTo>
                  <a:cubicBezTo>
                    <a:pt x="533" y="2687"/>
                    <a:pt x="572" y="2725"/>
                    <a:pt x="609" y="2750"/>
                  </a:cubicBezTo>
                  <a:lnTo>
                    <a:pt x="724" y="2826"/>
                  </a:lnTo>
                  <a:cubicBezTo>
                    <a:pt x="761" y="2852"/>
                    <a:pt x="787" y="2877"/>
                    <a:pt x="825" y="2890"/>
                  </a:cubicBezTo>
                  <a:cubicBezTo>
                    <a:pt x="1028" y="3029"/>
                    <a:pt x="1282" y="3156"/>
                    <a:pt x="1573" y="3271"/>
                  </a:cubicBezTo>
                  <a:cubicBezTo>
                    <a:pt x="1636" y="3308"/>
                    <a:pt x="1713" y="3333"/>
                    <a:pt x="1789" y="3359"/>
                  </a:cubicBezTo>
                  <a:cubicBezTo>
                    <a:pt x="1953" y="3423"/>
                    <a:pt x="2118" y="3485"/>
                    <a:pt x="2282" y="3536"/>
                  </a:cubicBezTo>
                  <a:cubicBezTo>
                    <a:pt x="2397" y="3575"/>
                    <a:pt x="2524" y="3612"/>
                    <a:pt x="2637" y="3638"/>
                  </a:cubicBezTo>
                  <a:cubicBezTo>
                    <a:pt x="2663" y="3651"/>
                    <a:pt x="2688" y="3651"/>
                    <a:pt x="2701" y="3663"/>
                  </a:cubicBezTo>
                  <a:cubicBezTo>
                    <a:pt x="2752" y="3676"/>
                    <a:pt x="2803" y="3688"/>
                    <a:pt x="2866" y="3701"/>
                  </a:cubicBezTo>
                  <a:cubicBezTo>
                    <a:pt x="3132" y="3764"/>
                    <a:pt x="3411" y="3840"/>
                    <a:pt x="3702" y="3891"/>
                  </a:cubicBezTo>
                  <a:cubicBezTo>
                    <a:pt x="3778" y="3904"/>
                    <a:pt x="3854" y="3916"/>
                    <a:pt x="3930" y="3942"/>
                  </a:cubicBezTo>
                  <a:cubicBezTo>
                    <a:pt x="4045" y="3955"/>
                    <a:pt x="4146" y="3980"/>
                    <a:pt x="4260" y="3993"/>
                  </a:cubicBezTo>
                  <a:cubicBezTo>
                    <a:pt x="4425" y="4018"/>
                    <a:pt x="4603" y="4043"/>
                    <a:pt x="4780" y="4069"/>
                  </a:cubicBezTo>
                  <a:cubicBezTo>
                    <a:pt x="4843" y="4082"/>
                    <a:pt x="4919" y="4094"/>
                    <a:pt x="4995" y="4107"/>
                  </a:cubicBezTo>
                  <a:cubicBezTo>
                    <a:pt x="5274" y="4132"/>
                    <a:pt x="5553" y="4170"/>
                    <a:pt x="5845" y="4195"/>
                  </a:cubicBezTo>
                  <a:cubicBezTo>
                    <a:pt x="5921" y="4195"/>
                    <a:pt x="5997" y="4209"/>
                    <a:pt x="6060" y="4209"/>
                  </a:cubicBezTo>
                  <a:cubicBezTo>
                    <a:pt x="6136" y="4221"/>
                    <a:pt x="6212" y="4221"/>
                    <a:pt x="6288" y="4221"/>
                  </a:cubicBezTo>
                  <a:cubicBezTo>
                    <a:pt x="6491" y="4246"/>
                    <a:pt x="6694" y="4259"/>
                    <a:pt x="6910" y="4259"/>
                  </a:cubicBezTo>
                  <a:cubicBezTo>
                    <a:pt x="6986" y="4271"/>
                    <a:pt x="7062" y="4271"/>
                    <a:pt x="7138" y="4271"/>
                  </a:cubicBezTo>
                  <a:cubicBezTo>
                    <a:pt x="7417" y="4285"/>
                    <a:pt x="7696" y="4285"/>
                    <a:pt x="7974" y="4285"/>
                  </a:cubicBezTo>
                  <a:lnTo>
                    <a:pt x="8203" y="4285"/>
                  </a:lnTo>
                  <a:cubicBezTo>
                    <a:pt x="8494" y="4285"/>
                    <a:pt x="8772" y="4285"/>
                    <a:pt x="9051" y="4271"/>
                  </a:cubicBezTo>
                  <a:cubicBezTo>
                    <a:pt x="9127" y="4271"/>
                    <a:pt x="9191" y="4259"/>
                    <a:pt x="9267" y="4259"/>
                  </a:cubicBezTo>
                  <a:cubicBezTo>
                    <a:pt x="9558" y="4246"/>
                    <a:pt x="9837" y="4234"/>
                    <a:pt x="10116" y="4209"/>
                  </a:cubicBezTo>
                  <a:cubicBezTo>
                    <a:pt x="10192" y="4195"/>
                    <a:pt x="10268" y="4195"/>
                    <a:pt x="10344" y="4183"/>
                  </a:cubicBezTo>
                  <a:cubicBezTo>
                    <a:pt x="10623" y="4158"/>
                    <a:pt x="10915" y="4132"/>
                    <a:pt x="11181" y="4094"/>
                  </a:cubicBezTo>
                  <a:lnTo>
                    <a:pt x="11409" y="4056"/>
                  </a:lnTo>
                  <a:cubicBezTo>
                    <a:pt x="11701" y="4018"/>
                    <a:pt x="11980" y="3980"/>
                    <a:pt x="12246" y="3916"/>
                  </a:cubicBezTo>
                  <a:lnTo>
                    <a:pt x="12474" y="3879"/>
                  </a:lnTo>
                  <a:cubicBezTo>
                    <a:pt x="12766" y="3815"/>
                    <a:pt x="13057" y="3752"/>
                    <a:pt x="13324" y="3676"/>
                  </a:cubicBezTo>
                  <a:cubicBezTo>
                    <a:pt x="13400" y="3663"/>
                    <a:pt x="13476" y="3638"/>
                    <a:pt x="13539" y="3625"/>
                  </a:cubicBezTo>
                  <a:cubicBezTo>
                    <a:pt x="13843" y="3536"/>
                    <a:pt x="14135" y="3435"/>
                    <a:pt x="14388" y="3333"/>
                  </a:cubicBezTo>
                  <a:cubicBezTo>
                    <a:pt x="14464" y="3308"/>
                    <a:pt x="14540" y="3271"/>
                    <a:pt x="14617" y="3245"/>
                  </a:cubicBezTo>
                  <a:cubicBezTo>
                    <a:pt x="14946" y="3093"/>
                    <a:pt x="15225" y="2941"/>
                    <a:pt x="15453" y="2776"/>
                  </a:cubicBezTo>
                  <a:cubicBezTo>
                    <a:pt x="15541" y="2725"/>
                    <a:pt x="15617" y="2662"/>
                    <a:pt x="15681" y="2598"/>
                  </a:cubicBezTo>
                  <a:cubicBezTo>
                    <a:pt x="15960" y="2345"/>
                    <a:pt x="16099" y="2079"/>
                    <a:pt x="16099" y="1800"/>
                  </a:cubicBezTo>
                  <a:lnTo>
                    <a:pt x="16099" y="1775"/>
                  </a:lnTo>
                  <a:lnTo>
                    <a:pt x="1609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16;p40">
              <a:extLst>
                <a:ext uri="{FF2B5EF4-FFF2-40B4-BE49-F238E27FC236}">
                  <a16:creationId xmlns:a16="http://schemas.microsoft.com/office/drawing/2014/main" id="{251BA7BE-4A50-5A52-15E9-1AEDE2E9ACEF}"/>
                </a:ext>
              </a:extLst>
            </p:cNvPr>
            <p:cNvSpPr/>
            <p:nvPr/>
          </p:nvSpPr>
          <p:spPr>
            <a:xfrm>
              <a:off x="1936050" y="1456900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26" y="2675"/>
                    <a:pt x="65" y="2713"/>
                    <a:pt x="102" y="2738"/>
                  </a:cubicBezTo>
                  <a:lnTo>
                    <a:pt x="217" y="281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17;p40">
              <a:extLst>
                <a:ext uri="{FF2B5EF4-FFF2-40B4-BE49-F238E27FC236}">
                  <a16:creationId xmlns:a16="http://schemas.microsoft.com/office/drawing/2014/main" id="{DF60B2B2-7481-44CE-0A40-9934A6F62486}"/>
                </a:ext>
              </a:extLst>
            </p:cNvPr>
            <p:cNvSpPr/>
            <p:nvPr/>
          </p:nvSpPr>
          <p:spPr>
            <a:xfrm>
              <a:off x="1962675" y="1456900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1" y="0"/>
                  </a:moveTo>
                  <a:lnTo>
                    <a:pt x="1" y="3259"/>
                  </a:lnTo>
                  <a:cubicBezTo>
                    <a:pt x="64" y="3296"/>
                    <a:pt x="141" y="3321"/>
                    <a:pt x="217" y="33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18;p40">
              <a:extLst>
                <a:ext uri="{FF2B5EF4-FFF2-40B4-BE49-F238E27FC236}">
                  <a16:creationId xmlns:a16="http://schemas.microsoft.com/office/drawing/2014/main" id="{836582A6-1F72-D4DF-9EE6-CC95AA1EAAE3}"/>
                </a:ext>
              </a:extLst>
            </p:cNvPr>
            <p:cNvSpPr/>
            <p:nvPr/>
          </p:nvSpPr>
          <p:spPr>
            <a:xfrm>
              <a:off x="1989300" y="1456900"/>
              <a:ext cx="5725" cy="92250"/>
            </a:xfrm>
            <a:custGeom>
              <a:avLst/>
              <a:gdLst/>
              <a:ahLst/>
              <a:cxnLst/>
              <a:rect l="l" t="t" r="r" b="b"/>
              <a:pathLst>
                <a:path w="229" h="3690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39"/>
                    <a:pt x="51" y="3639"/>
                    <a:pt x="64" y="3651"/>
                  </a:cubicBezTo>
                  <a:cubicBezTo>
                    <a:pt x="115" y="3664"/>
                    <a:pt x="166" y="3676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19;p40">
              <a:extLst>
                <a:ext uri="{FF2B5EF4-FFF2-40B4-BE49-F238E27FC236}">
                  <a16:creationId xmlns:a16="http://schemas.microsoft.com/office/drawing/2014/main" id="{1FB683DF-13F2-E5DE-64B3-94F46681CC5C}"/>
                </a:ext>
              </a:extLst>
            </p:cNvPr>
            <p:cNvSpPr/>
            <p:nvPr/>
          </p:nvSpPr>
          <p:spPr>
            <a:xfrm>
              <a:off x="2015925" y="145690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0" y="0"/>
                  </a:moveTo>
                  <a:lnTo>
                    <a:pt x="0" y="3879"/>
                  </a:lnTo>
                  <a:cubicBezTo>
                    <a:pt x="76" y="3892"/>
                    <a:pt x="152" y="3904"/>
                    <a:pt x="228" y="3930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20;p40">
              <a:extLst>
                <a:ext uri="{FF2B5EF4-FFF2-40B4-BE49-F238E27FC236}">
                  <a16:creationId xmlns:a16="http://schemas.microsoft.com/office/drawing/2014/main" id="{B25A5E74-AFBB-6694-EA91-315EA3362CA2}"/>
                </a:ext>
              </a:extLst>
            </p:cNvPr>
            <p:cNvSpPr/>
            <p:nvPr/>
          </p:nvSpPr>
          <p:spPr>
            <a:xfrm>
              <a:off x="2042875" y="1456900"/>
              <a:ext cx="5400" cy="102400"/>
            </a:xfrm>
            <a:custGeom>
              <a:avLst/>
              <a:gdLst/>
              <a:ahLst/>
              <a:cxnLst/>
              <a:rect l="l" t="t" r="r" b="b"/>
              <a:pathLst>
                <a:path w="216" h="4096" extrusionOk="0">
                  <a:moveTo>
                    <a:pt x="0" y="0"/>
                  </a:moveTo>
                  <a:lnTo>
                    <a:pt x="0" y="4057"/>
                  </a:lnTo>
                  <a:cubicBezTo>
                    <a:pt x="63" y="4070"/>
                    <a:pt x="139" y="4082"/>
                    <a:pt x="215" y="409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21;p40">
              <a:extLst>
                <a:ext uri="{FF2B5EF4-FFF2-40B4-BE49-F238E27FC236}">
                  <a16:creationId xmlns:a16="http://schemas.microsoft.com/office/drawing/2014/main" id="{A92F0E87-CED5-BCFC-F880-C084F648AC2D}"/>
                </a:ext>
              </a:extLst>
            </p:cNvPr>
            <p:cNvSpPr/>
            <p:nvPr/>
          </p:nvSpPr>
          <p:spPr>
            <a:xfrm>
              <a:off x="2069475" y="1456900"/>
              <a:ext cx="5400" cy="104925"/>
            </a:xfrm>
            <a:custGeom>
              <a:avLst/>
              <a:gdLst/>
              <a:ahLst/>
              <a:cxnLst/>
              <a:rect l="l" t="t" r="r" b="b"/>
              <a:pathLst>
                <a:path w="216" h="4197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83"/>
                    <a:pt x="153" y="4197"/>
                    <a:pt x="216" y="419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22;p40">
              <a:extLst>
                <a:ext uri="{FF2B5EF4-FFF2-40B4-BE49-F238E27FC236}">
                  <a16:creationId xmlns:a16="http://schemas.microsoft.com/office/drawing/2014/main" id="{7667EEB5-6126-C001-258F-51622BEBF9C5}"/>
                </a:ext>
              </a:extLst>
            </p:cNvPr>
            <p:cNvSpPr/>
            <p:nvPr/>
          </p:nvSpPr>
          <p:spPr>
            <a:xfrm>
              <a:off x="2096100" y="14569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47"/>
                  </a:lnTo>
                  <a:cubicBezTo>
                    <a:pt x="77" y="4259"/>
                    <a:pt x="153" y="4259"/>
                    <a:pt x="229" y="425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23;p40">
              <a:extLst>
                <a:ext uri="{FF2B5EF4-FFF2-40B4-BE49-F238E27FC236}">
                  <a16:creationId xmlns:a16="http://schemas.microsoft.com/office/drawing/2014/main" id="{E39C3509-9F91-FCD6-A06C-D2F398CE3694}"/>
                </a:ext>
              </a:extLst>
            </p:cNvPr>
            <p:cNvSpPr/>
            <p:nvPr/>
          </p:nvSpPr>
          <p:spPr>
            <a:xfrm>
              <a:off x="2122725" y="14569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0" y="0"/>
                  </a:moveTo>
                  <a:lnTo>
                    <a:pt x="0" y="4273"/>
                  </a:lnTo>
                  <a:lnTo>
                    <a:pt x="229" y="42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24;p40">
              <a:extLst>
                <a:ext uri="{FF2B5EF4-FFF2-40B4-BE49-F238E27FC236}">
                  <a16:creationId xmlns:a16="http://schemas.microsoft.com/office/drawing/2014/main" id="{E32BA6EF-A327-360C-E659-1E5D1F631DF2}"/>
                </a:ext>
              </a:extLst>
            </p:cNvPr>
            <p:cNvSpPr/>
            <p:nvPr/>
          </p:nvSpPr>
          <p:spPr>
            <a:xfrm>
              <a:off x="2149650" y="1456600"/>
              <a:ext cx="5425" cy="106800"/>
            </a:xfrm>
            <a:custGeom>
              <a:avLst/>
              <a:gdLst/>
              <a:ahLst/>
              <a:cxnLst/>
              <a:rect l="l" t="t" r="r" b="b"/>
              <a:pathLst>
                <a:path w="217" h="4272" extrusionOk="0">
                  <a:moveTo>
                    <a:pt x="0" y="0"/>
                  </a:moveTo>
                  <a:lnTo>
                    <a:pt x="0" y="4271"/>
                  </a:lnTo>
                  <a:cubicBezTo>
                    <a:pt x="76" y="4271"/>
                    <a:pt x="140" y="4259"/>
                    <a:pt x="216" y="4259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25;p40">
              <a:extLst>
                <a:ext uri="{FF2B5EF4-FFF2-40B4-BE49-F238E27FC236}">
                  <a16:creationId xmlns:a16="http://schemas.microsoft.com/office/drawing/2014/main" id="{76B93D42-1BDB-3190-FFE8-3B1D1130D148}"/>
                </a:ext>
              </a:extLst>
            </p:cNvPr>
            <p:cNvSpPr/>
            <p:nvPr/>
          </p:nvSpPr>
          <p:spPr>
            <a:xfrm>
              <a:off x="2176275" y="1456600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0" y="0"/>
                  </a:moveTo>
                  <a:lnTo>
                    <a:pt x="0" y="4209"/>
                  </a:lnTo>
                  <a:cubicBezTo>
                    <a:pt x="76" y="4195"/>
                    <a:pt x="152" y="4195"/>
                    <a:pt x="228" y="4183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26;p40">
              <a:extLst>
                <a:ext uri="{FF2B5EF4-FFF2-40B4-BE49-F238E27FC236}">
                  <a16:creationId xmlns:a16="http://schemas.microsoft.com/office/drawing/2014/main" id="{B57C361F-0FDB-BF09-8A83-DCFACA4AE096}"/>
                </a:ext>
              </a:extLst>
            </p:cNvPr>
            <p:cNvSpPr/>
            <p:nvPr/>
          </p:nvSpPr>
          <p:spPr>
            <a:xfrm>
              <a:off x="2202875" y="1456600"/>
              <a:ext cx="5750" cy="102350"/>
            </a:xfrm>
            <a:custGeom>
              <a:avLst/>
              <a:gdLst/>
              <a:ahLst/>
              <a:cxnLst/>
              <a:rect l="l" t="t" r="r" b="b"/>
              <a:pathLst>
                <a:path w="2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229" y="405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27;p40">
              <a:extLst>
                <a:ext uri="{FF2B5EF4-FFF2-40B4-BE49-F238E27FC236}">
                  <a16:creationId xmlns:a16="http://schemas.microsoft.com/office/drawing/2014/main" id="{DF6E2380-6B06-B0BE-D1B0-26B57870A502}"/>
                </a:ext>
              </a:extLst>
            </p:cNvPr>
            <p:cNvSpPr/>
            <p:nvPr/>
          </p:nvSpPr>
          <p:spPr>
            <a:xfrm>
              <a:off x="2229500" y="1456600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28;p40">
              <a:extLst>
                <a:ext uri="{FF2B5EF4-FFF2-40B4-BE49-F238E27FC236}">
                  <a16:creationId xmlns:a16="http://schemas.microsoft.com/office/drawing/2014/main" id="{08BE65A7-FB45-2117-CF32-38F61B9079BB}"/>
                </a:ext>
              </a:extLst>
            </p:cNvPr>
            <p:cNvSpPr/>
            <p:nvPr/>
          </p:nvSpPr>
          <p:spPr>
            <a:xfrm>
              <a:off x="2256450" y="145660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1" y="0"/>
                  </a:moveTo>
                  <a:lnTo>
                    <a:pt x="1" y="3676"/>
                  </a:lnTo>
                  <a:cubicBezTo>
                    <a:pt x="77" y="3663"/>
                    <a:pt x="153" y="3638"/>
                    <a:pt x="216" y="362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29;p40">
              <a:extLst>
                <a:ext uri="{FF2B5EF4-FFF2-40B4-BE49-F238E27FC236}">
                  <a16:creationId xmlns:a16="http://schemas.microsoft.com/office/drawing/2014/main" id="{F432B244-786F-2435-8886-C57EB857F4FB}"/>
                </a:ext>
              </a:extLst>
            </p:cNvPr>
            <p:cNvSpPr/>
            <p:nvPr/>
          </p:nvSpPr>
          <p:spPr>
            <a:xfrm>
              <a:off x="2283075" y="1456600"/>
              <a:ext cx="5725" cy="83350"/>
            </a:xfrm>
            <a:custGeom>
              <a:avLst/>
              <a:gdLst/>
              <a:ahLst/>
              <a:cxnLst/>
              <a:rect l="l" t="t" r="r" b="b"/>
              <a:pathLst>
                <a:path w="229" h="3334" extrusionOk="0">
                  <a:moveTo>
                    <a:pt x="0" y="0"/>
                  </a:moveTo>
                  <a:lnTo>
                    <a:pt x="0" y="3333"/>
                  </a:lnTo>
                  <a:cubicBezTo>
                    <a:pt x="76" y="3308"/>
                    <a:pt x="152" y="3271"/>
                    <a:pt x="229" y="324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30;p40">
              <a:extLst>
                <a:ext uri="{FF2B5EF4-FFF2-40B4-BE49-F238E27FC236}">
                  <a16:creationId xmlns:a16="http://schemas.microsoft.com/office/drawing/2014/main" id="{543014F8-00B3-A6A0-5C76-CA64B0FFE9CB}"/>
                </a:ext>
              </a:extLst>
            </p:cNvPr>
            <p:cNvSpPr/>
            <p:nvPr/>
          </p:nvSpPr>
          <p:spPr>
            <a:xfrm>
              <a:off x="2309700" y="1456600"/>
              <a:ext cx="5725" cy="69400"/>
            </a:xfrm>
            <a:custGeom>
              <a:avLst/>
              <a:gdLst/>
              <a:ahLst/>
              <a:cxnLst/>
              <a:rect l="l" t="t" r="r" b="b"/>
              <a:pathLst>
                <a:path w="229" h="2776" extrusionOk="0">
                  <a:moveTo>
                    <a:pt x="0" y="0"/>
                  </a:moveTo>
                  <a:lnTo>
                    <a:pt x="0" y="2776"/>
                  </a:lnTo>
                  <a:cubicBezTo>
                    <a:pt x="88" y="2725"/>
                    <a:pt x="164" y="2662"/>
                    <a:pt x="228" y="2598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31;p40">
              <a:extLst>
                <a:ext uri="{FF2B5EF4-FFF2-40B4-BE49-F238E27FC236}">
                  <a16:creationId xmlns:a16="http://schemas.microsoft.com/office/drawing/2014/main" id="{B1D0A134-65AF-B99B-8B43-B15A6F5EAFD4}"/>
                </a:ext>
              </a:extLst>
            </p:cNvPr>
            <p:cNvSpPr/>
            <p:nvPr/>
          </p:nvSpPr>
          <p:spPr>
            <a:xfrm>
              <a:off x="1923375" y="1399850"/>
              <a:ext cx="402500" cy="114450"/>
            </a:xfrm>
            <a:custGeom>
              <a:avLst/>
              <a:gdLst/>
              <a:ahLst/>
              <a:cxnLst/>
              <a:rect l="l" t="t" r="r" b="b"/>
              <a:pathLst>
                <a:path w="16100" h="4578" extrusionOk="0">
                  <a:moveTo>
                    <a:pt x="8050" y="1"/>
                  </a:moveTo>
                  <a:cubicBezTo>
                    <a:pt x="3715" y="1"/>
                    <a:pt x="166" y="977"/>
                    <a:pt x="14" y="2206"/>
                  </a:cubicBezTo>
                  <a:cubicBezTo>
                    <a:pt x="14" y="2232"/>
                    <a:pt x="1" y="2257"/>
                    <a:pt x="1" y="2282"/>
                  </a:cubicBezTo>
                  <a:cubicBezTo>
                    <a:pt x="1" y="2600"/>
                    <a:pt x="229" y="2891"/>
                    <a:pt x="622" y="3157"/>
                  </a:cubicBezTo>
                  <a:cubicBezTo>
                    <a:pt x="685" y="3208"/>
                    <a:pt x="749" y="3246"/>
                    <a:pt x="825" y="3296"/>
                  </a:cubicBezTo>
                  <a:cubicBezTo>
                    <a:pt x="1206" y="3512"/>
                    <a:pt x="1699" y="3702"/>
                    <a:pt x="2282" y="3879"/>
                  </a:cubicBezTo>
                  <a:lnTo>
                    <a:pt x="2701" y="3994"/>
                  </a:lnTo>
                  <a:cubicBezTo>
                    <a:pt x="3183" y="4108"/>
                    <a:pt x="3702" y="4222"/>
                    <a:pt x="4260" y="4298"/>
                  </a:cubicBezTo>
                  <a:cubicBezTo>
                    <a:pt x="4894" y="4400"/>
                    <a:pt x="5566" y="4476"/>
                    <a:pt x="6288" y="4513"/>
                  </a:cubicBezTo>
                  <a:cubicBezTo>
                    <a:pt x="6859" y="4552"/>
                    <a:pt x="7442" y="4577"/>
                    <a:pt x="8050" y="4577"/>
                  </a:cubicBezTo>
                  <a:cubicBezTo>
                    <a:pt x="12499" y="4577"/>
                    <a:pt x="16099" y="3550"/>
                    <a:pt x="16099" y="2282"/>
                  </a:cubicBezTo>
                  <a:lnTo>
                    <a:pt x="16099" y="2206"/>
                  </a:lnTo>
                  <a:cubicBezTo>
                    <a:pt x="16074" y="2054"/>
                    <a:pt x="16011" y="1902"/>
                    <a:pt x="15884" y="1763"/>
                  </a:cubicBezTo>
                  <a:cubicBezTo>
                    <a:pt x="15732" y="1572"/>
                    <a:pt x="15491" y="1383"/>
                    <a:pt x="15161" y="1218"/>
                  </a:cubicBezTo>
                  <a:cubicBezTo>
                    <a:pt x="14857" y="1053"/>
                    <a:pt x="14477" y="901"/>
                    <a:pt x="14033" y="761"/>
                  </a:cubicBezTo>
                  <a:cubicBezTo>
                    <a:pt x="13919" y="724"/>
                    <a:pt x="13792" y="685"/>
                    <a:pt x="13653" y="648"/>
                  </a:cubicBezTo>
                  <a:cubicBezTo>
                    <a:pt x="13057" y="482"/>
                    <a:pt x="12360" y="343"/>
                    <a:pt x="11612" y="229"/>
                  </a:cubicBezTo>
                  <a:cubicBezTo>
                    <a:pt x="11434" y="217"/>
                    <a:pt x="11257" y="191"/>
                    <a:pt x="11079" y="166"/>
                  </a:cubicBezTo>
                  <a:cubicBezTo>
                    <a:pt x="10141" y="65"/>
                    <a:pt x="9127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32;p40">
              <a:extLst>
                <a:ext uri="{FF2B5EF4-FFF2-40B4-BE49-F238E27FC236}">
                  <a16:creationId xmlns:a16="http://schemas.microsoft.com/office/drawing/2014/main" id="{668CC3C7-1495-EFEB-82B7-62B515C9F8CF}"/>
                </a:ext>
              </a:extLst>
            </p:cNvPr>
            <p:cNvSpPr/>
            <p:nvPr/>
          </p:nvSpPr>
          <p:spPr>
            <a:xfrm>
              <a:off x="2029850" y="1430275"/>
              <a:ext cx="290650" cy="82425"/>
            </a:xfrm>
            <a:custGeom>
              <a:avLst/>
              <a:gdLst/>
              <a:ahLst/>
              <a:cxnLst/>
              <a:rect l="l" t="t" r="r" b="b"/>
              <a:pathLst>
                <a:path w="11626" h="3297" extrusionOk="0">
                  <a:moveTo>
                    <a:pt x="1" y="1"/>
                  </a:moveTo>
                  <a:lnTo>
                    <a:pt x="1" y="3296"/>
                  </a:lnTo>
                  <a:lnTo>
                    <a:pt x="11625" y="3296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33;p40">
              <a:extLst>
                <a:ext uri="{FF2B5EF4-FFF2-40B4-BE49-F238E27FC236}">
                  <a16:creationId xmlns:a16="http://schemas.microsoft.com/office/drawing/2014/main" id="{C7AF9015-961B-7A9E-F6E0-06E9E513D254}"/>
                </a:ext>
              </a:extLst>
            </p:cNvPr>
            <p:cNvSpPr/>
            <p:nvPr/>
          </p:nvSpPr>
          <p:spPr>
            <a:xfrm>
              <a:off x="1938925" y="1403975"/>
              <a:ext cx="274750" cy="78300"/>
            </a:xfrm>
            <a:custGeom>
              <a:avLst/>
              <a:gdLst/>
              <a:ahLst/>
              <a:cxnLst/>
              <a:rect l="l" t="t" r="r" b="b"/>
              <a:pathLst>
                <a:path w="10990" h="3132" extrusionOk="0">
                  <a:moveTo>
                    <a:pt x="10457" y="1"/>
                  </a:moveTo>
                  <a:lnTo>
                    <a:pt x="9190" y="368"/>
                  </a:lnTo>
                  <a:cubicBezTo>
                    <a:pt x="9381" y="381"/>
                    <a:pt x="9570" y="393"/>
                    <a:pt x="9761" y="419"/>
                  </a:cubicBezTo>
                  <a:lnTo>
                    <a:pt x="10990" y="64"/>
                  </a:lnTo>
                  <a:cubicBezTo>
                    <a:pt x="10812" y="52"/>
                    <a:pt x="10635" y="26"/>
                    <a:pt x="10457" y="1"/>
                  </a:cubicBezTo>
                  <a:close/>
                  <a:moveTo>
                    <a:pt x="1255" y="2638"/>
                  </a:moveTo>
                  <a:lnTo>
                    <a:pt x="0" y="2992"/>
                  </a:lnTo>
                  <a:cubicBezTo>
                    <a:pt x="63" y="3043"/>
                    <a:pt x="127" y="3081"/>
                    <a:pt x="203" y="3131"/>
                  </a:cubicBezTo>
                  <a:lnTo>
                    <a:pt x="1432" y="2776"/>
                  </a:lnTo>
                  <a:cubicBezTo>
                    <a:pt x="1369" y="2726"/>
                    <a:pt x="1306" y="2688"/>
                    <a:pt x="1255" y="2638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34;p40">
              <a:extLst>
                <a:ext uri="{FF2B5EF4-FFF2-40B4-BE49-F238E27FC236}">
                  <a16:creationId xmlns:a16="http://schemas.microsoft.com/office/drawing/2014/main" id="{6F3294BD-7180-983A-642E-3A2E96E61552}"/>
                </a:ext>
              </a:extLst>
            </p:cNvPr>
            <p:cNvSpPr/>
            <p:nvPr/>
          </p:nvSpPr>
          <p:spPr>
            <a:xfrm>
              <a:off x="1980425" y="1416025"/>
              <a:ext cx="293800" cy="83700"/>
            </a:xfrm>
            <a:custGeom>
              <a:avLst/>
              <a:gdLst/>
              <a:ahLst/>
              <a:cxnLst/>
              <a:rect l="l" t="t" r="r" b="b"/>
              <a:pathLst>
                <a:path w="11752" h="3348" extrusionOk="0">
                  <a:moveTo>
                    <a:pt x="11371" y="1"/>
                  </a:moveTo>
                  <a:lnTo>
                    <a:pt x="10230" y="330"/>
                  </a:lnTo>
                  <a:cubicBezTo>
                    <a:pt x="10369" y="356"/>
                    <a:pt x="10496" y="393"/>
                    <a:pt x="10611" y="444"/>
                  </a:cubicBezTo>
                  <a:lnTo>
                    <a:pt x="11751" y="114"/>
                  </a:lnTo>
                  <a:cubicBezTo>
                    <a:pt x="11637" y="77"/>
                    <a:pt x="11510" y="38"/>
                    <a:pt x="11371" y="1"/>
                  </a:cubicBezTo>
                  <a:close/>
                  <a:moveTo>
                    <a:pt x="1154" y="2903"/>
                  </a:moveTo>
                  <a:lnTo>
                    <a:pt x="0" y="3232"/>
                  </a:lnTo>
                  <a:lnTo>
                    <a:pt x="419" y="3347"/>
                  </a:lnTo>
                  <a:lnTo>
                    <a:pt x="1572" y="3017"/>
                  </a:lnTo>
                  <a:cubicBezTo>
                    <a:pt x="1471" y="2992"/>
                    <a:pt x="1369" y="2967"/>
                    <a:pt x="1281" y="2941"/>
                  </a:cubicBezTo>
                  <a:cubicBezTo>
                    <a:pt x="1243" y="2928"/>
                    <a:pt x="1192" y="2916"/>
                    <a:pt x="1154" y="2903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35;p40">
              <a:extLst>
                <a:ext uri="{FF2B5EF4-FFF2-40B4-BE49-F238E27FC236}">
                  <a16:creationId xmlns:a16="http://schemas.microsoft.com/office/drawing/2014/main" id="{9D79451A-7E47-09A3-A7D4-6C261CD0FB2E}"/>
                </a:ext>
              </a:extLst>
            </p:cNvPr>
            <p:cNvSpPr/>
            <p:nvPr/>
          </p:nvSpPr>
          <p:spPr>
            <a:xfrm>
              <a:off x="1963950" y="1411250"/>
              <a:ext cx="321675" cy="91300"/>
            </a:xfrm>
            <a:custGeom>
              <a:avLst/>
              <a:gdLst/>
              <a:ahLst/>
              <a:cxnLst/>
              <a:rect l="l" t="t" r="r" b="b"/>
              <a:pathLst>
                <a:path w="12867" h="3652" extrusionOk="0">
                  <a:moveTo>
                    <a:pt x="6427" y="1"/>
                  </a:moveTo>
                  <a:cubicBezTo>
                    <a:pt x="2878" y="1"/>
                    <a:pt x="0" y="825"/>
                    <a:pt x="0" y="1826"/>
                  </a:cubicBezTo>
                  <a:lnTo>
                    <a:pt x="0" y="1916"/>
                  </a:lnTo>
                  <a:cubicBezTo>
                    <a:pt x="166" y="2879"/>
                    <a:pt x="2980" y="3652"/>
                    <a:pt x="6427" y="3652"/>
                  </a:cubicBezTo>
                  <a:cubicBezTo>
                    <a:pt x="9875" y="3652"/>
                    <a:pt x="12701" y="2879"/>
                    <a:pt x="12854" y="1916"/>
                  </a:cubicBezTo>
                  <a:cubicBezTo>
                    <a:pt x="12867" y="1890"/>
                    <a:pt x="12867" y="1865"/>
                    <a:pt x="12867" y="1826"/>
                  </a:cubicBezTo>
                  <a:cubicBezTo>
                    <a:pt x="12867" y="825"/>
                    <a:pt x="9977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36;p40">
              <a:extLst>
                <a:ext uri="{FF2B5EF4-FFF2-40B4-BE49-F238E27FC236}">
                  <a16:creationId xmlns:a16="http://schemas.microsoft.com/office/drawing/2014/main" id="{981A6F47-CC99-77DD-055A-A807CFB9C196}"/>
                </a:ext>
              </a:extLst>
            </p:cNvPr>
            <p:cNvSpPr/>
            <p:nvPr/>
          </p:nvSpPr>
          <p:spPr>
            <a:xfrm>
              <a:off x="1963950" y="14154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7" y="0"/>
                  </a:moveTo>
                  <a:cubicBezTo>
                    <a:pt x="2980" y="0"/>
                    <a:pt x="166" y="786"/>
                    <a:pt x="0" y="1750"/>
                  </a:cubicBezTo>
                  <a:cubicBezTo>
                    <a:pt x="26" y="1888"/>
                    <a:pt x="102" y="2028"/>
                    <a:pt x="242" y="2167"/>
                  </a:cubicBezTo>
                  <a:cubicBezTo>
                    <a:pt x="292" y="2218"/>
                    <a:pt x="368" y="2269"/>
                    <a:pt x="431" y="2333"/>
                  </a:cubicBezTo>
                  <a:cubicBezTo>
                    <a:pt x="749" y="2548"/>
                    <a:pt x="1205" y="2750"/>
                    <a:pt x="1788" y="2928"/>
                  </a:cubicBezTo>
                  <a:cubicBezTo>
                    <a:pt x="1915" y="2966"/>
                    <a:pt x="2042" y="3004"/>
                    <a:pt x="2181" y="3029"/>
                  </a:cubicBezTo>
                  <a:cubicBezTo>
                    <a:pt x="2713" y="3169"/>
                    <a:pt x="3335" y="3283"/>
                    <a:pt x="4019" y="3359"/>
                  </a:cubicBezTo>
                  <a:cubicBezTo>
                    <a:pt x="4690" y="3435"/>
                    <a:pt x="5426" y="3486"/>
                    <a:pt x="6199" y="3486"/>
                  </a:cubicBezTo>
                  <a:lnTo>
                    <a:pt x="6427" y="3486"/>
                  </a:lnTo>
                  <a:cubicBezTo>
                    <a:pt x="9875" y="3486"/>
                    <a:pt x="12701" y="2713"/>
                    <a:pt x="12854" y="1750"/>
                  </a:cubicBezTo>
                  <a:cubicBezTo>
                    <a:pt x="12854" y="1699"/>
                    <a:pt x="12841" y="1660"/>
                    <a:pt x="12816" y="1610"/>
                  </a:cubicBezTo>
                  <a:cubicBezTo>
                    <a:pt x="12727" y="1407"/>
                    <a:pt x="12524" y="1204"/>
                    <a:pt x="12208" y="1027"/>
                  </a:cubicBezTo>
                  <a:cubicBezTo>
                    <a:pt x="11890" y="849"/>
                    <a:pt x="11472" y="685"/>
                    <a:pt x="10965" y="533"/>
                  </a:cubicBezTo>
                  <a:cubicBezTo>
                    <a:pt x="10839" y="507"/>
                    <a:pt x="10699" y="469"/>
                    <a:pt x="10560" y="431"/>
                  </a:cubicBezTo>
                  <a:cubicBezTo>
                    <a:pt x="9913" y="279"/>
                    <a:pt x="9152" y="165"/>
                    <a:pt x="8329" y="89"/>
                  </a:cubicBezTo>
                  <a:cubicBezTo>
                    <a:pt x="8126" y="63"/>
                    <a:pt x="7910" y="51"/>
                    <a:pt x="7707" y="38"/>
                  </a:cubicBezTo>
                  <a:cubicBezTo>
                    <a:pt x="7289" y="12"/>
                    <a:pt x="6871" y="0"/>
                    <a:pt x="6427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37;p40">
              <a:extLst>
                <a:ext uri="{FF2B5EF4-FFF2-40B4-BE49-F238E27FC236}">
                  <a16:creationId xmlns:a16="http://schemas.microsoft.com/office/drawing/2014/main" id="{791E35DA-B4F3-41AF-07B5-FFBDCE96493C}"/>
                </a:ext>
              </a:extLst>
            </p:cNvPr>
            <p:cNvSpPr/>
            <p:nvPr/>
          </p:nvSpPr>
          <p:spPr>
            <a:xfrm>
              <a:off x="2064425" y="1441050"/>
              <a:ext cx="219950" cy="61500"/>
            </a:xfrm>
            <a:custGeom>
              <a:avLst/>
              <a:gdLst/>
              <a:ahLst/>
              <a:cxnLst/>
              <a:rect l="l" t="t" r="r" b="b"/>
              <a:pathLst>
                <a:path w="8798" h="2460" extrusionOk="0">
                  <a:moveTo>
                    <a:pt x="8189" y="1"/>
                  </a:moveTo>
                  <a:lnTo>
                    <a:pt x="0" y="2333"/>
                  </a:lnTo>
                  <a:cubicBezTo>
                    <a:pt x="671" y="2409"/>
                    <a:pt x="1407" y="2460"/>
                    <a:pt x="2180" y="2460"/>
                  </a:cubicBezTo>
                  <a:lnTo>
                    <a:pt x="8797" y="584"/>
                  </a:lnTo>
                  <a:cubicBezTo>
                    <a:pt x="8708" y="381"/>
                    <a:pt x="8505" y="178"/>
                    <a:pt x="818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38;p40">
              <a:extLst>
                <a:ext uri="{FF2B5EF4-FFF2-40B4-BE49-F238E27FC236}">
                  <a16:creationId xmlns:a16="http://schemas.microsoft.com/office/drawing/2014/main" id="{D687FE4B-8BE5-0769-CE9A-AF5C933A0162}"/>
                </a:ext>
              </a:extLst>
            </p:cNvPr>
            <p:cNvSpPr/>
            <p:nvPr/>
          </p:nvSpPr>
          <p:spPr>
            <a:xfrm>
              <a:off x="1969975" y="1416325"/>
              <a:ext cx="202200" cy="57400"/>
            </a:xfrm>
            <a:custGeom>
              <a:avLst/>
              <a:gdLst/>
              <a:ahLst/>
              <a:cxnLst/>
              <a:rect l="l" t="t" r="r" b="b"/>
              <a:pathLst>
                <a:path w="8088" h="2296" extrusionOk="0">
                  <a:moveTo>
                    <a:pt x="7466" y="1"/>
                  </a:moveTo>
                  <a:lnTo>
                    <a:pt x="1" y="2130"/>
                  </a:lnTo>
                  <a:cubicBezTo>
                    <a:pt x="51" y="2181"/>
                    <a:pt x="127" y="2232"/>
                    <a:pt x="190" y="2296"/>
                  </a:cubicBezTo>
                  <a:lnTo>
                    <a:pt x="8088" y="52"/>
                  </a:lnTo>
                  <a:cubicBezTo>
                    <a:pt x="7885" y="26"/>
                    <a:pt x="7669" y="14"/>
                    <a:pt x="746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39;p40">
              <a:extLst>
                <a:ext uri="{FF2B5EF4-FFF2-40B4-BE49-F238E27FC236}">
                  <a16:creationId xmlns:a16="http://schemas.microsoft.com/office/drawing/2014/main" id="{AD1423B5-92A0-3535-D05E-6736B8A12AB9}"/>
                </a:ext>
              </a:extLst>
            </p:cNvPr>
            <p:cNvSpPr/>
            <p:nvPr/>
          </p:nvSpPr>
          <p:spPr>
            <a:xfrm>
              <a:off x="2008650" y="1426175"/>
              <a:ext cx="229450" cy="64975"/>
            </a:xfrm>
            <a:custGeom>
              <a:avLst/>
              <a:gdLst/>
              <a:ahLst/>
              <a:cxnLst/>
              <a:rect l="l" t="t" r="r" b="b"/>
              <a:pathLst>
                <a:path w="9178" h="2599" extrusionOk="0">
                  <a:moveTo>
                    <a:pt x="8772" y="0"/>
                  </a:moveTo>
                  <a:lnTo>
                    <a:pt x="0" y="2497"/>
                  </a:lnTo>
                  <a:cubicBezTo>
                    <a:pt x="127" y="2535"/>
                    <a:pt x="254" y="2573"/>
                    <a:pt x="393" y="2598"/>
                  </a:cubicBezTo>
                  <a:lnTo>
                    <a:pt x="9177" y="102"/>
                  </a:lnTo>
                  <a:cubicBezTo>
                    <a:pt x="9051" y="76"/>
                    <a:pt x="8911" y="38"/>
                    <a:pt x="877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40;p40">
              <a:extLst>
                <a:ext uri="{FF2B5EF4-FFF2-40B4-BE49-F238E27FC236}">
                  <a16:creationId xmlns:a16="http://schemas.microsoft.com/office/drawing/2014/main" id="{DD36371A-C416-77A6-1775-10D189F5CB53}"/>
                </a:ext>
              </a:extLst>
            </p:cNvPr>
            <p:cNvSpPr/>
            <p:nvPr/>
          </p:nvSpPr>
          <p:spPr>
            <a:xfrm>
              <a:off x="2051400" y="1426175"/>
              <a:ext cx="151850" cy="64325"/>
            </a:xfrm>
            <a:custGeom>
              <a:avLst/>
              <a:gdLst/>
              <a:ahLst/>
              <a:cxnLst/>
              <a:rect l="l" t="t" r="r" b="b"/>
              <a:pathLst>
                <a:path w="6074" h="2573" extrusionOk="0">
                  <a:moveTo>
                    <a:pt x="2473" y="0"/>
                  </a:moveTo>
                  <a:lnTo>
                    <a:pt x="2473" y="304"/>
                  </a:lnTo>
                  <a:cubicBezTo>
                    <a:pt x="888" y="367"/>
                    <a:pt x="102" y="621"/>
                    <a:pt x="102" y="938"/>
                  </a:cubicBezTo>
                  <a:cubicBezTo>
                    <a:pt x="102" y="1648"/>
                    <a:pt x="3829" y="1457"/>
                    <a:pt x="3829" y="1699"/>
                  </a:cubicBezTo>
                  <a:cubicBezTo>
                    <a:pt x="3829" y="1762"/>
                    <a:pt x="3601" y="1800"/>
                    <a:pt x="2955" y="1800"/>
                  </a:cubicBezTo>
                  <a:cubicBezTo>
                    <a:pt x="2206" y="1800"/>
                    <a:pt x="1358" y="1724"/>
                    <a:pt x="724" y="1623"/>
                  </a:cubicBezTo>
                  <a:lnTo>
                    <a:pt x="1" y="2091"/>
                  </a:lnTo>
                  <a:cubicBezTo>
                    <a:pt x="572" y="2193"/>
                    <a:pt x="1510" y="2269"/>
                    <a:pt x="2473" y="2282"/>
                  </a:cubicBezTo>
                  <a:lnTo>
                    <a:pt x="2473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3" y="1939"/>
                    <a:pt x="6073" y="1648"/>
                  </a:cubicBezTo>
                  <a:cubicBezTo>
                    <a:pt x="6073" y="938"/>
                    <a:pt x="2346" y="1128"/>
                    <a:pt x="2346" y="900"/>
                  </a:cubicBezTo>
                  <a:cubicBezTo>
                    <a:pt x="2346" y="837"/>
                    <a:pt x="2561" y="786"/>
                    <a:pt x="3220" y="786"/>
                  </a:cubicBezTo>
                  <a:cubicBezTo>
                    <a:pt x="3804" y="786"/>
                    <a:pt x="4437" y="824"/>
                    <a:pt x="5097" y="925"/>
                  </a:cubicBezTo>
                  <a:lnTo>
                    <a:pt x="5781" y="457"/>
                  </a:lnTo>
                  <a:cubicBezTo>
                    <a:pt x="5236" y="367"/>
                    <a:pt x="4539" y="317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41;p40">
              <a:extLst>
                <a:ext uri="{FF2B5EF4-FFF2-40B4-BE49-F238E27FC236}">
                  <a16:creationId xmlns:a16="http://schemas.microsoft.com/office/drawing/2014/main" id="{A5FEC132-DA41-C7BE-0B95-57F35FB2D5D9}"/>
                </a:ext>
              </a:extLst>
            </p:cNvPr>
            <p:cNvSpPr/>
            <p:nvPr/>
          </p:nvSpPr>
          <p:spPr>
            <a:xfrm>
              <a:off x="2050150" y="1423625"/>
              <a:ext cx="152125" cy="64350"/>
            </a:xfrm>
            <a:custGeom>
              <a:avLst/>
              <a:gdLst/>
              <a:ahLst/>
              <a:cxnLst/>
              <a:rect l="l" t="t" r="r" b="b"/>
              <a:pathLst>
                <a:path w="6085" h="2574" extrusionOk="0">
                  <a:moveTo>
                    <a:pt x="2485" y="1"/>
                  </a:moveTo>
                  <a:lnTo>
                    <a:pt x="2485" y="305"/>
                  </a:lnTo>
                  <a:cubicBezTo>
                    <a:pt x="901" y="368"/>
                    <a:pt x="115" y="621"/>
                    <a:pt x="115" y="939"/>
                  </a:cubicBezTo>
                  <a:cubicBezTo>
                    <a:pt x="115" y="1649"/>
                    <a:pt x="3841" y="1458"/>
                    <a:pt x="3841" y="1699"/>
                  </a:cubicBezTo>
                  <a:cubicBezTo>
                    <a:pt x="3841" y="1762"/>
                    <a:pt x="3613" y="1801"/>
                    <a:pt x="2966" y="1801"/>
                  </a:cubicBezTo>
                  <a:cubicBezTo>
                    <a:pt x="2219" y="1801"/>
                    <a:pt x="1369" y="1725"/>
                    <a:pt x="735" y="1623"/>
                  </a:cubicBezTo>
                  <a:lnTo>
                    <a:pt x="0" y="2092"/>
                  </a:lnTo>
                  <a:cubicBezTo>
                    <a:pt x="583" y="2193"/>
                    <a:pt x="1521" y="2269"/>
                    <a:pt x="2485" y="2283"/>
                  </a:cubicBezTo>
                  <a:lnTo>
                    <a:pt x="2485" y="2574"/>
                  </a:lnTo>
                  <a:lnTo>
                    <a:pt x="3841" y="2574"/>
                  </a:lnTo>
                  <a:lnTo>
                    <a:pt x="3841" y="2269"/>
                  </a:lnTo>
                  <a:cubicBezTo>
                    <a:pt x="5324" y="2193"/>
                    <a:pt x="6085" y="1940"/>
                    <a:pt x="6085" y="1649"/>
                  </a:cubicBezTo>
                  <a:cubicBezTo>
                    <a:pt x="6085" y="939"/>
                    <a:pt x="2358" y="1128"/>
                    <a:pt x="2358" y="900"/>
                  </a:cubicBezTo>
                  <a:cubicBezTo>
                    <a:pt x="2358" y="837"/>
                    <a:pt x="2561" y="787"/>
                    <a:pt x="3233" y="787"/>
                  </a:cubicBezTo>
                  <a:cubicBezTo>
                    <a:pt x="3816" y="787"/>
                    <a:pt x="4450" y="824"/>
                    <a:pt x="5109" y="926"/>
                  </a:cubicBezTo>
                  <a:lnTo>
                    <a:pt x="5793" y="457"/>
                  </a:lnTo>
                  <a:cubicBezTo>
                    <a:pt x="5248" y="368"/>
                    <a:pt x="4551" y="317"/>
                    <a:pt x="3841" y="292"/>
                  </a:cubicBezTo>
                  <a:lnTo>
                    <a:pt x="384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42;p40">
              <a:extLst>
                <a:ext uri="{FF2B5EF4-FFF2-40B4-BE49-F238E27FC236}">
                  <a16:creationId xmlns:a16="http://schemas.microsoft.com/office/drawing/2014/main" id="{7787BA1B-B53A-1342-AAAB-EDAB03B2D64A}"/>
                </a:ext>
              </a:extLst>
            </p:cNvPr>
            <p:cNvSpPr/>
            <p:nvPr/>
          </p:nvSpPr>
          <p:spPr>
            <a:xfrm>
              <a:off x="2306525" y="1377250"/>
              <a:ext cx="425300" cy="380950"/>
            </a:xfrm>
            <a:custGeom>
              <a:avLst/>
              <a:gdLst/>
              <a:ahLst/>
              <a:cxnLst/>
              <a:rect l="l" t="t" r="r" b="b"/>
              <a:pathLst>
                <a:path w="17012" h="15238" extrusionOk="0">
                  <a:moveTo>
                    <a:pt x="8458" y="1"/>
                  </a:moveTo>
                  <a:cubicBezTo>
                    <a:pt x="7669" y="1"/>
                    <a:pt x="6866" y="124"/>
                    <a:pt x="6072" y="385"/>
                  </a:cubicBezTo>
                  <a:cubicBezTo>
                    <a:pt x="2167" y="1665"/>
                    <a:pt x="0" y="5811"/>
                    <a:pt x="1141" y="9727"/>
                  </a:cubicBezTo>
                  <a:cubicBezTo>
                    <a:pt x="1167" y="9816"/>
                    <a:pt x="1192" y="9918"/>
                    <a:pt x="1217" y="10006"/>
                  </a:cubicBezTo>
                  <a:cubicBezTo>
                    <a:pt x="1547" y="10982"/>
                    <a:pt x="2041" y="11857"/>
                    <a:pt x="2674" y="12592"/>
                  </a:cubicBezTo>
                  <a:cubicBezTo>
                    <a:pt x="2776" y="12706"/>
                    <a:pt x="2890" y="12820"/>
                    <a:pt x="3004" y="12935"/>
                  </a:cubicBezTo>
                  <a:cubicBezTo>
                    <a:pt x="3562" y="13518"/>
                    <a:pt x="4221" y="13999"/>
                    <a:pt x="4931" y="14380"/>
                  </a:cubicBezTo>
                  <a:lnTo>
                    <a:pt x="5426" y="14608"/>
                  </a:lnTo>
                  <a:cubicBezTo>
                    <a:pt x="5983" y="14848"/>
                    <a:pt x="6553" y="15026"/>
                    <a:pt x="7150" y="15127"/>
                  </a:cubicBezTo>
                  <a:cubicBezTo>
                    <a:pt x="7573" y="15201"/>
                    <a:pt x="8011" y="15237"/>
                    <a:pt x="8452" y="15237"/>
                  </a:cubicBezTo>
                  <a:cubicBezTo>
                    <a:pt x="8698" y="15237"/>
                    <a:pt x="8945" y="15226"/>
                    <a:pt x="9190" y="15203"/>
                  </a:cubicBezTo>
                  <a:cubicBezTo>
                    <a:pt x="9735" y="15152"/>
                    <a:pt x="10293" y="15039"/>
                    <a:pt x="10838" y="14861"/>
                  </a:cubicBezTo>
                  <a:cubicBezTo>
                    <a:pt x="14831" y="13543"/>
                    <a:pt x="17011" y="9233"/>
                    <a:pt x="15693" y="5240"/>
                  </a:cubicBezTo>
                  <a:cubicBezTo>
                    <a:pt x="15668" y="5152"/>
                    <a:pt x="15629" y="5062"/>
                    <a:pt x="15604" y="4974"/>
                  </a:cubicBezTo>
                  <a:cubicBezTo>
                    <a:pt x="15426" y="4505"/>
                    <a:pt x="15211" y="4061"/>
                    <a:pt x="14958" y="3643"/>
                  </a:cubicBezTo>
                  <a:cubicBezTo>
                    <a:pt x="14615" y="3085"/>
                    <a:pt x="14197" y="2578"/>
                    <a:pt x="13741" y="2122"/>
                  </a:cubicBezTo>
                  <a:cubicBezTo>
                    <a:pt x="13285" y="1691"/>
                    <a:pt x="12790" y="1323"/>
                    <a:pt x="12245" y="1006"/>
                  </a:cubicBezTo>
                  <a:cubicBezTo>
                    <a:pt x="12093" y="918"/>
                    <a:pt x="11941" y="842"/>
                    <a:pt x="11789" y="766"/>
                  </a:cubicBezTo>
                  <a:cubicBezTo>
                    <a:pt x="11066" y="423"/>
                    <a:pt x="10305" y="183"/>
                    <a:pt x="9519" y="68"/>
                  </a:cubicBezTo>
                  <a:cubicBezTo>
                    <a:pt x="9330" y="43"/>
                    <a:pt x="9152" y="31"/>
                    <a:pt x="8962" y="17"/>
                  </a:cubicBezTo>
                  <a:cubicBezTo>
                    <a:pt x="8795" y="6"/>
                    <a:pt x="8627" y="1"/>
                    <a:pt x="845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43;p40">
              <a:extLst>
                <a:ext uri="{FF2B5EF4-FFF2-40B4-BE49-F238E27FC236}">
                  <a16:creationId xmlns:a16="http://schemas.microsoft.com/office/drawing/2014/main" id="{A08B1663-485A-F659-2847-C3B31D7B0523}"/>
                </a:ext>
              </a:extLst>
            </p:cNvPr>
            <p:cNvSpPr/>
            <p:nvPr/>
          </p:nvSpPr>
          <p:spPr>
            <a:xfrm>
              <a:off x="2485250" y="1430275"/>
              <a:ext cx="195225" cy="328025"/>
            </a:xfrm>
            <a:custGeom>
              <a:avLst/>
              <a:gdLst/>
              <a:ahLst/>
              <a:cxnLst/>
              <a:rect l="l" t="t" r="r" b="b"/>
              <a:pathLst>
                <a:path w="7809" h="13121" extrusionOk="0">
                  <a:moveTo>
                    <a:pt x="6592" y="1"/>
                  </a:moveTo>
                  <a:lnTo>
                    <a:pt x="5857" y="1446"/>
                  </a:lnTo>
                  <a:cubicBezTo>
                    <a:pt x="6313" y="1966"/>
                    <a:pt x="6693" y="2561"/>
                    <a:pt x="6959" y="3233"/>
                  </a:cubicBezTo>
                  <a:lnTo>
                    <a:pt x="7809" y="1522"/>
                  </a:lnTo>
                  <a:cubicBezTo>
                    <a:pt x="7581" y="1155"/>
                    <a:pt x="7327" y="800"/>
                    <a:pt x="7035" y="482"/>
                  </a:cubicBezTo>
                  <a:cubicBezTo>
                    <a:pt x="6896" y="318"/>
                    <a:pt x="6744" y="153"/>
                    <a:pt x="6592" y="1"/>
                  </a:cubicBezTo>
                  <a:close/>
                  <a:moveTo>
                    <a:pt x="2891" y="11383"/>
                  </a:moveTo>
                  <a:lnTo>
                    <a:pt x="2891" y="11383"/>
                  </a:lnTo>
                  <a:cubicBezTo>
                    <a:pt x="2370" y="11523"/>
                    <a:pt x="1838" y="11586"/>
                    <a:pt x="1306" y="11586"/>
                  </a:cubicBezTo>
                  <a:cubicBezTo>
                    <a:pt x="1116" y="11586"/>
                    <a:pt x="925" y="11574"/>
                    <a:pt x="736" y="11561"/>
                  </a:cubicBezTo>
                  <a:lnTo>
                    <a:pt x="1" y="13006"/>
                  </a:lnTo>
                  <a:cubicBezTo>
                    <a:pt x="432" y="13082"/>
                    <a:pt x="862" y="13121"/>
                    <a:pt x="1306" y="13121"/>
                  </a:cubicBezTo>
                  <a:cubicBezTo>
                    <a:pt x="1547" y="13121"/>
                    <a:pt x="1800" y="13107"/>
                    <a:pt x="2041" y="13082"/>
                  </a:cubicBezTo>
                  <a:lnTo>
                    <a:pt x="2891" y="11383"/>
                  </a:ln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44;p40">
              <a:extLst>
                <a:ext uri="{FF2B5EF4-FFF2-40B4-BE49-F238E27FC236}">
                  <a16:creationId xmlns:a16="http://schemas.microsoft.com/office/drawing/2014/main" id="{AD944F67-5F37-62B9-C428-444E89937AF9}"/>
                </a:ext>
              </a:extLst>
            </p:cNvPr>
            <p:cNvSpPr/>
            <p:nvPr/>
          </p:nvSpPr>
          <p:spPr>
            <a:xfrm>
              <a:off x="2373375" y="1377675"/>
              <a:ext cx="171150" cy="322950"/>
            </a:xfrm>
            <a:custGeom>
              <a:avLst/>
              <a:gdLst/>
              <a:ahLst/>
              <a:cxnLst/>
              <a:rect l="l" t="t" r="r" b="b"/>
              <a:pathLst>
                <a:path w="6846" h="12918" extrusionOk="0">
                  <a:moveTo>
                    <a:pt x="6288" y="0"/>
                  </a:moveTo>
                  <a:lnTo>
                    <a:pt x="5527" y="1521"/>
                  </a:lnTo>
                  <a:cubicBezTo>
                    <a:pt x="5616" y="1509"/>
                    <a:pt x="5692" y="1509"/>
                    <a:pt x="5781" y="1509"/>
                  </a:cubicBezTo>
                  <a:cubicBezTo>
                    <a:pt x="5882" y="1509"/>
                    <a:pt x="5997" y="1509"/>
                    <a:pt x="6098" y="1521"/>
                  </a:cubicBezTo>
                  <a:lnTo>
                    <a:pt x="6845" y="51"/>
                  </a:lnTo>
                  <a:cubicBezTo>
                    <a:pt x="6656" y="26"/>
                    <a:pt x="6478" y="14"/>
                    <a:pt x="6288" y="0"/>
                  </a:cubicBezTo>
                  <a:close/>
                  <a:moveTo>
                    <a:pt x="761" y="11054"/>
                  </a:moveTo>
                  <a:lnTo>
                    <a:pt x="0" y="12575"/>
                  </a:lnTo>
                  <a:cubicBezTo>
                    <a:pt x="102" y="12689"/>
                    <a:pt x="216" y="12803"/>
                    <a:pt x="330" y="12918"/>
                  </a:cubicBezTo>
                  <a:lnTo>
                    <a:pt x="1065" y="11459"/>
                  </a:lnTo>
                  <a:cubicBezTo>
                    <a:pt x="964" y="11333"/>
                    <a:pt x="862" y="11194"/>
                    <a:pt x="761" y="11054"/>
                  </a:cubicBez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45;p40">
              <a:extLst>
                <a:ext uri="{FF2B5EF4-FFF2-40B4-BE49-F238E27FC236}">
                  <a16:creationId xmlns:a16="http://schemas.microsoft.com/office/drawing/2014/main" id="{2C301F59-3475-BE0C-4AD8-F7F6AAD1A716}"/>
                </a:ext>
              </a:extLst>
            </p:cNvPr>
            <p:cNvSpPr/>
            <p:nvPr/>
          </p:nvSpPr>
          <p:spPr>
            <a:xfrm>
              <a:off x="2429775" y="1396375"/>
              <a:ext cx="182900" cy="346075"/>
            </a:xfrm>
            <a:custGeom>
              <a:avLst/>
              <a:gdLst/>
              <a:ahLst/>
              <a:cxnLst/>
              <a:rect l="l" t="t" r="r" b="b"/>
              <a:pathLst>
                <a:path w="7316" h="13843" extrusionOk="0">
                  <a:moveTo>
                    <a:pt x="6859" y="1"/>
                  </a:moveTo>
                  <a:lnTo>
                    <a:pt x="6161" y="1370"/>
                  </a:lnTo>
                  <a:cubicBezTo>
                    <a:pt x="6326" y="1446"/>
                    <a:pt x="6479" y="1522"/>
                    <a:pt x="6631" y="1623"/>
                  </a:cubicBezTo>
                  <a:lnTo>
                    <a:pt x="7315" y="241"/>
                  </a:lnTo>
                  <a:cubicBezTo>
                    <a:pt x="7163" y="153"/>
                    <a:pt x="7011" y="77"/>
                    <a:pt x="6859" y="1"/>
                  </a:cubicBezTo>
                  <a:close/>
                  <a:moveTo>
                    <a:pt x="685" y="12246"/>
                  </a:moveTo>
                  <a:lnTo>
                    <a:pt x="1" y="13615"/>
                  </a:lnTo>
                  <a:lnTo>
                    <a:pt x="496" y="13843"/>
                  </a:lnTo>
                  <a:lnTo>
                    <a:pt x="1180" y="12474"/>
                  </a:lnTo>
                  <a:cubicBezTo>
                    <a:pt x="1066" y="12423"/>
                    <a:pt x="939" y="12359"/>
                    <a:pt x="812" y="12308"/>
                  </a:cubicBezTo>
                  <a:cubicBezTo>
                    <a:pt x="774" y="12283"/>
                    <a:pt x="736" y="12258"/>
                    <a:pt x="685" y="12246"/>
                  </a:cubicBezTo>
                  <a:close/>
                </a:path>
              </a:pathLst>
            </a:custGeom>
            <a:solidFill>
              <a:srgbClr val="F9BB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46;p40">
              <a:extLst>
                <a:ext uri="{FF2B5EF4-FFF2-40B4-BE49-F238E27FC236}">
                  <a16:creationId xmlns:a16="http://schemas.microsoft.com/office/drawing/2014/main" id="{8E24B6E6-A705-3011-16CA-966EB37173E0}"/>
                </a:ext>
              </a:extLst>
            </p:cNvPr>
            <p:cNvSpPr/>
            <p:nvPr/>
          </p:nvSpPr>
          <p:spPr>
            <a:xfrm>
              <a:off x="2347075" y="1415475"/>
              <a:ext cx="339425" cy="304575"/>
            </a:xfrm>
            <a:custGeom>
              <a:avLst/>
              <a:gdLst/>
              <a:ahLst/>
              <a:cxnLst/>
              <a:rect l="l" t="t" r="r" b="b"/>
              <a:pathLst>
                <a:path w="13577" h="12183" extrusionOk="0">
                  <a:moveTo>
                    <a:pt x="6823" y="0"/>
                  </a:moveTo>
                  <a:cubicBezTo>
                    <a:pt x="6196" y="0"/>
                    <a:pt x="5559" y="97"/>
                    <a:pt x="4931" y="301"/>
                  </a:cubicBezTo>
                  <a:cubicBezTo>
                    <a:pt x="1737" y="1353"/>
                    <a:pt x="1" y="4801"/>
                    <a:pt x="1052" y="7995"/>
                  </a:cubicBezTo>
                  <a:cubicBezTo>
                    <a:pt x="1078" y="8084"/>
                    <a:pt x="1116" y="8173"/>
                    <a:pt x="1142" y="8262"/>
                  </a:cubicBezTo>
                  <a:cubicBezTo>
                    <a:pt x="2060" y="10664"/>
                    <a:pt x="4369" y="12183"/>
                    <a:pt x="6833" y="12183"/>
                  </a:cubicBezTo>
                  <a:cubicBezTo>
                    <a:pt x="7464" y="12183"/>
                    <a:pt x="8104" y="12083"/>
                    <a:pt x="8734" y="11874"/>
                  </a:cubicBezTo>
                  <a:cubicBezTo>
                    <a:pt x="11840" y="10848"/>
                    <a:pt x="13576" y="7564"/>
                    <a:pt x="12702" y="4459"/>
                  </a:cubicBezTo>
                  <a:cubicBezTo>
                    <a:pt x="12677" y="4370"/>
                    <a:pt x="12651" y="4269"/>
                    <a:pt x="12613" y="4180"/>
                  </a:cubicBezTo>
                  <a:cubicBezTo>
                    <a:pt x="11778" y="1623"/>
                    <a:pt x="9388" y="0"/>
                    <a:pt x="682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47;p40">
              <a:extLst>
                <a:ext uri="{FF2B5EF4-FFF2-40B4-BE49-F238E27FC236}">
                  <a16:creationId xmlns:a16="http://schemas.microsoft.com/office/drawing/2014/main" id="{594D2FF2-AB8E-7FA1-A56A-883FFF0A5CB3}"/>
                </a:ext>
              </a:extLst>
            </p:cNvPr>
            <p:cNvSpPr/>
            <p:nvPr/>
          </p:nvSpPr>
          <p:spPr>
            <a:xfrm>
              <a:off x="2354050" y="1428675"/>
              <a:ext cx="332450" cy="291350"/>
            </a:xfrm>
            <a:custGeom>
              <a:avLst/>
              <a:gdLst/>
              <a:ahLst/>
              <a:cxnLst/>
              <a:rect l="l" t="t" r="r" b="b"/>
              <a:pathLst>
                <a:path w="13298" h="11654" extrusionOk="0">
                  <a:moveTo>
                    <a:pt x="6716" y="1"/>
                  </a:moveTo>
                  <a:cubicBezTo>
                    <a:pt x="6683" y="1"/>
                    <a:pt x="6650" y="1"/>
                    <a:pt x="6618" y="2"/>
                  </a:cubicBezTo>
                  <a:cubicBezTo>
                    <a:pt x="6415" y="2"/>
                    <a:pt x="6212" y="27"/>
                    <a:pt x="6009" y="39"/>
                  </a:cubicBezTo>
                  <a:cubicBezTo>
                    <a:pt x="5616" y="90"/>
                    <a:pt x="5223" y="179"/>
                    <a:pt x="4830" y="306"/>
                  </a:cubicBezTo>
                  <a:cubicBezTo>
                    <a:pt x="1725" y="1332"/>
                    <a:pt x="1" y="4616"/>
                    <a:pt x="863" y="7734"/>
                  </a:cubicBezTo>
                  <a:cubicBezTo>
                    <a:pt x="1040" y="8177"/>
                    <a:pt x="1255" y="8583"/>
                    <a:pt x="1509" y="8963"/>
                  </a:cubicBezTo>
                  <a:cubicBezTo>
                    <a:pt x="1610" y="9128"/>
                    <a:pt x="1737" y="9280"/>
                    <a:pt x="1851" y="9432"/>
                  </a:cubicBezTo>
                  <a:cubicBezTo>
                    <a:pt x="2371" y="10053"/>
                    <a:pt x="2992" y="10560"/>
                    <a:pt x="3689" y="10928"/>
                  </a:cubicBezTo>
                  <a:cubicBezTo>
                    <a:pt x="3841" y="11016"/>
                    <a:pt x="4006" y="11093"/>
                    <a:pt x="4158" y="11156"/>
                  </a:cubicBezTo>
                  <a:cubicBezTo>
                    <a:pt x="4792" y="11422"/>
                    <a:pt x="5464" y="11587"/>
                    <a:pt x="6148" y="11638"/>
                  </a:cubicBezTo>
                  <a:cubicBezTo>
                    <a:pt x="6288" y="11648"/>
                    <a:pt x="6428" y="11653"/>
                    <a:pt x="6568" y="11653"/>
                  </a:cubicBezTo>
                  <a:cubicBezTo>
                    <a:pt x="7129" y="11653"/>
                    <a:pt x="7695" y="11572"/>
                    <a:pt x="8252" y="11410"/>
                  </a:cubicBezTo>
                  <a:cubicBezTo>
                    <a:pt x="8316" y="11385"/>
                    <a:pt x="8392" y="11371"/>
                    <a:pt x="8455" y="11346"/>
                  </a:cubicBezTo>
                  <a:cubicBezTo>
                    <a:pt x="11561" y="10320"/>
                    <a:pt x="13297" y="7036"/>
                    <a:pt x="12423" y="3931"/>
                  </a:cubicBezTo>
                  <a:cubicBezTo>
                    <a:pt x="12372" y="3779"/>
                    <a:pt x="12308" y="3639"/>
                    <a:pt x="12246" y="3500"/>
                  </a:cubicBezTo>
                  <a:cubicBezTo>
                    <a:pt x="11954" y="2879"/>
                    <a:pt x="11561" y="2321"/>
                    <a:pt x="11092" y="1839"/>
                  </a:cubicBezTo>
                  <a:cubicBezTo>
                    <a:pt x="10623" y="1357"/>
                    <a:pt x="10065" y="952"/>
                    <a:pt x="9457" y="648"/>
                  </a:cubicBezTo>
                  <a:cubicBezTo>
                    <a:pt x="9305" y="572"/>
                    <a:pt x="9139" y="509"/>
                    <a:pt x="8987" y="445"/>
                  </a:cubicBezTo>
                  <a:cubicBezTo>
                    <a:pt x="8270" y="153"/>
                    <a:pt x="7505" y="1"/>
                    <a:pt x="671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48;p40">
              <a:extLst>
                <a:ext uri="{FF2B5EF4-FFF2-40B4-BE49-F238E27FC236}">
                  <a16:creationId xmlns:a16="http://schemas.microsoft.com/office/drawing/2014/main" id="{19FF5238-E763-E357-6801-806961C44E50}"/>
                </a:ext>
              </a:extLst>
            </p:cNvPr>
            <p:cNvSpPr/>
            <p:nvPr/>
          </p:nvSpPr>
          <p:spPr>
            <a:xfrm>
              <a:off x="2507750" y="1474650"/>
              <a:ext cx="152450" cy="245300"/>
            </a:xfrm>
            <a:custGeom>
              <a:avLst/>
              <a:gdLst/>
              <a:ahLst/>
              <a:cxnLst/>
              <a:rect l="l" t="t" r="r" b="b"/>
              <a:pathLst>
                <a:path w="6098" h="9812" extrusionOk="0">
                  <a:moveTo>
                    <a:pt x="4944" y="0"/>
                  </a:moveTo>
                  <a:lnTo>
                    <a:pt x="0" y="9799"/>
                  </a:lnTo>
                  <a:cubicBezTo>
                    <a:pt x="140" y="9811"/>
                    <a:pt x="279" y="9811"/>
                    <a:pt x="406" y="9811"/>
                  </a:cubicBezTo>
                  <a:cubicBezTo>
                    <a:pt x="977" y="9811"/>
                    <a:pt x="1546" y="9735"/>
                    <a:pt x="2104" y="9571"/>
                  </a:cubicBezTo>
                  <a:lnTo>
                    <a:pt x="6098" y="1661"/>
                  </a:lnTo>
                  <a:cubicBezTo>
                    <a:pt x="5806" y="1040"/>
                    <a:pt x="5413" y="482"/>
                    <a:pt x="494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49;p40">
              <a:extLst>
                <a:ext uri="{FF2B5EF4-FFF2-40B4-BE49-F238E27FC236}">
                  <a16:creationId xmlns:a16="http://schemas.microsoft.com/office/drawing/2014/main" id="{A328B5E5-920B-BF48-2338-172F5CCB7367}"/>
                </a:ext>
              </a:extLst>
            </p:cNvPr>
            <p:cNvSpPr/>
            <p:nvPr/>
          </p:nvSpPr>
          <p:spPr>
            <a:xfrm>
              <a:off x="2391750" y="1428700"/>
              <a:ext cx="127750" cy="235800"/>
            </a:xfrm>
            <a:custGeom>
              <a:avLst/>
              <a:gdLst/>
              <a:ahLst/>
              <a:cxnLst/>
              <a:rect l="l" t="t" r="r" b="b"/>
              <a:pathLst>
                <a:path w="5110" h="9432" extrusionOk="0">
                  <a:moveTo>
                    <a:pt x="5110" y="1"/>
                  </a:moveTo>
                  <a:cubicBezTo>
                    <a:pt x="4907" y="1"/>
                    <a:pt x="4704" y="26"/>
                    <a:pt x="4501" y="38"/>
                  </a:cubicBezTo>
                  <a:lnTo>
                    <a:pt x="1" y="8962"/>
                  </a:lnTo>
                  <a:cubicBezTo>
                    <a:pt x="102" y="9127"/>
                    <a:pt x="229" y="9279"/>
                    <a:pt x="343" y="9431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50;p40">
              <a:extLst>
                <a:ext uri="{FF2B5EF4-FFF2-40B4-BE49-F238E27FC236}">
                  <a16:creationId xmlns:a16="http://schemas.microsoft.com/office/drawing/2014/main" id="{9CB0A78C-5AE3-0428-CC38-F61EBD8F6236}"/>
                </a:ext>
              </a:extLst>
            </p:cNvPr>
            <p:cNvSpPr/>
            <p:nvPr/>
          </p:nvSpPr>
          <p:spPr>
            <a:xfrm>
              <a:off x="2446250" y="1439775"/>
              <a:ext cx="144225" cy="267825"/>
            </a:xfrm>
            <a:custGeom>
              <a:avLst/>
              <a:gdLst/>
              <a:ahLst/>
              <a:cxnLst/>
              <a:rect l="l" t="t" r="r" b="b"/>
              <a:pathLst>
                <a:path w="5769" h="10713" extrusionOk="0">
                  <a:moveTo>
                    <a:pt x="5299" y="1"/>
                  </a:moveTo>
                  <a:lnTo>
                    <a:pt x="1" y="10484"/>
                  </a:lnTo>
                  <a:cubicBezTo>
                    <a:pt x="153" y="10572"/>
                    <a:pt x="318" y="10649"/>
                    <a:pt x="470" y="10712"/>
                  </a:cubicBezTo>
                  <a:lnTo>
                    <a:pt x="5769" y="204"/>
                  </a:lnTo>
                  <a:cubicBezTo>
                    <a:pt x="5617" y="128"/>
                    <a:pt x="5451" y="65"/>
                    <a:pt x="529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51;p40">
              <a:extLst>
                <a:ext uri="{FF2B5EF4-FFF2-40B4-BE49-F238E27FC236}">
                  <a16:creationId xmlns:a16="http://schemas.microsoft.com/office/drawing/2014/main" id="{F178F8DD-571E-5FD8-6604-222D17A1F063}"/>
                </a:ext>
              </a:extLst>
            </p:cNvPr>
            <p:cNvSpPr/>
            <p:nvPr/>
          </p:nvSpPr>
          <p:spPr>
            <a:xfrm>
              <a:off x="2438350" y="1463575"/>
              <a:ext cx="168625" cy="213600"/>
            </a:xfrm>
            <a:custGeom>
              <a:avLst/>
              <a:gdLst/>
              <a:ahLst/>
              <a:cxnLst/>
              <a:rect l="l" t="t" r="r" b="b"/>
              <a:pathLst>
                <a:path w="6745" h="8544" extrusionOk="0">
                  <a:moveTo>
                    <a:pt x="2700" y="0"/>
                  </a:moveTo>
                  <a:lnTo>
                    <a:pt x="1483" y="406"/>
                  </a:lnTo>
                  <a:lnTo>
                    <a:pt x="1800" y="1356"/>
                  </a:lnTo>
                  <a:cubicBezTo>
                    <a:pt x="444" y="2015"/>
                    <a:pt x="1" y="3080"/>
                    <a:pt x="330" y="4056"/>
                  </a:cubicBezTo>
                  <a:cubicBezTo>
                    <a:pt x="656" y="5057"/>
                    <a:pt x="1458" y="5275"/>
                    <a:pt x="2271" y="5275"/>
                  </a:cubicBezTo>
                  <a:cubicBezTo>
                    <a:pt x="2898" y="5275"/>
                    <a:pt x="3532" y="5145"/>
                    <a:pt x="3958" y="5145"/>
                  </a:cubicBezTo>
                  <a:cubicBezTo>
                    <a:pt x="4225" y="5145"/>
                    <a:pt x="4411" y="5196"/>
                    <a:pt x="4462" y="5361"/>
                  </a:cubicBezTo>
                  <a:cubicBezTo>
                    <a:pt x="4538" y="5564"/>
                    <a:pt x="4373" y="5755"/>
                    <a:pt x="3790" y="5944"/>
                  </a:cubicBezTo>
                  <a:cubicBezTo>
                    <a:pt x="3391" y="6073"/>
                    <a:pt x="2934" y="6138"/>
                    <a:pt x="2488" y="6138"/>
                  </a:cubicBezTo>
                  <a:cubicBezTo>
                    <a:pt x="2183" y="6138"/>
                    <a:pt x="1883" y="6108"/>
                    <a:pt x="1610" y="6046"/>
                  </a:cubicBezTo>
                  <a:lnTo>
                    <a:pt x="1432" y="7758"/>
                  </a:lnTo>
                  <a:cubicBezTo>
                    <a:pt x="1676" y="7816"/>
                    <a:pt x="1961" y="7845"/>
                    <a:pt x="2269" y="7845"/>
                  </a:cubicBezTo>
                  <a:cubicBezTo>
                    <a:pt x="2764" y="7845"/>
                    <a:pt x="3320" y="7771"/>
                    <a:pt x="3866" y="7631"/>
                  </a:cubicBezTo>
                  <a:lnTo>
                    <a:pt x="4158" y="8544"/>
                  </a:lnTo>
                  <a:lnTo>
                    <a:pt x="5387" y="8150"/>
                  </a:lnTo>
                  <a:lnTo>
                    <a:pt x="5071" y="7187"/>
                  </a:lnTo>
                  <a:cubicBezTo>
                    <a:pt x="6338" y="6502"/>
                    <a:pt x="6744" y="5476"/>
                    <a:pt x="6427" y="4538"/>
                  </a:cubicBezTo>
                  <a:cubicBezTo>
                    <a:pt x="6104" y="3557"/>
                    <a:pt x="5315" y="3338"/>
                    <a:pt x="4512" y="3338"/>
                  </a:cubicBezTo>
                  <a:cubicBezTo>
                    <a:pt x="3864" y="3338"/>
                    <a:pt x="3206" y="3481"/>
                    <a:pt x="2777" y="3481"/>
                  </a:cubicBezTo>
                  <a:cubicBezTo>
                    <a:pt x="2529" y="3481"/>
                    <a:pt x="2357" y="3434"/>
                    <a:pt x="2308" y="3283"/>
                  </a:cubicBezTo>
                  <a:cubicBezTo>
                    <a:pt x="2244" y="3080"/>
                    <a:pt x="2370" y="2839"/>
                    <a:pt x="2967" y="2649"/>
                  </a:cubicBezTo>
                  <a:cubicBezTo>
                    <a:pt x="3305" y="2536"/>
                    <a:pt x="3674" y="2480"/>
                    <a:pt x="4077" y="2480"/>
                  </a:cubicBezTo>
                  <a:cubicBezTo>
                    <a:pt x="4308" y="2480"/>
                    <a:pt x="4550" y="2498"/>
                    <a:pt x="4804" y="2535"/>
                  </a:cubicBezTo>
                  <a:lnTo>
                    <a:pt x="4931" y="862"/>
                  </a:lnTo>
                  <a:cubicBezTo>
                    <a:pt x="4704" y="813"/>
                    <a:pt x="4463" y="790"/>
                    <a:pt x="4214" y="790"/>
                  </a:cubicBezTo>
                  <a:cubicBezTo>
                    <a:pt x="3824" y="790"/>
                    <a:pt x="3415" y="845"/>
                    <a:pt x="3004" y="938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52;p40">
              <a:extLst>
                <a:ext uri="{FF2B5EF4-FFF2-40B4-BE49-F238E27FC236}">
                  <a16:creationId xmlns:a16="http://schemas.microsoft.com/office/drawing/2014/main" id="{855F8C39-11A8-EA83-99F0-CEF036864D2F}"/>
                </a:ext>
              </a:extLst>
            </p:cNvPr>
            <p:cNvSpPr/>
            <p:nvPr/>
          </p:nvSpPr>
          <p:spPr>
            <a:xfrm>
              <a:off x="2434850" y="1455950"/>
              <a:ext cx="168625" cy="213625"/>
            </a:xfrm>
            <a:custGeom>
              <a:avLst/>
              <a:gdLst/>
              <a:ahLst/>
              <a:cxnLst/>
              <a:rect l="l" t="t" r="r" b="b"/>
              <a:pathLst>
                <a:path w="6745" h="8545" extrusionOk="0">
                  <a:moveTo>
                    <a:pt x="2701" y="1"/>
                  </a:moveTo>
                  <a:lnTo>
                    <a:pt x="1484" y="406"/>
                  </a:lnTo>
                  <a:lnTo>
                    <a:pt x="1788" y="1344"/>
                  </a:lnTo>
                  <a:cubicBezTo>
                    <a:pt x="445" y="2016"/>
                    <a:pt x="1" y="3068"/>
                    <a:pt x="318" y="4044"/>
                  </a:cubicBezTo>
                  <a:cubicBezTo>
                    <a:pt x="650" y="5052"/>
                    <a:pt x="1455" y="5272"/>
                    <a:pt x="2269" y="5272"/>
                  </a:cubicBezTo>
                  <a:cubicBezTo>
                    <a:pt x="2901" y="5272"/>
                    <a:pt x="3538" y="5140"/>
                    <a:pt x="3965" y="5140"/>
                  </a:cubicBezTo>
                  <a:cubicBezTo>
                    <a:pt x="4226" y="5140"/>
                    <a:pt x="4409" y="5189"/>
                    <a:pt x="4462" y="5350"/>
                  </a:cubicBezTo>
                  <a:cubicBezTo>
                    <a:pt x="4539" y="5565"/>
                    <a:pt x="4361" y="5756"/>
                    <a:pt x="3791" y="5945"/>
                  </a:cubicBezTo>
                  <a:cubicBezTo>
                    <a:pt x="3392" y="6074"/>
                    <a:pt x="2934" y="6139"/>
                    <a:pt x="2485" y="6139"/>
                  </a:cubicBezTo>
                  <a:cubicBezTo>
                    <a:pt x="2178" y="6139"/>
                    <a:pt x="1876" y="6108"/>
                    <a:pt x="1598" y="6047"/>
                  </a:cubicBezTo>
                  <a:lnTo>
                    <a:pt x="1433" y="7745"/>
                  </a:lnTo>
                  <a:cubicBezTo>
                    <a:pt x="1687" y="7806"/>
                    <a:pt x="1986" y="7837"/>
                    <a:pt x="2310" y="7837"/>
                  </a:cubicBezTo>
                  <a:cubicBezTo>
                    <a:pt x="2794" y="7837"/>
                    <a:pt x="3335" y="7768"/>
                    <a:pt x="3867" y="7632"/>
                  </a:cubicBezTo>
                  <a:lnTo>
                    <a:pt x="4158" y="8544"/>
                  </a:lnTo>
                  <a:lnTo>
                    <a:pt x="5388" y="8139"/>
                  </a:lnTo>
                  <a:lnTo>
                    <a:pt x="5071" y="7175"/>
                  </a:lnTo>
                  <a:cubicBezTo>
                    <a:pt x="6326" y="6503"/>
                    <a:pt x="6744" y="5464"/>
                    <a:pt x="6428" y="4539"/>
                  </a:cubicBezTo>
                  <a:cubicBezTo>
                    <a:pt x="6104" y="3551"/>
                    <a:pt x="5314" y="3330"/>
                    <a:pt x="4510" y="3330"/>
                  </a:cubicBezTo>
                  <a:cubicBezTo>
                    <a:pt x="3857" y="3330"/>
                    <a:pt x="3194" y="3476"/>
                    <a:pt x="2766" y="3476"/>
                  </a:cubicBezTo>
                  <a:cubicBezTo>
                    <a:pt x="2524" y="3476"/>
                    <a:pt x="2356" y="3429"/>
                    <a:pt x="2308" y="3283"/>
                  </a:cubicBezTo>
                  <a:cubicBezTo>
                    <a:pt x="2232" y="3068"/>
                    <a:pt x="2371" y="2840"/>
                    <a:pt x="2967" y="2637"/>
                  </a:cubicBezTo>
                  <a:cubicBezTo>
                    <a:pt x="3302" y="2533"/>
                    <a:pt x="3667" y="2480"/>
                    <a:pt x="4066" y="2480"/>
                  </a:cubicBezTo>
                  <a:cubicBezTo>
                    <a:pt x="4301" y="2480"/>
                    <a:pt x="4547" y="2498"/>
                    <a:pt x="4805" y="2536"/>
                  </a:cubicBezTo>
                  <a:lnTo>
                    <a:pt x="4932" y="850"/>
                  </a:lnTo>
                  <a:cubicBezTo>
                    <a:pt x="4702" y="805"/>
                    <a:pt x="4456" y="783"/>
                    <a:pt x="4202" y="783"/>
                  </a:cubicBezTo>
                  <a:cubicBezTo>
                    <a:pt x="3813" y="783"/>
                    <a:pt x="3404" y="834"/>
                    <a:pt x="3005" y="926"/>
                  </a:cubicBezTo>
                  <a:lnTo>
                    <a:pt x="270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53;p40">
              <a:extLst>
                <a:ext uri="{FF2B5EF4-FFF2-40B4-BE49-F238E27FC236}">
                  <a16:creationId xmlns:a16="http://schemas.microsoft.com/office/drawing/2014/main" id="{1FCD0351-6898-B816-DD1F-5D12856205A9}"/>
                </a:ext>
              </a:extLst>
            </p:cNvPr>
            <p:cNvSpPr/>
            <p:nvPr/>
          </p:nvSpPr>
          <p:spPr>
            <a:xfrm>
              <a:off x="3262900" y="1709150"/>
              <a:ext cx="782775" cy="77675"/>
            </a:xfrm>
            <a:custGeom>
              <a:avLst/>
              <a:gdLst/>
              <a:ahLst/>
              <a:cxnLst/>
              <a:rect l="l" t="t" r="r" b="b"/>
              <a:pathLst>
                <a:path w="31311" h="3107" extrusionOk="0">
                  <a:moveTo>
                    <a:pt x="15655" y="0"/>
                  </a:moveTo>
                  <a:cubicBezTo>
                    <a:pt x="6998" y="0"/>
                    <a:pt x="1" y="698"/>
                    <a:pt x="1" y="1560"/>
                  </a:cubicBezTo>
                  <a:cubicBezTo>
                    <a:pt x="1" y="2409"/>
                    <a:pt x="6998" y="3106"/>
                    <a:pt x="15655" y="3106"/>
                  </a:cubicBezTo>
                  <a:cubicBezTo>
                    <a:pt x="24300" y="3106"/>
                    <a:pt x="31310" y="2409"/>
                    <a:pt x="31310" y="1560"/>
                  </a:cubicBezTo>
                  <a:cubicBezTo>
                    <a:pt x="31310" y="698"/>
                    <a:pt x="24300" y="0"/>
                    <a:pt x="1565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54;p40">
              <a:extLst>
                <a:ext uri="{FF2B5EF4-FFF2-40B4-BE49-F238E27FC236}">
                  <a16:creationId xmlns:a16="http://schemas.microsoft.com/office/drawing/2014/main" id="{C9B9D4F2-8F0E-8729-7062-3FB233104346}"/>
                </a:ext>
              </a:extLst>
            </p:cNvPr>
            <p:cNvSpPr/>
            <p:nvPr/>
          </p:nvSpPr>
          <p:spPr>
            <a:xfrm>
              <a:off x="3326600" y="1667000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2258" y="1"/>
                  </a:moveTo>
                  <a:lnTo>
                    <a:pt x="11409" y="13"/>
                  </a:lnTo>
                  <a:lnTo>
                    <a:pt x="3702" y="13"/>
                  </a:lnTo>
                  <a:lnTo>
                    <a:pt x="2865" y="26"/>
                  </a:lnTo>
                  <a:lnTo>
                    <a:pt x="14" y="26"/>
                  </a:lnTo>
                  <a:lnTo>
                    <a:pt x="14" y="1737"/>
                  </a:lnTo>
                  <a:cubicBezTo>
                    <a:pt x="0" y="1762"/>
                    <a:pt x="0" y="1788"/>
                    <a:pt x="0" y="1801"/>
                  </a:cubicBezTo>
                  <a:cubicBezTo>
                    <a:pt x="0" y="2105"/>
                    <a:pt x="178" y="2396"/>
                    <a:pt x="507" y="2675"/>
                  </a:cubicBezTo>
                  <a:cubicBezTo>
                    <a:pt x="533" y="2700"/>
                    <a:pt x="571" y="2726"/>
                    <a:pt x="609" y="2751"/>
                  </a:cubicBezTo>
                  <a:cubicBezTo>
                    <a:pt x="647" y="2790"/>
                    <a:pt x="685" y="2815"/>
                    <a:pt x="723" y="2840"/>
                  </a:cubicBezTo>
                  <a:cubicBezTo>
                    <a:pt x="761" y="2852"/>
                    <a:pt x="786" y="2878"/>
                    <a:pt x="825" y="2903"/>
                  </a:cubicBezTo>
                  <a:cubicBezTo>
                    <a:pt x="1040" y="3030"/>
                    <a:pt x="1281" y="3157"/>
                    <a:pt x="1572" y="3283"/>
                  </a:cubicBezTo>
                  <a:cubicBezTo>
                    <a:pt x="1648" y="3309"/>
                    <a:pt x="1712" y="3334"/>
                    <a:pt x="1788" y="3373"/>
                  </a:cubicBezTo>
                  <a:cubicBezTo>
                    <a:pt x="1952" y="3423"/>
                    <a:pt x="2118" y="3486"/>
                    <a:pt x="2282" y="3537"/>
                  </a:cubicBezTo>
                  <a:cubicBezTo>
                    <a:pt x="2397" y="3575"/>
                    <a:pt x="2523" y="3613"/>
                    <a:pt x="2637" y="3652"/>
                  </a:cubicBezTo>
                  <a:cubicBezTo>
                    <a:pt x="2662" y="3652"/>
                    <a:pt x="2688" y="3664"/>
                    <a:pt x="2701" y="3664"/>
                  </a:cubicBezTo>
                  <a:cubicBezTo>
                    <a:pt x="2751" y="3677"/>
                    <a:pt x="2814" y="3689"/>
                    <a:pt x="2865" y="3702"/>
                  </a:cubicBezTo>
                  <a:cubicBezTo>
                    <a:pt x="3132" y="3778"/>
                    <a:pt x="3411" y="3841"/>
                    <a:pt x="3702" y="3905"/>
                  </a:cubicBezTo>
                  <a:lnTo>
                    <a:pt x="3930" y="3943"/>
                  </a:lnTo>
                  <a:cubicBezTo>
                    <a:pt x="4044" y="3968"/>
                    <a:pt x="4146" y="3981"/>
                    <a:pt x="4259" y="4006"/>
                  </a:cubicBezTo>
                  <a:cubicBezTo>
                    <a:pt x="4425" y="4032"/>
                    <a:pt x="4602" y="4057"/>
                    <a:pt x="4780" y="4083"/>
                  </a:cubicBezTo>
                  <a:cubicBezTo>
                    <a:pt x="4856" y="4083"/>
                    <a:pt x="4919" y="4095"/>
                    <a:pt x="4995" y="4108"/>
                  </a:cubicBezTo>
                  <a:cubicBezTo>
                    <a:pt x="5273" y="4145"/>
                    <a:pt x="5552" y="4171"/>
                    <a:pt x="5844" y="4196"/>
                  </a:cubicBezTo>
                  <a:cubicBezTo>
                    <a:pt x="5920" y="4209"/>
                    <a:pt x="5996" y="4209"/>
                    <a:pt x="6073" y="4221"/>
                  </a:cubicBezTo>
                  <a:cubicBezTo>
                    <a:pt x="6135" y="4221"/>
                    <a:pt x="6211" y="4221"/>
                    <a:pt x="6288" y="4235"/>
                  </a:cubicBezTo>
                  <a:cubicBezTo>
                    <a:pt x="6490" y="4247"/>
                    <a:pt x="6706" y="4260"/>
                    <a:pt x="6909" y="4272"/>
                  </a:cubicBezTo>
                  <a:lnTo>
                    <a:pt x="7137" y="4272"/>
                  </a:lnTo>
                  <a:cubicBezTo>
                    <a:pt x="7416" y="4285"/>
                    <a:pt x="7695" y="4298"/>
                    <a:pt x="7986" y="4298"/>
                  </a:cubicBezTo>
                  <a:lnTo>
                    <a:pt x="8202" y="4298"/>
                  </a:lnTo>
                  <a:cubicBezTo>
                    <a:pt x="8493" y="4285"/>
                    <a:pt x="8772" y="4285"/>
                    <a:pt x="9051" y="4272"/>
                  </a:cubicBezTo>
                  <a:cubicBezTo>
                    <a:pt x="9127" y="4272"/>
                    <a:pt x="9203" y="4272"/>
                    <a:pt x="9267" y="4260"/>
                  </a:cubicBezTo>
                  <a:cubicBezTo>
                    <a:pt x="9558" y="4247"/>
                    <a:pt x="9837" y="4235"/>
                    <a:pt x="10116" y="4209"/>
                  </a:cubicBezTo>
                  <a:cubicBezTo>
                    <a:pt x="10192" y="4209"/>
                    <a:pt x="10268" y="4196"/>
                    <a:pt x="10344" y="4196"/>
                  </a:cubicBezTo>
                  <a:cubicBezTo>
                    <a:pt x="10623" y="4171"/>
                    <a:pt x="10915" y="4133"/>
                    <a:pt x="11180" y="4095"/>
                  </a:cubicBezTo>
                  <a:cubicBezTo>
                    <a:pt x="11256" y="4083"/>
                    <a:pt x="11333" y="4083"/>
                    <a:pt x="11409" y="4069"/>
                  </a:cubicBezTo>
                  <a:cubicBezTo>
                    <a:pt x="11701" y="4032"/>
                    <a:pt x="11979" y="3981"/>
                    <a:pt x="12258" y="3930"/>
                  </a:cubicBezTo>
                  <a:cubicBezTo>
                    <a:pt x="12334" y="3917"/>
                    <a:pt x="12397" y="3905"/>
                    <a:pt x="12473" y="3880"/>
                  </a:cubicBezTo>
                  <a:cubicBezTo>
                    <a:pt x="12778" y="3829"/>
                    <a:pt x="13056" y="3753"/>
                    <a:pt x="13323" y="3689"/>
                  </a:cubicBezTo>
                  <a:cubicBezTo>
                    <a:pt x="13399" y="3664"/>
                    <a:pt x="13475" y="3652"/>
                    <a:pt x="13538" y="3626"/>
                  </a:cubicBezTo>
                  <a:cubicBezTo>
                    <a:pt x="13855" y="3537"/>
                    <a:pt x="14134" y="3436"/>
                    <a:pt x="14388" y="3334"/>
                  </a:cubicBezTo>
                  <a:cubicBezTo>
                    <a:pt x="14464" y="3309"/>
                    <a:pt x="14540" y="3283"/>
                    <a:pt x="14616" y="3246"/>
                  </a:cubicBezTo>
                  <a:cubicBezTo>
                    <a:pt x="14946" y="3106"/>
                    <a:pt x="15224" y="2954"/>
                    <a:pt x="15453" y="2790"/>
                  </a:cubicBezTo>
                  <a:cubicBezTo>
                    <a:pt x="15541" y="2726"/>
                    <a:pt x="15617" y="2663"/>
                    <a:pt x="15681" y="2599"/>
                  </a:cubicBezTo>
                  <a:cubicBezTo>
                    <a:pt x="15960" y="2359"/>
                    <a:pt x="16099" y="2080"/>
                    <a:pt x="16099" y="1801"/>
                  </a:cubicBezTo>
                  <a:lnTo>
                    <a:pt x="16099" y="1788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55;p40">
              <a:extLst>
                <a:ext uri="{FF2B5EF4-FFF2-40B4-BE49-F238E27FC236}">
                  <a16:creationId xmlns:a16="http://schemas.microsoft.com/office/drawing/2014/main" id="{C50725A1-E48E-9BBE-EEC2-483C327AC8F5}"/>
                </a:ext>
              </a:extLst>
            </p:cNvPr>
            <p:cNvSpPr/>
            <p:nvPr/>
          </p:nvSpPr>
          <p:spPr>
            <a:xfrm>
              <a:off x="3339275" y="1667650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0" y="0"/>
                  </a:moveTo>
                  <a:lnTo>
                    <a:pt x="0" y="2649"/>
                  </a:lnTo>
                  <a:cubicBezTo>
                    <a:pt x="26" y="2674"/>
                    <a:pt x="64" y="2700"/>
                    <a:pt x="102" y="2725"/>
                  </a:cubicBezTo>
                  <a:cubicBezTo>
                    <a:pt x="140" y="2764"/>
                    <a:pt x="178" y="2789"/>
                    <a:pt x="216" y="2814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56;p40">
              <a:extLst>
                <a:ext uri="{FF2B5EF4-FFF2-40B4-BE49-F238E27FC236}">
                  <a16:creationId xmlns:a16="http://schemas.microsoft.com/office/drawing/2014/main" id="{6F7A7AEC-57CA-27C0-FEA3-FC2B70871034}"/>
                </a:ext>
              </a:extLst>
            </p:cNvPr>
            <p:cNvSpPr/>
            <p:nvPr/>
          </p:nvSpPr>
          <p:spPr>
            <a:xfrm>
              <a:off x="3365900" y="1667650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0" y="0"/>
                  </a:moveTo>
                  <a:lnTo>
                    <a:pt x="0" y="3257"/>
                  </a:lnTo>
                  <a:cubicBezTo>
                    <a:pt x="76" y="3283"/>
                    <a:pt x="140" y="3308"/>
                    <a:pt x="216" y="33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57;p40">
              <a:extLst>
                <a:ext uri="{FF2B5EF4-FFF2-40B4-BE49-F238E27FC236}">
                  <a16:creationId xmlns:a16="http://schemas.microsoft.com/office/drawing/2014/main" id="{33C76691-2DBE-41C3-5781-AD80097100DF}"/>
                </a:ext>
              </a:extLst>
            </p:cNvPr>
            <p:cNvSpPr/>
            <p:nvPr/>
          </p:nvSpPr>
          <p:spPr>
            <a:xfrm>
              <a:off x="3392500" y="1667650"/>
              <a:ext cx="5750" cy="91925"/>
            </a:xfrm>
            <a:custGeom>
              <a:avLst/>
              <a:gdLst/>
              <a:ahLst/>
              <a:cxnLst/>
              <a:rect l="l" t="t" r="r" b="b"/>
              <a:pathLst>
                <a:path w="230" h="3677" extrusionOk="0">
                  <a:moveTo>
                    <a:pt x="1" y="0"/>
                  </a:moveTo>
                  <a:lnTo>
                    <a:pt x="1" y="3626"/>
                  </a:lnTo>
                  <a:cubicBezTo>
                    <a:pt x="26" y="3626"/>
                    <a:pt x="52" y="3638"/>
                    <a:pt x="65" y="3638"/>
                  </a:cubicBezTo>
                  <a:cubicBezTo>
                    <a:pt x="115" y="3651"/>
                    <a:pt x="178" y="3663"/>
                    <a:pt x="229" y="367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58;p40">
              <a:extLst>
                <a:ext uri="{FF2B5EF4-FFF2-40B4-BE49-F238E27FC236}">
                  <a16:creationId xmlns:a16="http://schemas.microsoft.com/office/drawing/2014/main" id="{87C49757-8C78-E808-BF1F-26F2FCA15853}"/>
                </a:ext>
              </a:extLst>
            </p:cNvPr>
            <p:cNvSpPr/>
            <p:nvPr/>
          </p:nvSpPr>
          <p:spPr>
            <a:xfrm>
              <a:off x="3419125" y="1667325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92"/>
                  </a:lnTo>
                  <a:lnTo>
                    <a:pt x="229" y="393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59;p40">
              <a:extLst>
                <a:ext uri="{FF2B5EF4-FFF2-40B4-BE49-F238E27FC236}">
                  <a16:creationId xmlns:a16="http://schemas.microsoft.com/office/drawing/2014/main" id="{A5AFF47D-1F99-6F6B-56CD-5B1090D39DF5}"/>
                </a:ext>
              </a:extLst>
            </p:cNvPr>
            <p:cNvSpPr/>
            <p:nvPr/>
          </p:nvSpPr>
          <p:spPr>
            <a:xfrm>
              <a:off x="3446075" y="1667325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0"/>
                  </a:moveTo>
                  <a:lnTo>
                    <a:pt x="1" y="4070"/>
                  </a:lnTo>
                  <a:cubicBezTo>
                    <a:pt x="77" y="4070"/>
                    <a:pt x="140" y="4082"/>
                    <a:pt x="216" y="409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60;p40">
              <a:extLst>
                <a:ext uri="{FF2B5EF4-FFF2-40B4-BE49-F238E27FC236}">
                  <a16:creationId xmlns:a16="http://schemas.microsoft.com/office/drawing/2014/main" id="{EB44F3AC-776B-4759-F8F8-40B83407A1F7}"/>
                </a:ext>
              </a:extLst>
            </p:cNvPr>
            <p:cNvSpPr/>
            <p:nvPr/>
          </p:nvSpPr>
          <p:spPr>
            <a:xfrm>
              <a:off x="3472700" y="1667325"/>
              <a:ext cx="5725" cy="105225"/>
            </a:xfrm>
            <a:custGeom>
              <a:avLst/>
              <a:gdLst/>
              <a:ahLst/>
              <a:cxnLst/>
              <a:rect l="l" t="t" r="r" b="b"/>
              <a:pathLst>
                <a:path w="229" h="4209" extrusionOk="0">
                  <a:moveTo>
                    <a:pt x="0" y="0"/>
                  </a:moveTo>
                  <a:lnTo>
                    <a:pt x="0" y="4183"/>
                  </a:lnTo>
                  <a:cubicBezTo>
                    <a:pt x="76" y="4196"/>
                    <a:pt x="152" y="4196"/>
                    <a:pt x="229" y="4208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61;p40">
              <a:extLst>
                <a:ext uri="{FF2B5EF4-FFF2-40B4-BE49-F238E27FC236}">
                  <a16:creationId xmlns:a16="http://schemas.microsoft.com/office/drawing/2014/main" id="{BEB89F0C-4384-C47A-4DAC-6A61EEED1759}"/>
                </a:ext>
              </a:extLst>
            </p:cNvPr>
            <p:cNvSpPr/>
            <p:nvPr/>
          </p:nvSpPr>
          <p:spPr>
            <a:xfrm>
              <a:off x="3499325" y="1667325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8" y="425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62;p40">
              <a:extLst>
                <a:ext uri="{FF2B5EF4-FFF2-40B4-BE49-F238E27FC236}">
                  <a16:creationId xmlns:a16="http://schemas.microsoft.com/office/drawing/2014/main" id="{1AABBA0A-1686-B5DE-B27E-9B6545FC1038}"/>
                </a:ext>
              </a:extLst>
            </p:cNvPr>
            <p:cNvSpPr/>
            <p:nvPr/>
          </p:nvSpPr>
          <p:spPr>
            <a:xfrm>
              <a:off x="3526250" y="1667325"/>
              <a:ext cx="5425" cy="107125"/>
            </a:xfrm>
            <a:custGeom>
              <a:avLst/>
              <a:gdLst/>
              <a:ahLst/>
              <a:cxnLst/>
              <a:rect l="l" t="t" r="r" b="b"/>
              <a:pathLst>
                <a:path w="217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63;p40">
              <a:extLst>
                <a:ext uri="{FF2B5EF4-FFF2-40B4-BE49-F238E27FC236}">
                  <a16:creationId xmlns:a16="http://schemas.microsoft.com/office/drawing/2014/main" id="{FD5C5628-4F32-0104-B605-377A156ECF77}"/>
                </a:ext>
              </a:extLst>
            </p:cNvPr>
            <p:cNvSpPr/>
            <p:nvPr/>
          </p:nvSpPr>
          <p:spPr>
            <a:xfrm>
              <a:off x="3552850" y="1667325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53" y="4259"/>
                    <a:pt x="217" y="4247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64;p40">
              <a:extLst>
                <a:ext uri="{FF2B5EF4-FFF2-40B4-BE49-F238E27FC236}">
                  <a16:creationId xmlns:a16="http://schemas.microsoft.com/office/drawing/2014/main" id="{A7B6512B-33B7-4E06-701E-919FA0411B74}"/>
                </a:ext>
              </a:extLst>
            </p:cNvPr>
            <p:cNvSpPr/>
            <p:nvPr/>
          </p:nvSpPr>
          <p:spPr>
            <a:xfrm>
              <a:off x="3579475" y="1667325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1" y="0"/>
                  </a:moveTo>
                  <a:lnTo>
                    <a:pt x="1" y="4196"/>
                  </a:lnTo>
                  <a:cubicBezTo>
                    <a:pt x="77" y="4196"/>
                    <a:pt x="153" y="4183"/>
                    <a:pt x="229" y="418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65;p40">
              <a:extLst>
                <a:ext uri="{FF2B5EF4-FFF2-40B4-BE49-F238E27FC236}">
                  <a16:creationId xmlns:a16="http://schemas.microsoft.com/office/drawing/2014/main" id="{A92C8000-8EBB-842F-5920-CC6F2B643D83}"/>
                </a:ext>
              </a:extLst>
            </p:cNvPr>
            <p:cNvSpPr/>
            <p:nvPr/>
          </p:nvSpPr>
          <p:spPr>
            <a:xfrm>
              <a:off x="3606100" y="1667325"/>
              <a:ext cx="5725" cy="102050"/>
            </a:xfrm>
            <a:custGeom>
              <a:avLst/>
              <a:gdLst/>
              <a:ahLst/>
              <a:cxnLst/>
              <a:rect l="l" t="t" r="r" b="b"/>
              <a:pathLst>
                <a:path w="229" h="4082" extrusionOk="0">
                  <a:moveTo>
                    <a:pt x="0" y="0"/>
                  </a:moveTo>
                  <a:lnTo>
                    <a:pt x="0" y="4082"/>
                  </a:lnTo>
                  <a:cubicBezTo>
                    <a:pt x="76" y="4070"/>
                    <a:pt x="153" y="4070"/>
                    <a:pt x="229" y="405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66;p40">
              <a:extLst>
                <a:ext uri="{FF2B5EF4-FFF2-40B4-BE49-F238E27FC236}">
                  <a16:creationId xmlns:a16="http://schemas.microsoft.com/office/drawing/2014/main" id="{BE625E78-23B7-F586-FBC5-F31AB97CF840}"/>
                </a:ext>
              </a:extLst>
            </p:cNvPr>
            <p:cNvSpPr/>
            <p:nvPr/>
          </p:nvSpPr>
          <p:spPr>
            <a:xfrm>
              <a:off x="3633050" y="1667000"/>
              <a:ext cx="5400" cy="98275"/>
            </a:xfrm>
            <a:custGeom>
              <a:avLst/>
              <a:gdLst/>
              <a:ahLst/>
              <a:cxnLst/>
              <a:rect l="l" t="t" r="r" b="b"/>
              <a:pathLst>
                <a:path w="216" h="3931" extrusionOk="0">
                  <a:moveTo>
                    <a:pt x="0" y="1"/>
                  </a:moveTo>
                  <a:lnTo>
                    <a:pt x="0" y="3930"/>
                  </a:lnTo>
                  <a:cubicBezTo>
                    <a:pt x="76" y="3917"/>
                    <a:pt x="139" y="3905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67;p40">
              <a:extLst>
                <a:ext uri="{FF2B5EF4-FFF2-40B4-BE49-F238E27FC236}">
                  <a16:creationId xmlns:a16="http://schemas.microsoft.com/office/drawing/2014/main" id="{64B0E23F-D75F-9474-3D30-7301C9695153}"/>
                </a:ext>
              </a:extLst>
            </p:cNvPr>
            <p:cNvSpPr/>
            <p:nvPr/>
          </p:nvSpPr>
          <p:spPr>
            <a:xfrm>
              <a:off x="3659675" y="1667000"/>
              <a:ext cx="5400" cy="92250"/>
            </a:xfrm>
            <a:custGeom>
              <a:avLst/>
              <a:gdLst/>
              <a:ahLst/>
              <a:cxnLst/>
              <a:rect l="l" t="t" r="r" b="b"/>
              <a:pathLst>
                <a:path w="216" h="3690" extrusionOk="0">
                  <a:moveTo>
                    <a:pt x="0" y="1"/>
                  </a:moveTo>
                  <a:lnTo>
                    <a:pt x="0" y="3689"/>
                  </a:lnTo>
                  <a:cubicBezTo>
                    <a:pt x="76" y="3664"/>
                    <a:pt x="152" y="3652"/>
                    <a:pt x="215" y="362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68;p40">
              <a:extLst>
                <a:ext uri="{FF2B5EF4-FFF2-40B4-BE49-F238E27FC236}">
                  <a16:creationId xmlns:a16="http://schemas.microsoft.com/office/drawing/2014/main" id="{D3DD4014-F55A-C52E-E673-AEA01549CC1E}"/>
                </a:ext>
              </a:extLst>
            </p:cNvPr>
            <p:cNvSpPr/>
            <p:nvPr/>
          </p:nvSpPr>
          <p:spPr>
            <a:xfrm>
              <a:off x="3686275" y="1667000"/>
              <a:ext cx="5750" cy="83375"/>
            </a:xfrm>
            <a:custGeom>
              <a:avLst/>
              <a:gdLst/>
              <a:ahLst/>
              <a:cxnLst/>
              <a:rect l="l" t="t" r="r" b="b"/>
              <a:pathLst>
                <a:path w="230" h="3335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83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69;p40">
              <a:extLst>
                <a:ext uri="{FF2B5EF4-FFF2-40B4-BE49-F238E27FC236}">
                  <a16:creationId xmlns:a16="http://schemas.microsoft.com/office/drawing/2014/main" id="{9D1E8C54-6868-C447-7A4F-1C3176249CDF}"/>
                </a:ext>
              </a:extLst>
            </p:cNvPr>
            <p:cNvSpPr/>
            <p:nvPr/>
          </p:nvSpPr>
          <p:spPr>
            <a:xfrm>
              <a:off x="3712900" y="166700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1" y="1"/>
                  </a:moveTo>
                  <a:lnTo>
                    <a:pt x="1" y="2790"/>
                  </a:lnTo>
                  <a:cubicBezTo>
                    <a:pt x="89" y="2726"/>
                    <a:pt x="165" y="2663"/>
                    <a:pt x="229" y="259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70;p40">
              <a:extLst>
                <a:ext uri="{FF2B5EF4-FFF2-40B4-BE49-F238E27FC236}">
                  <a16:creationId xmlns:a16="http://schemas.microsoft.com/office/drawing/2014/main" id="{13AE2026-1B76-2B4F-808D-B69C9E59BAF9}"/>
                </a:ext>
              </a:extLst>
            </p:cNvPr>
            <p:cNvSpPr/>
            <p:nvPr/>
          </p:nvSpPr>
          <p:spPr>
            <a:xfrm>
              <a:off x="3326925" y="1610275"/>
              <a:ext cx="402150" cy="114425"/>
            </a:xfrm>
            <a:custGeom>
              <a:avLst/>
              <a:gdLst/>
              <a:ahLst/>
              <a:cxnLst/>
              <a:rect l="l" t="t" r="r" b="b"/>
              <a:pathLst>
                <a:path w="16086" h="4577" extrusionOk="0">
                  <a:moveTo>
                    <a:pt x="8037" y="0"/>
                  </a:moveTo>
                  <a:cubicBezTo>
                    <a:pt x="3702" y="0"/>
                    <a:pt x="153" y="989"/>
                    <a:pt x="1" y="2206"/>
                  </a:cubicBezTo>
                  <a:lnTo>
                    <a:pt x="1" y="2295"/>
                  </a:lnTo>
                  <a:cubicBezTo>
                    <a:pt x="1" y="2599"/>
                    <a:pt x="215" y="2891"/>
                    <a:pt x="609" y="3169"/>
                  </a:cubicBezTo>
                  <a:cubicBezTo>
                    <a:pt x="672" y="3208"/>
                    <a:pt x="736" y="3259"/>
                    <a:pt x="812" y="3296"/>
                  </a:cubicBezTo>
                  <a:cubicBezTo>
                    <a:pt x="1192" y="3512"/>
                    <a:pt x="1686" y="3715"/>
                    <a:pt x="2282" y="3879"/>
                  </a:cubicBezTo>
                  <a:cubicBezTo>
                    <a:pt x="2409" y="3930"/>
                    <a:pt x="2548" y="3968"/>
                    <a:pt x="2700" y="3994"/>
                  </a:cubicBezTo>
                  <a:cubicBezTo>
                    <a:pt x="3169" y="4121"/>
                    <a:pt x="3689" y="4222"/>
                    <a:pt x="4246" y="4310"/>
                  </a:cubicBezTo>
                  <a:cubicBezTo>
                    <a:pt x="4880" y="4399"/>
                    <a:pt x="5565" y="4476"/>
                    <a:pt x="6275" y="4526"/>
                  </a:cubicBezTo>
                  <a:cubicBezTo>
                    <a:pt x="6845" y="4552"/>
                    <a:pt x="7429" y="4577"/>
                    <a:pt x="8037" y="4577"/>
                  </a:cubicBezTo>
                  <a:cubicBezTo>
                    <a:pt x="12486" y="4577"/>
                    <a:pt x="16086" y="3550"/>
                    <a:pt x="16086" y="2295"/>
                  </a:cubicBezTo>
                  <a:lnTo>
                    <a:pt x="16086" y="2206"/>
                  </a:lnTo>
                  <a:cubicBezTo>
                    <a:pt x="16060" y="2054"/>
                    <a:pt x="15997" y="1915"/>
                    <a:pt x="15883" y="1775"/>
                  </a:cubicBezTo>
                  <a:cubicBezTo>
                    <a:pt x="15719" y="1572"/>
                    <a:pt x="15477" y="1395"/>
                    <a:pt x="15161" y="1217"/>
                  </a:cubicBezTo>
                  <a:cubicBezTo>
                    <a:pt x="14843" y="1053"/>
                    <a:pt x="14463" y="901"/>
                    <a:pt x="14032" y="761"/>
                  </a:cubicBezTo>
                  <a:cubicBezTo>
                    <a:pt x="13905" y="723"/>
                    <a:pt x="13779" y="685"/>
                    <a:pt x="13640" y="647"/>
                  </a:cubicBezTo>
                  <a:cubicBezTo>
                    <a:pt x="13043" y="482"/>
                    <a:pt x="12359" y="343"/>
                    <a:pt x="11598" y="242"/>
                  </a:cubicBezTo>
                  <a:cubicBezTo>
                    <a:pt x="11421" y="216"/>
                    <a:pt x="11243" y="191"/>
                    <a:pt x="11066" y="178"/>
                  </a:cubicBezTo>
                  <a:cubicBezTo>
                    <a:pt x="10128" y="64"/>
                    <a:pt x="9114" y="0"/>
                    <a:pt x="803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71;p40">
              <a:extLst>
                <a:ext uri="{FF2B5EF4-FFF2-40B4-BE49-F238E27FC236}">
                  <a16:creationId xmlns:a16="http://schemas.microsoft.com/office/drawing/2014/main" id="{B4D46257-61CD-8855-60C6-67CE99587FA1}"/>
                </a:ext>
              </a:extLst>
            </p:cNvPr>
            <p:cNvSpPr/>
            <p:nvPr/>
          </p:nvSpPr>
          <p:spPr>
            <a:xfrm>
              <a:off x="3433075" y="1709475"/>
              <a:ext cx="86225" cy="13975"/>
            </a:xfrm>
            <a:custGeom>
              <a:avLst/>
              <a:gdLst/>
              <a:ahLst/>
              <a:cxnLst/>
              <a:rect l="l" t="t" r="r" b="b"/>
              <a:pathLst>
                <a:path w="3449" h="559" extrusionOk="0">
                  <a:moveTo>
                    <a:pt x="0" y="0"/>
                  </a:moveTo>
                  <a:lnTo>
                    <a:pt x="0" y="558"/>
                  </a:lnTo>
                  <a:lnTo>
                    <a:pt x="3448" y="55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72;p40">
              <a:extLst>
                <a:ext uri="{FF2B5EF4-FFF2-40B4-BE49-F238E27FC236}">
                  <a16:creationId xmlns:a16="http://schemas.microsoft.com/office/drawing/2014/main" id="{0D0B7547-E8D5-87C6-F381-FA74FA8C6E96}"/>
                </a:ext>
              </a:extLst>
            </p:cNvPr>
            <p:cNvSpPr/>
            <p:nvPr/>
          </p:nvSpPr>
          <p:spPr>
            <a:xfrm>
              <a:off x="3342125" y="1680325"/>
              <a:ext cx="35825" cy="12375"/>
            </a:xfrm>
            <a:custGeom>
              <a:avLst/>
              <a:gdLst/>
              <a:ahLst/>
              <a:cxnLst/>
              <a:rect l="l" t="t" r="r" b="b"/>
              <a:pathLst>
                <a:path w="1433" h="495" extrusionOk="0">
                  <a:moveTo>
                    <a:pt x="1255" y="0"/>
                  </a:moveTo>
                  <a:lnTo>
                    <a:pt x="1" y="367"/>
                  </a:lnTo>
                  <a:cubicBezTo>
                    <a:pt x="64" y="406"/>
                    <a:pt x="128" y="457"/>
                    <a:pt x="204" y="494"/>
                  </a:cubicBezTo>
                  <a:lnTo>
                    <a:pt x="1433" y="139"/>
                  </a:lnTo>
                  <a:cubicBezTo>
                    <a:pt x="1370" y="102"/>
                    <a:pt x="1306" y="51"/>
                    <a:pt x="1255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73;p40">
              <a:extLst>
                <a:ext uri="{FF2B5EF4-FFF2-40B4-BE49-F238E27FC236}">
                  <a16:creationId xmlns:a16="http://schemas.microsoft.com/office/drawing/2014/main" id="{F59594D4-1BD5-DDD6-1A53-C7A1283DD33E}"/>
                </a:ext>
              </a:extLst>
            </p:cNvPr>
            <p:cNvSpPr/>
            <p:nvPr/>
          </p:nvSpPr>
          <p:spPr>
            <a:xfrm>
              <a:off x="3383975" y="1699325"/>
              <a:ext cx="38975" cy="10800"/>
            </a:xfrm>
            <a:custGeom>
              <a:avLst/>
              <a:gdLst/>
              <a:ahLst/>
              <a:cxnLst/>
              <a:rect l="l" t="t" r="r" b="b"/>
              <a:pathLst>
                <a:path w="1559" h="432" extrusionOk="0">
                  <a:moveTo>
                    <a:pt x="1141" y="1"/>
                  </a:moveTo>
                  <a:lnTo>
                    <a:pt x="0" y="317"/>
                  </a:lnTo>
                  <a:cubicBezTo>
                    <a:pt x="127" y="368"/>
                    <a:pt x="266" y="406"/>
                    <a:pt x="418" y="432"/>
                  </a:cubicBezTo>
                  <a:lnTo>
                    <a:pt x="1559" y="114"/>
                  </a:lnTo>
                  <a:lnTo>
                    <a:pt x="1255" y="3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74;p40">
              <a:extLst>
                <a:ext uri="{FF2B5EF4-FFF2-40B4-BE49-F238E27FC236}">
                  <a16:creationId xmlns:a16="http://schemas.microsoft.com/office/drawing/2014/main" id="{2142A81D-5637-8A36-28BB-B9D3788C7388}"/>
                </a:ext>
              </a:extLst>
            </p:cNvPr>
            <p:cNvSpPr/>
            <p:nvPr/>
          </p:nvSpPr>
          <p:spPr>
            <a:xfrm>
              <a:off x="3367150" y="1622000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91" y="1"/>
                    <a:pt x="1" y="812"/>
                    <a:pt x="1" y="1826"/>
                  </a:cubicBezTo>
                  <a:lnTo>
                    <a:pt x="1" y="1902"/>
                  </a:lnTo>
                  <a:cubicBezTo>
                    <a:pt x="166" y="2878"/>
                    <a:pt x="2980" y="3652"/>
                    <a:pt x="6428" y="3652"/>
                  </a:cubicBezTo>
                  <a:cubicBezTo>
                    <a:pt x="9876" y="3652"/>
                    <a:pt x="12702" y="2878"/>
                    <a:pt x="12854" y="1902"/>
                  </a:cubicBezTo>
                  <a:cubicBezTo>
                    <a:pt x="12867" y="1877"/>
                    <a:pt x="12867" y="1852"/>
                    <a:pt x="12867" y="1826"/>
                  </a:cubicBezTo>
                  <a:cubicBezTo>
                    <a:pt x="12867" y="812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75;p40">
              <a:extLst>
                <a:ext uri="{FF2B5EF4-FFF2-40B4-BE49-F238E27FC236}">
                  <a16:creationId xmlns:a16="http://schemas.microsoft.com/office/drawing/2014/main" id="{83613014-6BA4-B0CB-6A4C-B5E36055C7B3}"/>
                </a:ext>
              </a:extLst>
            </p:cNvPr>
            <p:cNvSpPr/>
            <p:nvPr/>
          </p:nvSpPr>
          <p:spPr>
            <a:xfrm>
              <a:off x="3367150" y="1626125"/>
              <a:ext cx="321375" cy="87175"/>
            </a:xfrm>
            <a:custGeom>
              <a:avLst/>
              <a:gdLst/>
              <a:ahLst/>
              <a:cxnLst/>
              <a:rect l="l" t="t" r="r" b="b"/>
              <a:pathLst>
                <a:path w="12855" h="3487" extrusionOk="0">
                  <a:moveTo>
                    <a:pt x="6428" y="0"/>
                  </a:moveTo>
                  <a:cubicBezTo>
                    <a:pt x="2980" y="0"/>
                    <a:pt x="166" y="774"/>
                    <a:pt x="1" y="1737"/>
                  </a:cubicBezTo>
                  <a:cubicBezTo>
                    <a:pt x="26" y="1889"/>
                    <a:pt x="115" y="2016"/>
                    <a:pt x="242" y="2155"/>
                  </a:cubicBezTo>
                  <a:cubicBezTo>
                    <a:pt x="293" y="2206"/>
                    <a:pt x="369" y="2270"/>
                    <a:pt x="445" y="2320"/>
                  </a:cubicBezTo>
                  <a:cubicBezTo>
                    <a:pt x="749" y="2549"/>
                    <a:pt x="1206" y="2751"/>
                    <a:pt x="1789" y="2916"/>
                  </a:cubicBezTo>
                  <a:cubicBezTo>
                    <a:pt x="1915" y="2954"/>
                    <a:pt x="2042" y="2992"/>
                    <a:pt x="2181" y="3030"/>
                  </a:cubicBezTo>
                  <a:cubicBezTo>
                    <a:pt x="2727" y="3157"/>
                    <a:pt x="3347" y="3271"/>
                    <a:pt x="4020" y="3347"/>
                  </a:cubicBezTo>
                  <a:cubicBezTo>
                    <a:pt x="4704" y="3423"/>
                    <a:pt x="5439" y="3473"/>
                    <a:pt x="6200" y="3487"/>
                  </a:cubicBezTo>
                  <a:lnTo>
                    <a:pt x="6428" y="3487"/>
                  </a:lnTo>
                  <a:cubicBezTo>
                    <a:pt x="9876" y="3487"/>
                    <a:pt x="12702" y="2713"/>
                    <a:pt x="12854" y="1737"/>
                  </a:cubicBezTo>
                  <a:cubicBezTo>
                    <a:pt x="12854" y="1699"/>
                    <a:pt x="12842" y="1648"/>
                    <a:pt x="12817" y="1597"/>
                  </a:cubicBezTo>
                  <a:cubicBezTo>
                    <a:pt x="12727" y="1395"/>
                    <a:pt x="12525" y="1205"/>
                    <a:pt x="12208" y="1027"/>
                  </a:cubicBezTo>
                  <a:cubicBezTo>
                    <a:pt x="11891" y="837"/>
                    <a:pt x="11473" y="673"/>
                    <a:pt x="10966" y="533"/>
                  </a:cubicBezTo>
                  <a:cubicBezTo>
                    <a:pt x="10839" y="495"/>
                    <a:pt x="10699" y="457"/>
                    <a:pt x="10560" y="431"/>
                  </a:cubicBezTo>
                  <a:cubicBezTo>
                    <a:pt x="9913" y="267"/>
                    <a:pt x="9153" y="152"/>
                    <a:pt x="8329" y="76"/>
                  </a:cubicBezTo>
                  <a:cubicBezTo>
                    <a:pt x="8127" y="64"/>
                    <a:pt x="7924" y="51"/>
                    <a:pt x="7708" y="39"/>
                  </a:cubicBezTo>
                  <a:cubicBezTo>
                    <a:pt x="7290" y="13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76;p40">
              <a:extLst>
                <a:ext uri="{FF2B5EF4-FFF2-40B4-BE49-F238E27FC236}">
                  <a16:creationId xmlns:a16="http://schemas.microsoft.com/office/drawing/2014/main" id="{D02D7751-48DD-1C74-158F-DD0660B3D4D8}"/>
                </a:ext>
              </a:extLst>
            </p:cNvPr>
            <p:cNvSpPr/>
            <p:nvPr/>
          </p:nvSpPr>
          <p:spPr>
            <a:xfrm>
              <a:off x="3467625" y="1702175"/>
              <a:ext cx="88125" cy="11125"/>
            </a:xfrm>
            <a:custGeom>
              <a:avLst/>
              <a:gdLst/>
              <a:ahLst/>
              <a:cxnLst/>
              <a:rect l="l" t="t" r="r" b="b"/>
              <a:pathLst>
                <a:path w="3525" h="445" extrusionOk="0">
                  <a:moveTo>
                    <a:pt x="1078" y="0"/>
                  </a:moveTo>
                  <a:lnTo>
                    <a:pt x="1" y="305"/>
                  </a:lnTo>
                  <a:cubicBezTo>
                    <a:pt x="685" y="381"/>
                    <a:pt x="1420" y="431"/>
                    <a:pt x="2181" y="445"/>
                  </a:cubicBezTo>
                  <a:lnTo>
                    <a:pt x="3524" y="64"/>
                  </a:lnTo>
                  <a:lnTo>
                    <a:pt x="2840" y="64"/>
                  </a:lnTo>
                  <a:cubicBezTo>
                    <a:pt x="2561" y="64"/>
                    <a:pt x="2282" y="64"/>
                    <a:pt x="2003" y="51"/>
                  </a:cubicBezTo>
                  <a:cubicBezTo>
                    <a:pt x="1927" y="51"/>
                    <a:pt x="1851" y="39"/>
                    <a:pt x="1775" y="39"/>
                  </a:cubicBezTo>
                  <a:cubicBezTo>
                    <a:pt x="1559" y="39"/>
                    <a:pt x="1356" y="26"/>
                    <a:pt x="1154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77;p40">
              <a:extLst>
                <a:ext uri="{FF2B5EF4-FFF2-40B4-BE49-F238E27FC236}">
                  <a16:creationId xmlns:a16="http://schemas.microsoft.com/office/drawing/2014/main" id="{C45373BB-AFB2-4EE9-FFCF-1CC96BEE801F}"/>
                </a:ext>
              </a:extLst>
            </p:cNvPr>
            <p:cNvSpPr/>
            <p:nvPr/>
          </p:nvSpPr>
          <p:spPr>
            <a:xfrm>
              <a:off x="3373200" y="1678425"/>
              <a:ext cx="13325" cy="5725"/>
            </a:xfrm>
            <a:custGeom>
              <a:avLst/>
              <a:gdLst/>
              <a:ahLst/>
              <a:cxnLst/>
              <a:rect l="l" t="t" r="r" b="b"/>
              <a:pathLst>
                <a:path w="533" h="229" extrusionOk="0">
                  <a:moveTo>
                    <a:pt x="215" y="0"/>
                  </a:moveTo>
                  <a:lnTo>
                    <a:pt x="0" y="63"/>
                  </a:lnTo>
                  <a:cubicBezTo>
                    <a:pt x="51" y="114"/>
                    <a:pt x="127" y="178"/>
                    <a:pt x="203" y="228"/>
                  </a:cubicBezTo>
                  <a:lnTo>
                    <a:pt x="533" y="127"/>
                  </a:lnTo>
                  <a:cubicBezTo>
                    <a:pt x="507" y="114"/>
                    <a:pt x="469" y="102"/>
                    <a:pt x="431" y="88"/>
                  </a:cubicBezTo>
                  <a:cubicBezTo>
                    <a:pt x="355" y="63"/>
                    <a:pt x="279" y="38"/>
                    <a:pt x="215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78;p40">
              <a:extLst>
                <a:ext uri="{FF2B5EF4-FFF2-40B4-BE49-F238E27FC236}">
                  <a16:creationId xmlns:a16="http://schemas.microsoft.com/office/drawing/2014/main" id="{DC32CBBC-D59F-1630-0D69-887FA90878BB}"/>
                </a:ext>
              </a:extLst>
            </p:cNvPr>
            <p:cNvSpPr/>
            <p:nvPr/>
          </p:nvSpPr>
          <p:spPr>
            <a:xfrm>
              <a:off x="3411850" y="1693625"/>
              <a:ext cx="30450" cy="8275"/>
            </a:xfrm>
            <a:custGeom>
              <a:avLst/>
              <a:gdLst/>
              <a:ahLst/>
              <a:cxnLst/>
              <a:rect l="l" t="t" r="r" b="b"/>
              <a:pathLst>
                <a:path w="1218" h="331" extrusionOk="0">
                  <a:moveTo>
                    <a:pt x="748" y="1"/>
                  </a:moveTo>
                  <a:lnTo>
                    <a:pt x="1" y="216"/>
                  </a:lnTo>
                  <a:cubicBezTo>
                    <a:pt x="127" y="254"/>
                    <a:pt x="254" y="292"/>
                    <a:pt x="393" y="330"/>
                  </a:cubicBezTo>
                  <a:lnTo>
                    <a:pt x="1218" y="89"/>
                  </a:lnTo>
                  <a:cubicBezTo>
                    <a:pt x="1154" y="77"/>
                    <a:pt x="1091" y="64"/>
                    <a:pt x="1027" y="64"/>
                  </a:cubicBezTo>
                  <a:cubicBezTo>
                    <a:pt x="951" y="38"/>
                    <a:pt x="875" y="26"/>
                    <a:pt x="799" y="13"/>
                  </a:cubicBezTo>
                  <a:cubicBezTo>
                    <a:pt x="787" y="13"/>
                    <a:pt x="773" y="13"/>
                    <a:pt x="748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79;p40">
              <a:extLst>
                <a:ext uri="{FF2B5EF4-FFF2-40B4-BE49-F238E27FC236}">
                  <a16:creationId xmlns:a16="http://schemas.microsoft.com/office/drawing/2014/main" id="{9EEB50C6-D9C4-E87F-C28D-E4DD84611630}"/>
                </a:ext>
              </a:extLst>
            </p:cNvPr>
            <p:cNvSpPr/>
            <p:nvPr/>
          </p:nvSpPr>
          <p:spPr>
            <a:xfrm>
              <a:off x="3454625" y="1636900"/>
              <a:ext cx="151825" cy="64025"/>
            </a:xfrm>
            <a:custGeom>
              <a:avLst/>
              <a:gdLst/>
              <a:ahLst/>
              <a:cxnLst/>
              <a:rect l="l" t="t" r="r" b="b"/>
              <a:pathLst>
                <a:path w="6073" h="2561" extrusionOk="0">
                  <a:moveTo>
                    <a:pt x="2473" y="0"/>
                  </a:moveTo>
                  <a:lnTo>
                    <a:pt x="2473" y="292"/>
                  </a:lnTo>
                  <a:cubicBezTo>
                    <a:pt x="888" y="355"/>
                    <a:pt x="102" y="622"/>
                    <a:pt x="102" y="926"/>
                  </a:cubicBezTo>
                  <a:cubicBezTo>
                    <a:pt x="102" y="1636"/>
                    <a:pt x="3828" y="1445"/>
                    <a:pt x="3828" y="1687"/>
                  </a:cubicBezTo>
                  <a:cubicBezTo>
                    <a:pt x="3828" y="1749"/>
                    <a:pt x="3600" y="1788"/>
                    <a:pt x="2954" y="1788"/>
                  </a:cubicBezTo>
                  <a:cubicBezTo>
                    <a:pt x="2206" y="1788"/>
                    <a:pt x="1369" y="1724"/>
                    <a:pt x="723" y="1611"/>
                  </a:cubicBezTo>
                  <a:lnTo>
                    <a:pt x="0" y="2079"/>
                  </a:lnTo>
                  <a:cubicBezTo>
                    <a:pt x="571" y="2180"/>
                    <a:pt x="1509" y="2256"/>
                    <a:pt x="2473" y="2282"/>
                  </a:cubicBezTo>
                  <a:lnTo>
                    <a:pt x="2473" y="2561"/>
                  </a:lnTo>
                  <a:lnTo>
                    <a:pt x="3828" y="2561"/>
                  </a:lnTo>
                  <a:lnTo>
                    <a:pt x="3828" y="2256"/>
                  </a:lnTo>
                  <a:cubicBezTo>
                    <a:pt x="5324" y="2194"/>
                    <a:pt x="6073" y="1927"/>
                    <a:pt x="6073" y="1636"/>
                  </a:cubicBezTo>
                  <a:cubicBezTo>
                    <a:pt x="6073" y="926"/>
                    <a:pt x="2346" y="1129"/>
                    <a:pt x="2346" y="888"/>
                  </a:cubicBezTo>
                  <a:cubicBezTo>
                    <a:pt x="2346" y="825"/>
                    <a:pt x="2561" y="774"/>
                    <a:pt x="3220" y="774"/>
                  </a:cubicBezTo>
                  <a:cubicBezTo>
                    <a:pt x="3803" y="774"/>
                    <a:pt x="4437" y="825"/>
                    <a:pt x="5096" y="913"/>
                  </a:cubicBezTo>
                  <a:lnTo>
                    <a:pt x="5781" y="444"/>
                  </a:lnTo>
                  <a:cubicBezTo>
                    <a:pt x="5236" y="355"/>
                    <a:pt x="4538" y="304"/>
                    <a:pt x="3828" y="292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0;p40">
              <a:extLst>
                <a:ext uri="{FF2B5EF4-FFF2-40B4-BE49-F238E27FC236}">
                  <a16:creationId xmlns:a16="http://schemas.microsoft.com/office/drawing/2014/main" id="{82569261-FAC1-CB35-D247-E8D36372068F}"/>
                </a:ext>
              </a:extLst>
            </p:cNvPr>
            <p:cNvSpPr/>
            <p:nvPr/>
          </p:nvSpPr>
          <p:spPr>
            <a:xfrm>
              <a:off x="3453675" y="1634350"/>
              <a:ext cx="151825" cy="64050"/>
            </a:xfrm>
            <a:custGeom>
              <a:avLst/>
              <a:gdLst/>
              <a:ahLst/>
              <a:cxnLst/>
              <a:rect l="l" t="t" r="r" b="b"/>
              <a:pathLst>
                <a:path w="6073" h="2562" extrusionOk="0">
                  <a:moveTo>
                    <a:pt x="2472" y="1"/>
                  </a:moveTo>
                  <a:lnTo>
                    <a:pt x="2472" y="293"/>
                  </a:lnTo>
                  <a:cubicBezTo>
                    <a:pt x="888" y="356"/>
                    <a:pt x="102" y="622"/>
                    <a:pt x="102" y="927"/>
                  </a:cubicBezTo>
                  <a:cubicBezTo>
                    <a:pt x="102" y="1636"/>
                    <a:pt x="3829" y="1446"/>
                    <a:pt x="3829" y="1687"/>
                  </a:cubicBezTo>
                  <a:cubicBezTo>
                    <a:pt x="3829" y="1750"/>
                    <a:pt x="3601" y="1789"/>
                    <a:pt x="2954" y="1789"/>
                  </a:cubicBezTo>
                  <a:cubicBezTo>
                    <a:pt x="2206" y="1789"/>
                    <a:pt x="1357" y="1725"/>
                    <a:pt x="723" y="1611"/>
                  </a:cubicBezTo>
                  <a:lnTo>
                    <a:pt x="1" y="2080"/>
                  </a:lnTo>
                  <a:cubicBezTo>
                    <a:pt x="571" y="2181"/>
                    <a:pt x="1509" y="2257"/>
                    <a:pt x="2472" y="2282"/>
                  </a:cubicBezTo>
                  <a:lnTo>
                    <a:pt x="2472" y="2561"/>
                  </a:lnTo>
                  <a:lnTo>
                    <a:pt x="3829" y="2561"/>
                  </a:lnTo>
                  <a:lnTo>
                    <a:pt x="3829" y="2257"/>
                  </a:lnTo>
                  <a:cubicBezTo>
                    <a:pt x="5325" y="2194"/>
                    <a:pt x="6072" y="1928"/>
                    <a:pt x="6072" y="1636"/>
                  </a:cubicBezTo>
                  <a:cubicBezTo>
                    <a:pt x="6072" y="927"/>
                    <a:pt x="2345" y="1129"/>
                    <a:pt x="2345" y="888"/>
                  </a:cubicBezTo>
                  <a:cubicBezTo>
                    <a:pt x="2345" y="825"/>
                    <a:pt x="2561" y="775"/>
                    <a:pt x="3220" y="775"/>
                  </a:cubicBezTo>
                  <a:cubicBezTo>
                    <a:pt x="3804" y="775"/>
                    <a:pt x="4437" y="825"/>
                    <a:pt x="5097" y="913"/>
                  </a:cubicBezTo>
                  <a:lnTo>
                    <a:pt x="5781" y="445"/>
                  </a:lnTo>
                  <a:cubicBezTo>
                    <a:pt x="5235" y="356"/>
                    <a:pt x="4539" y="305"/>
                    <a:pt x="3829" y="293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1;p40">
              <a:extLst>
                <a:ext uri="{FF2B5EF4-FFF2-40B4-BE49-F238E27FC236}">
                  <a16:creationId xmlns:a16="http://schemas.microsoft.com/office/drawing/2014/main" id="{086BBD9A-017D-0450-7837-67783EA4CA23}"/>
                </a:ext>
              </a:extLst>
            </p:cNvPr>
            <p:cNvSpPr/>
            <p:nvPr/>
          </p:nvSpPr>
          <p:spPr>
            <a:xfrm>
              <a:off x="3339275" y="1596650"/>
              <a:ext cx="402475" cy="107150"/>
            </a:xfrm>
            <a:custGeom>
              <a:avLst/>
              <a:gdLst/>
              <a:ahLst/>
              <a:cxnLst/>
              <a:rect l="l" t="t" r="r" b="b"/>
              <a:pathLst>
                <a:path w="16099" h="4286" extrusionOk="0">
                  <a:moveTo>
                    <a:pt x="8202" y="1"/>
                  </a:moveTo>
                  <a:lnTo>
                    <a:pt x="7974" y="13"/>
                  </a:lnTo>
                  <a:lnTo>
                    <a:pt x="0" y="13"/>
                  </a:lnTo>
                  <a:lnTo>
                    <a:pt x="0" y="1737"/>
                  </a:lnTo>
                  <a:lnTo>
                    <a:pt x="0" y="1801"/>
                  </a:lnTo>
                  <a:cubicBezTo>
                    <a:pt x="0" y="2105"/>
                    <a:pt x="178" y="2396"/>
                    <a:pt x="507" y="2663"/>
                  </a:cubicBezTo>
                  <a:cubicBezTo>
                    <a:pt x="533" y="2688"/>
                    <a:pt x="571" y="2726"/>
                    <a:pt x="609" y="2751"/>
                  </a:cubicBezTo>
                  <a:lnTo>
                    <a:pt x="723" y="2827"/>
                  </a:lnTo>
                  <a:cubicBezTo>
                    <a:pt x="761" y="2852"/>
                    <a:pt x="786" y="2878"/>
                    <a:pt x="825" y="2891"/>
                  </a:cubicBezTo>
                  <a:cubicBezTo>
                    <a:pt x="1028" y="3030"/>
                    <a:pt x="1281" y="3157"/>
                    <a:pt x="1572" y="3271"/>
                  </a:cubicBezTo>
                  <a:cubicBezTo>
                    <a:pt x="1636" y="3309"/>
                    <a:pt x="1712" y="3334"/>
                    <a:pt x="1788" y="3359"/>
                  </a:cubicBezTo>
                  <a:cubicBezTo>
                    <a:pt x="1952" y="3423"/>
                    <a:pt x="2118" y="3486"/>
                    <a:pt x="2282" y="3537"/>
                  </a:cubicBezTo>
                  <a:cubicBezTo>
                    <a:pt x="2397" y="3575"/>
                    <a:pt x="2523" y="3613"/>
                    <a:pt x="2637" y="3638"/>
                  </a:cubicBezTo>
                  <a:cubicBezTo>
                    <a:pt x="2662" y="3652"/>
                    <a:pt x="2688" y="3652"/>
                    <a:pt x="2701" y="3664"/>
                  </a:cubicBezTo>
                  <a:cubicBezTo>
                    <a:pt x="2752" y="3677"/>
                    <a:pt x="2802" y="3689"/>
                    <a:pt x="2865" y="3702"/>
                  </a:cubicBezTo>
                  <a:cubicBezTo>
                    <a:pt x="3132" y="3765"/>
                    <a:pt x="3411" y="3841"/>
                    <a:pt x="3702" y="3892"/>
                  </a:cubicBezTo>
                  <a:cubicBezTo>
                    <a:pt x="3778" y="3905"/>
                    <a:pt x="3854" y="3917"/>
                    <a:pt x="3930" y="3943"/>
                  </a:cubicBezTo>
                  <a:cubicBezTo>
                    <a:pt x="4044" y="3956"/>
                    <a:pt x="4146" y="3981"/>
                    <a:pt x="4259" y="3993"/>
                  </a:cubicBezTo>
                  <a:cubicBezTo>
                    <a:pt x="4425" y="4019"/>
                    <a:pt x="4602" y="4044"/>
                    <a:pt x="4780" y="4069"/>
                  </a:cubicBezTo>
                  <a:cubicBezTo>
                    <a:pt x="4843" y="4082"/>
                    <a:pt x="4919" y="4095"/>
                    <a:pt x="4995" y="4108"/>
                  </a:cubicBezTo>
                  <a:cubicBezTo>
                    <a:pt x="5273" y="4133"/>
                    <a:pt x="5552" y="4171"/>
                    <a:pt x="5844" y="4196"/>
                  </a:cubicBezTo>
                  <a:cubicBezTo>
                    <a:pt x="5920" y="4196"/>
                    <a:pt x="5997" y="4209"/>
                    <a:pt x="6059" y="4209"/>
                  </a:cubicBezTo>
                  <a:cubicBezTo>
                    <a:pt x="6135" y="4221"/>
                    <a:pt x="6212" y="4221"/>
                    <a:pt x="6288" y="4221"/>
                  </a:cubicBezTo>
                  <a:cubicBezTo>
                    <a:pt x="6490" y="4247"/>
                    <a:pt x="6693" y="4260"/>
                    <a:pt x="6909" y="4260"/>
                  </a:cubicBezTo>
                  <a:cubicBezTo>
                    <a:pt x="6985" y="4260"/>
                    <a:pt x="7061" y="4272"/>
                    <a:pt x="7137" y="4272"/>
                  </a:cubicBezTo>
                  <a:cubicBezTo>
                    <a:pt x="7416" y="4285"/>
                    <a:pt x="7695" y="4285"/>
                    <a:pt x="7974" y="4285"/>
                  </a:cubicBezTo>
                  <a:lnTo>
                    <a:pt x="8202" y="4285"/>
                  </a:lnTo>
                  <a:cubicBezTo>
                    <a:pt x="8493" y="4285"/>
                    <a:pt x="8772" y="4285"/>
                    <a:pt x="9051" y="4272"/>
                  </a:cubicBezTo>
                  <a:cubicBezTo>
                    <a:pt x="9127" y="4260"/>
                    <a:pt x="9191" y="4260"/>
                    <a:pt x="9267" y="4260"/>
                  </a:cubicBezTo>
                  <a:cubicBezTo>
                    <a:pt x="9558" y="4247"/>
                    <a:pt x="9837" y="4221"/>
                    <a:pt x="10116" y="4209"/>
                  </a:cubicBezTo>
                  <a:cubicBezTo>
                    <a:pt x="10192" y="4196"/>
                    <a:pt x="10268" y="4196"/>
                    <a:pt x="10344" y="4184"/>
                  </a:cubicBezTo>
                  <a:cubicBezTo>
                    <a:pt x="10623" y="4159"/>
                    <a:pt x="10915" y="4133"/>
                    <a:pt x="11180" y="4095"/>
                  </a:cubicBezTo>
                  <a:lnTo>
                    <a:pt x="11409" y="4057"/>
                  </a:lnTo>
                  <a:cubicBezTo>
                    <a:pt x="11701" y="4019"/>
                    <a:pt x="11980" y="3968"/>
                    <a:pt x="12258" y="3917"/>
                  </a:cubicBezTo>
                  <a:cubicBezTo>
                    <a:pt x="12321" y="3905"/>
                    <a:pt x="12397" y="3892"/>
                    <a:pt x="12473" y="3880"/>
                  </a:cubicBezTo>
                  <a:cubicBezTo>
                    <a:pt x="12765" y="3816"/>
                    <a:pt x="13056" y="3753"/>
                    <a:pt x="13323" y="3677"/>
                  </a:cubicBezTo>
                  <a:cubicBezTo>
                    <a:pt x="13399" y="3664"/>
                    <a:pt x="13475" y="3638"/>
                    <a:pt x="13538" y="3613"/>
                  </a:cubicBezTo>
                  <a:cubicBezTo>
                    <a:pt x="13842" y="3537"/>
                    <a:pt x="14134" y="3436"/>
                    <a:pt x="14388" y="3334"/>
                  </a:cubicBezTo>
                  <a:cubicBezTo>
                    <a:pt x="14464" y="3309"/>
                    <a:pt x="14540" y="3271"/>
                    <a:pt x="14616" y="3246"/>
                  </a:cubicBezTo>
                  <a:cubicBezTo>
                    <a:pt x="14946" y="3094"/>
                    <a:pt x="15225" y="2942"/>
                    <a:pt x="15453" y="2776"/>
                  </a:cubicBezTo>
                  <a:cubicBezTo>
                    <a:pt x="15541" y="2726"/>
                    <a:pt x="15617" y="2663"/>
                    <a:pt x="15681" y="2599"/>
                  </a:cubicBezTo>
                  <a:cubicBezTo>
                    <a:pt x="15960" y="2345"/>
                    <a:pt x="16099" y="2080"/>
                    <a:pt x="16099" y="1801"/>
                  </a:cubicBezTo>
                  <a:lnTo>
                    <a:pt x="16099" y="1775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2;p40">
              <a:extLst>
                <a:ext uri="{FF2B5EF4-FFF2-40B4-BE49-F238E27FC236}">
                  <a16:creationId xmlns:a16="http://schemas.microsoft.com/office/drawing/2014/main" id="{DA822ABB-85AF-EB00-5193-4A7B6F072BA2}"/>
                </a:ext>
              </a:extLst>
            </p:cNvPr>
            <p:cNvSpPr/>
            <p:nvPr/>
          </p:nvSpPr>
          <p:spPr>
            <a:xfrm>
              <a:off x="3351950" y="1596975"/>
              <a:ext cx="5425" cy="70375"/>
            </a:xfrm>
            <a:custGeom>
              <a:avLst/>
              <a:gdLst/>
              <a:ahLst/>
              <a:cxnLst/>
              <a:rect l="l" t="t" r="r" b="b"/>
              <a:pathLst>
                <a:path w="217" h="2815" extrusionOk="0">
                  <a:moveTo>
                    <a:pt x="0" y="0"/>
                  </a:moveTo>
                  <a:lnTo>
                    <a:pt x="0" y="2650"/>
                  </a:lnTo>
                  <a:cubicBezTo>
                    <a:pt x="26" y="2675"/>
                    <a:pt x="64" y="2713"/>
                    <a:pt x="102" y="2738"/>
                  </a:cubicBezTo>
                  <a:lnTo>
                    <a:pt x="216" y="281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3;p40">
              <a:extLst>
                <a:ext uri="{FF2B5EF4-FFF2-40B4-BE49-F238E27FC236}">
                  <a16:creationId xmlns:a16="http://schemas.microsoft.com/office/drawing/2014/main" id="{81420CCD-6A44-DF21-897E-80E6D9D28AD3}"/>
                </a:ext>
              </a:extLst>
            </p:cNvPr>
            <p:cNvSpPr/>
            <p:nvPr/>
          </p:nvSpPr>
          <p:spPr>
            <a:xfrm>
              <a:off x="3378575" y="1596975"/>
              <a:ext cx="5425" cy="83675"/>
            </a:xfrm>
            <a:custGeom>
              <a:avLst/>
              <a:gdLst/>
              <a:ahLst/>
              <a:cxnLst/>
              <a:rect l="l" t="t" r="r" b="b"/>
              <a:pathLst>
                <a:path w="217" h="3347" extrusionOk="0">
                  <a:moveTo>
                    <a:pt x="0" y="0"/>
                  </a:moveTo>
                  <a:lnTo>
                    <a:pt x="0" y="3258"/>
                  </a:lnTo>
                  <a:cubicBezTo>
                    <a:pt x="64" y="3296"/>
                    <a:pt x="140" y="3321"/>
                    <a:pt x="216" y="334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4;p40">
              <a:extLst>
                <a:ext uri="{FF2B5EF4-FFF2-40B4-BE49-F238E27FC236}">
                  <a16:creationId xmlns:a16="http://schemas.microsoft.com/office/drawing/2014/main" id="{BD209D7C-EA43-7720-1390-02DAA68A0946}"/>
                </a:ext>
              </a:extLst>
            </p:cNvPr>
            <p:cNvSpPr/>
            <p:nvPr/>
          </p:nvSpPr>
          <p:spPr>
            <a:xfrm>
              <a:off x="3405175" y="1596975"/>
              <a:ext cx="5750" cy="92250"/>
            </a:xfrm>
            <a:custGeom>
              <a:avLst/>
              <a:gdLst/>
              <a:ahLst/>
              <a:cxnLst/>
              <a:rect l="l" t="t" r="r" b="b"/>
              <a:pathLst>
                <a:path w="230" h="3690" extrusionOk="0">
                  <a:moveTo>
                    <a:pt x="1" y="0"/>
                  </a:moveTo>
                  <a:lnTo>
                    <a:pt x="1" y="3625"/>
                  </a:lnTo>
                  <a:cubicBezTo>
                    <a:pt x="26" y="3639"/>
                    <a:pt x="52" y="3639"/>
                    <a:pt x="65" y="3651"/>
                  </a:cubicBezTo>
                  <a:cubicBezTo>
                    <a:pt x="116" y="3664"/>
                    <a:pt x="166" y="3676"/>
                    <a:pt x="229" y="368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5;p40">
              <a:extLst>
                <a:ext uri="{FF2B5EF4-FFF2-40B4-BE49-F238E27FC236}">
                  <a16:creationId xmlns:a16="http://schemas.microsoft.com/office/drawing/2014/main" id="{71C71CAF-9690-EBA2-FE9B-C1E9D9A172C0}"/>
                </a:ext>
              </a:extLst>
            </p:cNvPr>
            <p:cNvSpPr/>
            <p:nvPr/>
          </p:nvSpPr>
          <p:spPr>
            <a:xfrm>
              <a:off x="3431800" y="1596975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79"/>
                  </a:lnTo>
                  <a:cubicBezTo>
                    <a:pt x="77" y="3892"/>
                    <a:pt x="153" y="3904"/>
                    <a:pt x="229" y="393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6;p40">
              <a:extLst>
                <a:ext uri="{FF2B5EF4-FFF2-40B4-BE49-F238E27FC236}">
                  <a16:creationId xmlns:a16="http://schemas.microsoft.com/office/drawing/2014/main" id="{832FC3FD-0D0A-7BFA-CA76-B1CBECC6524A}"/>
                </a:ext>
              </a:extLst>
            </p:cNvPr>
            <p:cNvSpPr/>
            <p:nvPr/>
          </p:nvSpPr>
          <p:spPr>
            <a:xfrm>
              <a:off x="3458750" y="1596975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0"/>
                  </a:moveTo>
                  <a:lnTo>
                    <a:pt x="1" y="4056"/>
                  </a:lnTo>
                  <a:cubicBezTo>
                    <a:pt x="64" y="4069"/>
                    <a:pt x="140" y="4082"/>
                    <a:pt x="216" y="4095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7;p40">
              <a:extLst>
                <a:ext uri="{FF2B5EF4-FFF2-40B4-BE49-F238E27FC236}">
                  <a16:creationId xmlns:a16="http://schemas.microsoft.com/office/drawing/2014/main" id="{6BDE2836-3BDE-A75B-6957-C1223A304650}"/>
                </a:ext>
              </a:extLst>
            </p:cNvPr>
            <p:cNvSpPr/>
            <p:nvPr/>
          </p:nvSpPr>
          <p:spPr>
            <a:xfrm>
              <a:off x="3485375" y="1596975"/>
              <a:ext cx="5400" cy="104925"/>
            </a:xfrm>
            <a:custGeom>
              <a:avLst/>
              <a:gdLst/>
              <a:ahLst/>
              <a:cxnLst/>
              <a:rect l="l" t="t" r="r" b="b"/>
              <a:pathLst>
                <a:path w="216" h="4197" extrusionOk="0">
                  <a:moveTo>
                    <a:pt x="0" y="0"/>
                  </a:moveTo>
                  <a:lnTo>
                    <a:pt x="0" y="4183"/>
                  </a:lnTo>
                  <a:cubicBezTo>
                    <a:pt x="76" y="4183"/>
                    <a:pt x="153" y="4196"/>
                    <a:pt x="215" y="419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8;p40">
              <a:extLst>
                <a:ext uri="{FF2B5EF4-FFF2-40B4-BE49-F238E27FC236}">
                  <a16:creationId xmlns:a16="http://schemas.microsoft.com/office/drawing/2014/main" id="{7B550F38-5C80-50C2-4F06-1C7308556A91}"/>
                </a:ext>
              </a:extLst>
            </p:cNvPr>
            <p:cNvSpPr/>
            <p:nvPr/>
          </p:nvSpPr>
          <p:spPr>
            <a:xfrm>
              <a:off x="3512000" y="1596975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47"/>
                  </a:lnTo>
                  <a:cubicBezTo>
                    <a:pt x="76" y="4247"/>
                    <a:pt x="152" y="4259"/>
                    <a:pt x="228" y="425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9;p40">
              <a:extLst>
                <a:ext uri="{FF2B5EF4-FFF2-40B4-BE49-F238E27FC236}">
                  <a16:creationId xmlns:a16="http://schemas.microsoft.com/office/drawing/2014/main" id="{979862A1-F74A-47AC-4ACF-FBB90DA4EF20}"/>
                </a:ext>
              </a:extLst>
            </p:cNvPr>
            <p:cNvSpPr/>
            <p:nvPr/>
          </p:nvSpPr>
          <p:spPr>
            <a:xfrm>
              <a:off x="3538600" y="1596650"/>
              <a:ext cx="5750" cy="107150"/>
            </a:xfrm>
            <a:custGeom>
              <a:avLst/>
              <a:gdLst/>
              <a:ahLst/>
              <a:cxnLst/>
              <a:rect l="l" t="t" r="r" b="b"/>
              <a:pathLst>
                <a:path w="230" h="4286" extrusionOk="0">
                  <a:moveTo>
                    <a:pt x="229" y="1"/>
                  </a:moveTo>
                  <a:lnTo>
                    <a:pt x="1" y="13"/>
                  </a:lnTo>
                  <a:lnTo>
                    <a:pt x="1" y="4285"/>
                  </a:lnTo>
                  <a:lnTo>
                    <a:pt x="229" y="4285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90;p40">
              <a:extLst>
                <a:ext uri="{FF2B5EF4-FFF2-40B4-BE49-F238E27FC236}">
                  <a16:creationId xmlns:a16="http://schemas.microsoft.com/office/drawing/2014/main" id="{7F75F275-708B-6416-F0D5-1678B0321196}"/>
                </a:ext>
              </a:extLst>
            </p:cNvPr>
            <p:cNvSpPr/>
            <p:nvPr/>
          </p:nvSpPr>
          <p:spPr>
            <a:xfrm>
              <a:off x="3565525" y="1596650"/>
              <a:ext cx="5425" cy="106825"/>
            </a:xfrm>
            <a:custGeom>
              <a:avLst/>
              <a:gdLst/>
              <a:ahLst/>
              <a:cxnLst/>
              <a:rect l="l" t="t" r="r" b="b"/>
              <a:pathLst>
                <a:path w="217" h="4273" extrusionOk="0">
                  <a:moveTo>
                    <a:pt x="1" y="1"/>
                  </a:moveTo>
                  <a:lnTo>
                    <a:pt x="1" y="4272"/>
                  </a:lnTo>
                  <a:cubicBezTo>
                    <a:pt x="77" y="4260"/>
                    <a:pt x="141" y="4260"/>
                    <a:pt x="217" y="4260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91;p40">
              <a:extLst>
                <a:ext uri="{FF2B5EF4-FFF2-40B4-BE49-F238E27FC236}">
                  <a16:creationId xmlns:a16="http://schemas.microsoft.com/office/drawing/2014/main" id="{4B56FD30-F432-E2FA-0055-BEDE5015B3EE}"/>
                </a:ext>
              </a:extLst>
            </p:cNvPr>
            <p:cNvSpPr/>
            <p:nvPr/>
          </p:nvSpPr>
          <p:spPr>
            <a:xfrm>
              <a:off x="3592150" y="1596650"/>
              <a:ext cx="5725" cy="105250"/>
            </a:xfrm>
            <a:custGeom>
              <a:avLst/>
              <a:gdLst/>
              <a:ahLst/>
              <a:cxnLst/>
              <a:rect l="l" t="t" r="r" b="b"/>
              <a:pathLst>
                <a:path w="229" h="4210" extrusionOk="0">
                  <a:moveTo>
                    <a:pt x="1" y="1"/>
                  </a:moveTo>
                  <a:lnTo>
                    <a:pt x="1" y="4209"/>
                  </a:lnTo>
                  <a:cubicBezTo>
                    <a:pt x="77" y="4196"/>
                    <a:pt x="153" y="4196"/>
                    <a:pt x="229" y="418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92;p40">
              <a:extLst>
                <a:ext uri="{FF2B5EF4-FFF2-40B4-BE49-F238E27FC236}">
                  <a16:creationId xmlns:a16="http://schemas.microsoft.com/office/drawing/2014/main" id="{4910B71E-DA79-2127-871B-68806A7D3932}"/>
                </a:ext>
              </a:extLst>
            </p:cNvPr>
            <p:cNvSpPr/>
            <p:nvPr/>
          </p:nvSpPr>
          <p:spPr>
            <a:xfrm>
              <a:off x="3618775" y="1596650"/>
              <a:ext cx="5725" cy="102375"/>
            </a:xfrm>
            <a:custGeom>
              <a:avLst/>
              <a:gdLst/>
              <a:ahLst/>
              <a:cxnLst/>
              <a:rect l="l" t="t" r="r" b="b"/>
              <a:pathLst>
                <a:path w="229" h="4095" extrusionOk="0">
                  <a:moveTo>
                    <a:pt x="0" y="1"/>
                  </a:moveTo>
                  <a:lnTo>
                    <a:pt x="0" y="4095"/>
                  </a:lnTo>
                  <a:lnTo>
                    <a:pt x="229" y="4057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93;p40">
              <a:extLst>
                <a:ext uri="{FF2B5EF4-FFF2-40B4-BE49-F238E27FC236}">
                  <a16:creationId xmlns:a16="http://schemas.microsoft.com/office/drawing/2014/main" id="{494F2B00-32F0-58C8-61F3-18E2C443B740}"/>
                </a:ext>
              </a:extLst>
            </p:cNvPr>
            <p:cNvSpPr/>
            <p:nvPr/>
          </p:nvSpPr>
          <p:spPr>
            <a:xfrm>
              <a:off x="3645725" y="1596650"/>
              <a:ext cx="5400" cy="97950"/>
            </a:xfrm>
            <a:custGeom>
              <a:avLst/>
              <a:gdLst/>
              <a:ahLst/>
              <a:cxnLst/>
              <a:rect l="l" t="t" r="r" b="b"/>
              <a:pathLst>
                <a:path w="216" h="3918" extrusionOk="0">
                  <a:moveTo>
                    <a:pt x="0" y="1"/>
                  </a:moveTo>
                  <a:lnTo>
                    <a:pt x="0" y="3917"/>
                  </a:lnTo>
                  <a:cubicBezTo>
                    <a:pt x="63" y="3905"/>
                    <a:pt x="139" y="3892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94;p40">
              <a:extLst>
                <a:ext uri="{FF2B5EF4-FFF2-40B4-BE49-F238E27FC236}">
                  <a16:creationId xmlns:a16="http://schemas.microsoft.com/office/drawing/2014/main" id="{BD073E84-97A9-2F18-E6E4-CC99F1075BD7}"/>
                </a:ext>
              </a:extLst>
            </p:cNvPr>
            <p:cNvSpPr/>
            <p:nvPr/>
          </p:nvSpPr>
          <p:spPr>
            <a:xfrm>
              <a:off x="3672350" y="159665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0" y="1"/>
                  </a:moveTo>
                  <a:lnTo>
                    <a:pt x="0" y="3677"/>
                  </a:lnTo>
                  <a:cubicBezTo>
                    <a:pt x="76" y="3664"/>
                    <a:pt x="152" y="3638"/>
                    <a:pt x="215" y="361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95;p40">
              <a:extLst>
                <a:ext uri="{FF2B5EF4-FFF2-40B4-BE49-F238E27FC236}">
                  <a16:creationId xmlns:a16="http://schemas.microsoft.com/office/drawing/2014/main" id="{C4FAD0A9-2720-6FDC-3DF4-78DDBC5C6791}"/>
                </a:ext>
              </a:extLst>
            </p:cNvPr>
            <p:cNvSpPr/>
            <p:nvPr/>
          </p:nvSpPr>
          <p:spPr>
            <a:xfrm>
              <a:off x="3698950" y="1596650"/>
              <a:ext cx="5750" cy="83375"/>
            </a:xfrm>
            <a:custGeom>
              <a:avLst/>
              <a:gdLst/>
              <a:ahLst/>
              <a:cxnLst/>
              <a:rect l="l" t="t" r="r" b="b"/>
              <a:pathLst>
                <a:path w="230" h="3335" extrusionOk="0">
                  <a:moveTo>
                    <a:pt x="1" y="1"/>
                  </a:moveTo>
                  <a:lnTo>
                    <a:pt x="1" y="3334"/>
                  </a:lnTo>
                  <a:cubicBezTo>
                    <a:pt x="77" y="3309"/>
                    <a:pt x="153" y="3271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96;p40">
              <a:extLst>
                <a:ext uri="{FF2B5EF4-FFF2-40B4-BE49-F238E27FC236}">
                  <a16:creationId xmlns:a16="http://schemas.microsoft.com/office/drawing/2014/main" id="{C9DB40E2-2F21-0A9C-CFC2-9A38DD702745}"/>
                </a:ext>
              </a:extLst>
            </p:cNvPr>
            <p:cNvSpPr/>
            <p:nvPr/>
          </p:nvSpPr>
          <p:spPr>
            <a:xfrm>
              <a:off x="3725575" y="1596650"/>
              <a:ext cx="5725" cy="69425"/>
            </a:xfrm>
            <a:custGeom>
              <a:avLst/>
              <a:gdLst/>
              <a:ahLst/>
              <a:cxnLst/>
              <a:rect l="l" t="t" r="r" b="b"/>
              <a:pathLst>
                <a:path w="229" h="2777" extrusionOk="0">
                  <a:moveTo>
                    <a:pt x="1" y="1"/>
                  </a:moveTo>
                  <a:lnTo>
                    <a:pt x="1" y="2776"/>
                  </a:lnTo>
                  <a:cubicBezTo>
                    <a:pt x="89" y="2726"/>
                    <a:pt x="165" y="2663"/>
                    <a:pt x="229" y="259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97;p40">
              <a:extLst>
                <a:ext uri="{FF2B5EF4-FFF2-40B4-BE49-F238E27FC236}">
                  <a16:creationId xmlns:a16="http://schemas.microsoft.com/office/drawing/2014/main" id="{61EF5415-BB75-9A42-BE8B-880A1F47B9BA}"/>
                </a:ext>
              </a:extLst>
            </p:cNvPr>
            <p:cNvSpPr/>
            <p:nvPr/>
          </p:nvSpPr>
          <p:spPr>
            <a:xfrm>
              <a:off x="3339275" y="1539925"/>
              <a:ext cx="402475" cy="114425"/>
            </a:xfrm>
            <a:custGeom>
              <a:avLst/>
              <a:gdLst/>
              <a:ahLst/>
              <a:cxnLst/>
              <a:rect l="l" t="t" r="r" b="b"/>
              <a:pathLst>
                <a:path w="16099" h="4577" extrusionOk="0">
                  <a:moveTo>
                    <a:pt x="8050" y="0"/>
                  </a:moveTo>
                  <a:cubicBezTo>
                    <a:pt x="3715" y="0"/>
                    <a:pt x="166" y="977"/>
                    <a:pt x="14" y="2206"/>
                  </a:cubicBezTo>
                  <a:cubicBezTo>
                    <a:pt x="14" y="2231"/>
                    <a:pt x="0" y="2257"/>
                    <a:pt x="0" y="2282"/>
                  </a:cubicBezTo>
                  <a:cubicBezTo>
                    <a:pt x="0" y="2599"/>
                    <a:pt x="229" y="2890"/>
                    <a:pt x="622" y="3157"/>
                  </a:cubicBezTo>
                  <a:cubicBezTo>
                    <a:pt x="685" y="3208"/>
                    <a:pt x="749" y="3245"/>
                    <a:pt x="825" y="3284"/>
                  </a:cubicBezTo>
                  <a:cubicBezTo>
                    <a:pt x="1205" y="3512"/>
                    <a:pt x="1699" y="3702"/>
                    <a:pt x="2282" y="3879"/>
                  </a:cubicBezTo>
                  <a:lnTo>
                    <a:pt x="2701" y="3994"/>
                  </a:lnTo>
                  <a:cubicBezTo>
                    <a:pt x="3182" y="4107"/>
                    <a:pt x="3702" y="4222"/>
                    <a:pt x="4259" y="4298"/>
                  </a:cubicBezTo>
                  <a:cubicBezTo>
                    <a:pt x="4893" y="4399"/>
                    <a:pt x="5566" y="4475"/>
                    <a:pt x="6288" y="4513"/>
                  </a:cubicBezTo>
                  <a:cubicBezTo>
                    <a:pt x="6858" y="4552"/>
                    <a:pt x="7442" y="4577"/>
                    <a:pt x="8050" y="4577"/>
                  </a:cubicBezTo>
                  <a:cubicBezTo>
                    <a:pt x="12499" y="4577"/>
                    <a:pt x="16099" y="3550"/>
                    <a:pt x="16099" y="2282"/>
                  </a:cubicBezTo>
                  <a:lnTo>
                    <a:pt x="16099" y="2206"/>
                  </a:lnTo>
                  <a:cubicBezTo>
                    <a:pt x="16073" y="2054"/>
                    <a:pt x="16010" y="1902"/>
                    <a:pt x="15884" y="1763"/>
                  </a:cubicBezTo>
                  <a:cubicBezTo>
                    <a:pt x="15732" y="1572"/>
                    <a:pt x="15490" y="1383"/>
                    <a:pt x="15161" y="1217"/>
                  </a:cubicBezTo>
                  <a:cubicBezTo>
                    <a:pt x="14856" y="1053"/>
                    <a:pt x="14476" y="901"/>
                    <a:pt x="14033" y="761"/>
                  </a:cubicBezTo>
                  <a:cubicBezTo>
                    <a:pt x="13918" y="723"/>
                    <a:pt x="13792" y="685"/>
                    <a:pt x="13653" y="647"/>
                  </a:cubicBezTo>
                  <a:cubicBezTo>
                    <a:pt x="13056" y="482"/>
                    <a:pt x="12360" y="343"/>
                    <a:pt x="11611" y="229"/>
                  </a:cubicBezTo>
                  <a:cubicBezTo>
                    <a:pt x="11434" y="216"/>
                    <a:pt x="11256" y="191"/>
                    <a:pt x="11079" y="166"/>
                  </a:cubicBezTo>
                  <a:cubicBezTo>
                    <a:pt x="10141" y="64"/>
                    <a:pt x="9127" y="0"/>
                    <a:pt x="805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98;p40">
              <a:extLst>
                <a:ext uri="{FF2B5EF4-FFF2-40B4-BE49-F238E27FC236}">
                  <a16:creationId xmlns:a16="http://schemas.microsoft.com/office/drawing/2014/main" id="{D5F8DE46-E080-5B42-E184-12B2D5A0F9DF}"/>
                </a:ext>
              </a:extLst>
            </p:cNvPr>
            <p:cNvSpPr/>
            <p:nvPr/>
          </p:nvSpPr>
          <p:spPr>
            <a:xfrm>
              <a:off x="3445750" y="1583350"/>
              <a:ext cx="290625" cy="69400"/>
            </a:xfrm>
            <a:custGeom>
              <a:avLst/>
              <a:gdLst/>
              <a:ahLst/>
              <a:cxnLst/>
              <a:rect l="l" t="t" r="r" b="b"/>
              <a:pathLst>
                <a:path w="11625" h="2776" extrusionOk="0">
                  <a:moveTo>
                    <a:pt x="0" y="0"/>
                  </a:moveTo>
                  <a:lnTo>
                    <a:pt x="0" y="2776"/>
                  </a:lnTo>
                  <a:lnTo>
                    <a:pt x="11625" y="2776"/>
                  </a:lnTo>
                  <a:lnTo>
                    <a:pt x="11625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99;p40">
              <a:extLst>
                <a:ext uri="{FF2B5EF4-FFF2-40B4-BE49-F238E27FC236}">
                  <a16:creationId xmlns:a16="http://schemas.microsoft.com/office/drawing/2014/main" id="{85EAB7EF-75C1-C2FF-D36E-A76FCED19290}"/>
                </a:ext>
              </a:extLst>
            </p:cNvPr>
            <p:cNvSpPr/>
            <p:nvPr/>
          </p:nvSpPr>
          <p:spPr>
            <a:xfrm>
              <a:off x="3354800" y="1610600"/>
              <a:ext cx="35825" cy="11425"/>
            </a:xfrm>
            <a:custGeom>
              <a:avLst/>
              <a:gdLst/>
              <a:ahLst/>
              <a:cxnLst/>
              <a:rect l="l" t="t" r="r" b="b"/>
              <a:pathLst>
                <a:path w="1433" h="457" extrusionOk="0">
                  <a:moveTo>
                    <a:pt x="1142" y="1"/>
                  </a:moveTo>
                  <a:lnTo>
                    <a:pt x="1" y="330"/>
                  </a:lnTo>
                  <a:cubicBezTo>
                    <a:pt x="64" y="381"/>
                    <a:pt x="128" y="418"/>
                    <a:pt x="204" y="457"/>
                  </a:cubicBezTo>
                  <a:lnTo>
                    <a:pt x="1433" y="114"/>
                  </a:lnTo>
                  <a:cubicBezTo>
                    <a:pt x="1421" y="114"/>
                    <a:pt x="1407" y="102"/>
                    <a:pt x="1407" y="102"/>
                  </a:cubicBezTo>
                  <a:cubicBezTo>
                    <a:pt x="1319" y="63"/>
                    <a:pt x="1230" y="38"/>
                    <a:pt x="1142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100;p40">
              <a:extLst>
                <a:ext uri="{FF2B5EF4-FFF2-40B4-BE49-F238E27FC236}">
                  <a16:creationId xmlns:a16="http://schemas.microsoft.com/office/drawing/2014/main" id="{DAEC108A-55AA-2A92-408A-B28DC8BBF125}"/>
                </a:ext>
              </a:extLst>
            </p:cNvPr>
            <p:cNvSpPr/>
            <p:nvPr/>
          </p:nvSpPr>
          <p:spPr>
            <a:xfrm>
              <a:off x="3396325" y="1628650"/>
              <a:ext cx="39300" cy="11125"/>
            </a:xfrm>
            <a:custGeom>
              <a:avLst/>
              <a:gdLst/>
              <a:ahLst/>
              <a:cxnLst/>
              <a:rect l="l" t="t" r="r" b="b"/>
              <a:pathLst>
                <a:path w="1572" h="445" extrusionOk="0">
                  <a:moveTo>
                    <a:pt x="1154" y="1"/>
                  </a:moveTo>
                  <a:lnTo>
                    <a:pt x="0" y="330"/>
                  </a:lnTo>
                  <a:lnTo>
                    <a:pt x="419" y="445"/>
                  </a:lnTo>
                  <a:lnTo>
                    <a:pt x="1572" y="115"/>
                  </a:lnTo>
                  <a:cubicBezTo>
                    <a:pt x="1445" y="90"/>
                    <a:pt x="1331" y="51"/>
                    <a:pt x="1217" y="26"/>
                  </a:cubicBezTo>
                  <a:cubicBezTo>
                    <a:pt x="1192" y="14"/>
                    <a:pt x="1166" y="14"/>
                    <a:pt x="1154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101;p40">
              <a:extLst>
                <a:ext uri="{FF2B5EF4-FFF2-40B4-BE49-F238E27FC236}">
                  <a16:creationId xmlns:a16="http://schemas.microsoft.com/office/drawing/2014/main" id="{4D99CF82-8DE0-AFEE-1B42-CE1567805FCF}"/>
                </a:ext>
              </a:extLst>
            </p:cNvPr>
            <p:cNvSpPr/>
            <p:nvPr/>
          </p:nvSpPr>
          <p:spPr>
            <a:xfrm>
              <a:off x="3379825" y="1551325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79" y="1"/>
                    <a:pt x="1" y="825"/>
                    <a:pt x="1" y="1826"/>
                  </a:cubicBezTo>
                  <a:lnTo>
                    <a:pt x="1" y="1915"/>
                  </a:lnTo>
                  <a:cubicBezTo>
                    <a:pt x="166" y="2879"/>
                    <a:pt x="2980" y="3651"/>
                    <a:pt x="6428" y="3651"/>
                  </a:cubicBezTo>
                  <a:cubicBezTo>
                    <a:pt x="9876" y="3651"/>
                    <a:pt x="12702" y="2879"/>
                    <a:pt x="12854" y="1915"/>
                  </a:cubicBezTo>
                  <a:cubicBezTo>
                    <a:pt x="12867" y="1890"/>
                    <a:pt x="12867" y="1851"/>
                    <a:pt x="12867" y="1826"/>
                  </a:cubicBezTo>
                  <a:cubicBezTo>
                    <a:pt x="12867" y="825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102;p40">
              <a:extLst>
                <a:ext uri="{FF2B5EF4-FFF2-40B4-BE49-F238E27FC236}">
                  <a16:creationId xmlns:a16="http://schemas.microsoft.com/office/drawing/2014/main" id="{FED3A3BA-A5E8-A8A5-8C22-3813D7FAF145}"/>
                </a:ext>
              </a:extLst>
            </p:cNvPr>
            <p:cNvSpPr/>
            <p:nvPr/>
          </p:nvSpPr>
          <p:spPr>
            <a:xfrm>
              <a:off x="3379825" y="1555475"/>
              <a:ext cx="321375" cy="87150"/>
            </a:xfrm>
            <a:custGeom>
              <a:avLst/>
              <a:gdLst/>
              <a:ahLst/>
              <a:cxnLst/>
              <a:rect l="l" t="t" r="r" b="b"/>
              <a:pathLst>
                <a:path w="12855" h="3486" extrusionOk="0">
                  <a:moveTo>
                    <a:pt x="6428" y="0"/>
                  </a:moveTo>
                  <a:cubicBezTo>
                    <a:pt x="2980" y="0"/>
                    <a:pt x="166" y="773"/>
                    <a:pt x="1" y="1749"/>
                  </a:cubicBezTo>
                  <a:cubicBezTo>
                    <a:pt x="26" y="1888"/>
                    <a:pt x="115" y="2028"/>
                    <a:pt x="242" y="2155"/>
                  </a:cubicBezTo>
                  <a:cubicBezTo>
                    <a:pt x="293" y="2218"/>
                    <a:pt x="369" y="2268"/>
                    <a:pt x="432" y="2332"/>
                  </a:cubicBezTo>
                  <a:cubicBezTo>
                    <a:pt x="749" y="2547"/>
                    <a:pt x="1206" y="2750"/>
                    <a:pt x="1789" y="2928"/>
                  </a:cubicBezTo>
                  <a:cubicBezTo>
                    <a:pt x="1915" y="2966"/>
                    <a:pt x="2042" y="3004"/>
                    <a:pt x="2181" y="3029"/>
                  </a:cubicBezTo>
                  <a:cubicBezTo>
                    <a:pt x="2713" y="3169"/>
                    <a:pt x="3335" y="3283"/>
                    <a:pt x="4020" y="3359"/>
                  </a:cubicBezTo>
                  <a:cubicBezTo>
                    <a:pt x="4704" y="3435"/>
                    <a:pt x="5426" y="3485"/>
                    <a:pt x="6200" y="3485"/>
                  </a:cubicBezTo>
                  <a:lnTo>
                    <a:pt x="6428" y="3485"/>
                  </a:lnTo>
                  <a:cubicBezTo>
                    <a:pt x="9876" y="3485"/>
                    <a:pt x="12702" y="2713"/>
                    <a:pt x="12854" y="1749"/>
                  </a:cubicBezTo>
                  <a:cubicBezTo>
                    <a:pt x="12854" y="1699"/>
                    <a:pt x="12842" y="1660"/>
                    <a:pt x="12817" y="1609"/>
                  </a:cubicBezTo>
                  <a:cubicBezTo>
                    <a:pt x="12727" y="1407"/>
                    <a:pt x="12525" y="1204"/>
                    <a:pt x="12208" y="1026"/>
                  </a:cubicBezTo>
                  <a:cubicBezTo>
                    <a:pt x="11891" y="849"/>
                    <a:pt x="11473" y="684"/>
                    <a:pt x="10966" y="532"/>
                  </a:cubicBezTo>
                  <a:cubicBezTo>
                    <a:pt x="10839" y="507"/>
                    <a:pt x="10699" y="469"/>
                    <a:pt x="10560" y="431"/>
                  </a:cubicBezTo>
                  <a:cubicBezTo>
                    <a:pt x="9913" y="279"/>
                    <a:pt x="9153" y="164"/>
                    <a:pt x="8329" y="88"/>
                  </a:cubicBezTo>
                  <a:cubicBezTo>
                    <a:pt x="8127" y="63"/>
                    <a:pt x="7911" y="51"/>
                    <a:pt x="7708" y="38"/>
                  </a:cubicBezTo>
                  <a:cubicBezTo>
                    <a:pt x="7290" y="12"/>
                    <a:pt x="6871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103;p40">
              <a:extLst>
                <a:ext uri="{FF2B5EF4-FFF2-40B4-BE49-F238E27FC236}">
                  <a16:creationId xmlns:a16="http://schemas.microsoft.com/office/drawing/2014/main" id="{D800EC2D-FB70-8A00-CCD6-43D27BDF74B1}"/>
                </a:ext>
              </a:extLst>
            </p:cNvPr>
            <p:cNvSpPr/>
            <p:nvPr/>
          </p:nvSpPr>
          <p:spPr>
            <a:xfrm>
              <a:off x="3480300" y="1632450"/>
              <a:ext cx="90325" cy="10175"/>
            </a:xfrm>
            <a:custGeom>
              <a:avLst/>
              <a:gdLst/>
              <a:ahLst/>
              <a:cxnLst/>
              <a:rect l="l" t="t" r="r" b="b"/>
              <a:pathLst>
                <a:path w="3613" h="407" extrusionOk="0">
                  <a:moveTo>
                    <a:pt x="976" y="1"/>
                  </a:moveTo>
                  <a:lnTo>
                    <a:pt x="1" y="280"/>
                  </a:lnTo>
                  <a:cubicBezTo>
                    <a:pt x="685" y="356"/>
                    <a:pt x="1407" y="406"/>
                    <a:pt x="2181" y="406"/>
                  </a:cubicBezTo>
                  <a:lnTo>
                    <a:pt x="3613" y="1"/>
                  </a:lnTo>
                  <a:cubicBezTo>
                    <a:pt x="3587" y="1"/>
                    <a:pt x="3575" y="1"/>
                    <a:pt x="3550" y="14"/>
                  </a:cubicBezTo>
                  <a:lnTo>
                    <a:pt x="3334" y="14"/>
                  </a:lnTo>
                  <a:cubicBezTo>
                    <a:pt x="3055" y="26"/>
                    <a:pt x="2776" y="39"/>
                    <a:pt x="2485" y="39"/>
                  </a:cubicBezTo>
                  <a:lnTo>
                    <a:pt x="2269" y="39"/>
                  </a:lnTo>
                  <a:cubicBezTo>
                    <a:pt x="1978" y="39"/>
                    <a:pt x="1699" y="26"/>
                    <a:pt x="1420" y="26"/>
                  </a:cubicBezTo>
                  <a:cubicBezTo>
                    <a:pt x="1344" y="14"/>
                    <a:pt x="1268" y="14"/>
                    <a:pt x="1192" y="14"/>
                  </a:cubicBezTo>
                  <a:cubicBezTo>
                    <a:pt x="1128" y="14"/>
                    <a:pt x="1052" y="1"/>
                    <a:pt x="97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104;p40">
              <a:extLst>
                <a:ext uri="{FF2B5EF4-FFF2-40B4-BE49-F238E27FC236}">
                  <a16:creationId xmlns:a16="http://schemas.microsoft.com/office/drawing/2014/main" id="{84C6190E-E087-C092-E581-8B5E3A7C8CFB}"/>
                </a:ext>
              </a:extLst>
            </p:cNvPr>
            <p:cNvSpPr/>
            <p:nvPr/>
          </p:nvSpPr>
          <p:spPr>
            <a:xfrm>
              <a:off x="3389975" y="1613150"/>
              <a:ext cx="1300" cy="650"/>
            </a:xfrm>
            <a:custGeom>
              <a:avLst/>
              <a:gdLst/>
              <a:ahLst/>
              <a:cxnLst/>
              <a:rect l="l" t="t" r="r" b="b"/>
              <a:pathLst>
                <a:path w="52" h="26" extrusionOk="0">
                  <a:moveTo>
                    <a:pt x="1" y="0"/>
                  </a:moveTo>
                  <a:cubicBezTo>
                    <a:pt x="14" y="0"/>
                    <a:pt x="26" y="12"/>
                    <a:pt x="26" y="25"/>
                  </a:cubicBezTo>
                  <a:lnTo>
                    <a:pt x="51" y="12"/>
                  </a:lnTo>
                  <a:cubicBezTo>
                    <a:pt x="39" y="12"/>
                    <a:pt x="14" y="0"/>
                    <a:pt x="1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105;p40">
              <a:extLst>
                <a:ext uri="{FF2B5EF4-FFF2-40B4-BE49-F238E27FC236}">
                  <a16:creationId xmlns:a16="http://schemas.microsoft.com/office/drawing/2014/main" id="{6C5E19EC-C984-3732-0FA6-15A696B9F1A1}"/>
                </a:ext>
              </a:extLst>
            </p:cNvPr>
            <p:cNvSpPr/>
            <p:nvPr/>
          </p:nvSpPr>
          <p:spPr>
            <a:xfrm>
              <a:off x="3424525" y="1624850"/>
              <a:ext cx="25050" cy="6375"/>
            </a:xfrm>
            <a:custGeom>
              <a:avLst/>
              <a:gdLst/>
              <a:ahLst/>
              <a:cxnLst/>
              <a:rect l="l" t="t" r="r" b="b"/>
              <a:pathLst>
                <a:path w="1002" h="255" extrusionOk="0">
                  <a:moveTo>
                    <a:pt x="520" y="1"/>
                  </a:moveTo>
                  <a:lnTo>
                    <a:pt x="1" y="153"/>
                  </a:lnTo>
                  <a:cubicBezTo>
                    <a:pt x="127" y="191"/>
                    <a:pt x="254" y="229"/>
                    <a:pt x="393" y="254"/>
                  </a:cubicBezTo>
                  <a:lnTo>
                    <a:pt x="1002" y="90"/>
                  </a:lnTo>
                  <a:lnTo>
                    <a:pt x="773" y="51"/>
                  </a:lnTo>
                  <a:cubicBezTo>
                    <a:pt x="685" y="39"/>
                    <a:pt x="596" y="14"/>
                    <a:pt x="520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106;p40">
              <a:extLst>
                <a:ext uri="{FF2B5EF4-FFF2-40B4-BE49-F238E27FC236}">
                  <a16:creationId xmlns:a16="http://schemas.microsoft.com/office/drawing/2014/main" id="{9CFE2349-7D4C-E643-D9A5-5945ACF209B7}"/>
                </a:ext>
              </a:extLst>
            </p:cNvPr>
            <p:cNvSpPr/>
            <p:nvPr/>
          </p:nvSpPr>
          <p:spPr>
            <a:xfrm>
              <a:off x="3467300" y="15662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305"/>
                  </a:lnTo>
                  <a:cubicBezTo>
                    <a:pt x="888" y="368"/>
                    <a:pt x="102" y="622"/>
                    <a:pt x="102" y="939"/>
                  </a:cubicBezTo>
                  <a:cubicBezTo>
                    <a:pt x="102" y="1649"/>
                    <a:pt x="3828" y="1458"/>
                    <a:pt x="3828" y="1700"/>
                  </a:cubicBezTo>
                  <a:cubicBezTo>
                    <a:pt x="3828" y="1762"/>
                    <a:pt x="3600" y="1801"/>
                    <a:pt x="2954" y="1801"/>
                  </a:cubicBezTo>
                  <a:cubicBezTo>
                    <a:pt x="2206" y="1801"/>
                    <a:pt x="1357" y="1725"/>
                    <a:pt x="723" y="1623"/>
                  </a:cubicBezTo>
                  <a:lnTo>
                    <a:pt x="0" y="2092"/>
                  </a:lnTo>
                  <a:cubicBezTo>
                    <a:pt x="571" y="2193"/>
                    <a:pt x="1509" y="2269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49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38"/>
                    <a:pt x="2561" y="774"/>
                    <a:pt x="3220" y="774"/>
                  </a:cubicBezTo>
                  <a:cubicBezTo>
                    <a:pt x="3803" y="774"/>
                    <a:pt x="4437" y="824"/>
                    <a:pt x="5096" y="926"/>
                  </a:cubicBezTo>
                  <a:lnTo>
                    <a:pt x="5781" y="457"/>
                  </a:lnTo>
                  <a:cubicBezTo>
                    <a:pt x="5236" y="368"/>
                    <a:pt x="4538" y="317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107;p40">
              <a:extLst>
                <a:ext uri="{FF2B5EF4-FFF2-40B4-BE49-F238E27FC236}">
                  <a16:creationId xmlns:a16="http://schemas.microsoft.com/office/drawing/2014/main" id="{3B9F63EC-0556-A057-04C0-DDC7441B7E0F}"/>
                </a:ext>
              </a:extLst>
            </p:cNvPr>
            <p:cNvSpPr/>
            <p:nvPr/>
          </p:nvSpPr>
          <p:spPr>
            <a:xfrm>
              <a:off x="3466025" y="1563700"/>
              <a:ext cx="152150" cy="64350"/>
            </a:xfrm>
            <a:custGeom>
              <a:avLst/>
              <a:gdLst/>
              <a:ahLst/>
              <a:cxnLst/>
              <a:rect l="l" t="t" r="r" b="b"/>
              <a:pathLst>
                <a:path w="6086" h="2574" extrusionOk="0">
                  <a:moveTo>
                    <a:pt x="2485" y="1"/>
                  </a:moveTo>
                  <a:lnTo>
                    <a:pt x="2485" y="305"/>
                  </a:lnTo>
                  <a:cubicBezTo>
                    <a:pt x="901" y="368"/>
                    <a:pt x="115" y="621"/>
                    <a:pt x="115" y="939"/>
                  </a:cubicBezTo>
                  <a:cubicBezTo>
                    <a:pt x="115" y="1648"/>
                    <a:pt x="3842" y="1458"/>
                    <a:pt x="3842" y="1699"/>
                  </a:cubicBezTo>
                  <a:cubicBezTo>
                    <a:pt x="3842" y="1762"/>
                    <a:pt x="3614" y="1801"/>
                    <a:pt x="2967" y="1801"/>
                  </a:cubicBezTo>
                  <a:cubicBezTo>
                    <a:pt x="2219" y="1801"/>
                    <a:pt x="1370" y="1724"/>
                    <a:pt x="736" y="1623"/>
                  </a:cubicBezTo>
                  <a:lnTo>
                    <a:pt x="1" y="2092"/>
                  </a:lnTo>
                  <a:cubicBezTo>
                    <a:pt x="584" y="2193"/>
                    <a:pt x="1522" y="2269"/>
                    <a:pt x="2485" y="2282"/>
                  </a:cubicBezTo>
                  <a:lnTo>
                    <a:pt x="2485" y="2573"/>
                  </a:lnTo>
                  <a:lnTo>
                    <a:pt x="3842" y="2573"/>
                  </a:lnTo>
                  <a:lnTo>
                    <a:pt x="3842" y="2269"/>
                  </a:lnTo>
                  <a:cubicBezTo>
                    <a:pt x="5325" y="2193"/>
                    <a:pt x="6085" y="1939"/>
                    <a:pt x="6085" y="1648"/>
                  </a:cubicBezTo>
                  <a:cubicBezTo>
                    <a:pt x="6085" y="939"/>
                    <a:pt x="2358" y="1128"/>
                    <a:pt x="2358" y="900"/>
                  </a:cubicBezTo>
                  <a:cubicBezTo>
                    <a:pt x="2358" y="837"/>
                    <a:pt x="2561" y="786"/>
                    <a:pt x="3234" y="786"/>
                  </a:cubicBezTo>
                  <a:cubicBezTo>
                    <a:pt x="3817" y="786"/>
                    <a:pt x="4450" y="824"/>
                    <a:pt x="5110" y="925"/>
                  </a:cubicBezTo>
                  <a:lnTo>
                    <a:pt x="5794" y="457"/>
                  </a:lnTo>
                  <a:cubicBezTo>
                    <a:pt x="5248" y="368"/>
                    <a:pt x="4552" y="317"/>
                    <a:pt x="3842" y="292"/>
                  </a:cubicBezTo>
                  <a:lnTo>
                    <a:pt x="3842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108;p40">
              <a:extLst>
                <a:ext uri="{FF2B5EF4-FFF2-40B4-BE49-F238E27FC236}">
                  <a16:creationId xmlns:a16="http://schemas.microsoft.com/office/drawing/2014/main" id="{2E2ACF0B-FE74-38A9-D10F-A1B810DDFE05}"/>
                </a:ext>
              </a:extLst>
            </p:cNvPr>
            <p:cNvSpPr/>
            <p:nvPr/>
          </p:nvSpPr>
          <p:spPr>
            <a:xfrm>
              <a:off x="3337375" y="1525975"/>
              <a:ext cx="402475" cy="107475"/>
            </a:xfrm>
            <a:custGeom>
              <a:avLst/>
              <a:gdLst/>
              <a:ahLst/>
              <a:cxnLst/>
              <a:rect l="l" t="t" r="r" b="b"/>
              <a:pathLst>
                <a:path w="16099" h="4299" extrusionOk="0">
                  <a:moveTo>
                    <a:pt x="13323" y="1"/>
                  </a:moveTo>
                  <a:lnTo>
                    <a:pt x="12473" y="14"/>
                  </a:lnTo>
                  <a:lnTo>
                    <a:pt x="4780" y="14"/>
                  </a:lnTo>
                  <a:lnTo>
                    <a:pt x="3930" y="26"/>
                  </a:lnTo>
                  <a:lnTo>
                    <a:pt x="13" y="26"/>
                  </a:lnTo>
                  <a:lnTo>
                    <a:pt x="13" y="1750"/>
                  </a:lnTo>
                  <a:cubicBezTo>
                    <a:pt x="0" y="1763"/>
                    <a:pt x="0" y="1788"/>
                    <a:pt x="0" y="1814"/>
                  </a:cubicBezTo>
                  <a:cubicBezTo>
                    <a:pt x="0" y="2118"/>
                    <a:pt x="178" y="2409"/>
                    <a:pt x="507" y="2676"/>
                  </a:cubicBezTo>
                  <a:cubicBezTo>
                    <a:pt x="546" y="2701"/>
                    <a:pt x="571" y="2726"/>
                    <a:pt x="609" y="2764"/>
                  </a:cubicBezTo>
                  <a:lnTo>
                    <a:pt x="723" y="2840"/>
                  </a:lnTo>
                  <a:cubicBezTo>
                    <a:pt x="761" y="2865"/>
                    <a:pt x="786" y="2879"/>
                    <a:pt x="825" y="2904"/>
                  </a:cubicBezTo>
                  <a:cubicBezTo>
                    <a:pt x="1040" y="3031"/>
                    <a:pt x="1281" y="3157"/>
                    <a:pt x="1572" y="3284"/>
                  </a:cubicBezTo>
                  <a:cubicBezTo>
                    <a:pt x="1648" y="3310"/>
                    <a:pt x="1724" y="3347"/>
                    <a:pt x="1800" y="3372"/>
                  </a:cubicBezTo>
                  <a:cubicBezTo>
                    <a:pt x="1952" y="3436"/>
                    <a:pt x="2118" y="3487"/>
                    <a:pt x="2282" y="3538"/>
                  </a:cubicBezTo>
                  <a:cubicBezTo>
                    <a:pt x="2397" y="3575"/>
                    <a:pt x="2523" y="3614"/>
                    <a:pt x="2637" y="3651"/>
                  </a:cubicBezTo>
                  <a:cubicBezTo>
                    <a:pt x="2662" y="3651"/>
                    <a:pt x="2688" y="3664"/>
                    <a:pt x="2701" y="3664"/>
                  </a:cubicBezTo>
                  <a:cubicBezTo>
                    <a:pt x="2764" y="3677"/>
                    <a:pt x="2814" y="3690"/>
                    <a:pt x="2865" y="3715"/>
                  </a:cubicBezTo>
                  <a:cubicBezTo>
                    <a:pt x="3132" y="3778"/>
                    <a:pt x="3411" y="3842"/>
                    <a:pt x="3715" y="3905"/>
                  </a:cubicBezTo>
                  <a:cubicBezTo>
                    <a:pt x="3778" y="3918"/>
                    <a:pt x="3854" y="3930"/>
                    <a:pt x="3930" y="3943"/>
                  </a:cubicBezTo>
                  <a:cubicBezTo>
                    <a:pt x="4044" y="3969"/>
                    <a:pt x="4146" y="3981"/>
                    <a:pt x="4259" y="4006"/>
                  </a:cubicBezTo>
                  <a:cubicBezTo>
                    <a:pt x="4425" y="4032"/>
                    <a:pt x="4602" y="4057"/>
                    <a:pt x="4780" y="4082"/>
                  </a:cubicBezTo>
                  <a:cubicBezTo>
                    <a:pt x="4856" y="4095"/>
                    <a:pt x="4919" y="4095"/>
                    <a:pt x="4995" y="4108"/>
                  </a:cubicBezTo>
                  <a:cubicBezTo>
                    <a:pt x="5273" y="4146"/>
                    <a:pt x="5552" y="4172"/>
                    <a:pt x="5844" y="4197"/>
                  </a:cubicBezTo>
                  <a:cubicBezTo>
                    <a:pt x="5920" y="4209"/>
                    <a:pt x="5996" y="4209"/>
                    <a:pt x="6073" y="4222"/>
                  </a:cubicBezTo>
                  <a:cubicBezTo>
                    <a:pt x="6135" y="4222"/>
                    <a:pt x="6211" y="4234"/>
                    <a:pt x="6288" y="4234"/>
                  </a:cubicBezTo>
                  <a:cubicBezTo>
                    <a:pt x="6490" y="4248"/>
                    <a:pt x="6706" y="4260"/>
                    <a:pt x="6909" y="4273"/>
                  </a:cubicBezTo>
                  <a:cubicBezTo>
                    <a:pt x="6985" y="4273"/>
                    <a:pt x="7061" y="4273"/>
                    <a:pt x="7137" y="4285"/>
                  </a:cubicBezTo>
                  <a:cubicBezTo>
                    <a:pt x="7416" y="4285"/>
                    <a:pt x="7695" y="4298"/>
                    <a:pt x="7986" y="4298"/>
                  </a:cubicBezTo>
                  <a:lnTo>
                    <a:pt x="8202" y="4298"/>
                  </a:lnTo>
                  <a:cubicBezTo>
                    <a:pt x="8493" y="4298"/>
                    <a:pt x="8772" y="4285"/>
                    <a:pt x="9051" y="4273"/>
                  </a:cubicBezTo>
                  <a:lnTo>
                    <a:pt x="9267" y="4273"/>
                  </a:lnTo>
                  <a:cubicBezTo>
                    <a:pt x="9558" y="4248"/>
                    <a:pt x="9837" y="4234"/>
                    <a:pt x="10116" y="4209"/>
                  </a:cubicBezTo>
                  <a:cubicBezTo>
                    <a:pt x="10192" y="4209"/>
                    <a:pt x="10268" y="4197"/>
                    <a:pt x="10344" y="4197"/>
                  </a:cubicBezTo>
                  <a:cubicBezTo>
                    <a:pt x="10636" y="4172"/>
                    <a:pt x="10915" y="4133"/>
                    <a:pt x="11180" y="4095"/>
                  </a:cubicBezTo>
                  <a:cubicBezTo>
                    <a:pt x="11256" y="4095"/>
                    <a:pt x="11332" y="4082"/>
                    <a:pt x="11409" y="4070"/>
                  </a:cubicBezTo>
                  <a:cubicBezTo>
                    <a:pt x="11701" y="4032"/>
                    <a:pt x="11979" y="3981"/>
                    <a:pt x="12258" y="3930"/>
                  </a:cubicBezTo>
                  <a:cubicBezTo>
                    <a:pt x="12334" y="3918"/>
                    <a:pt x="12397" y="3905"/>
                    <a:pt x="12473" y="3893"/>
                  </a:cubicBezTo>
                  <a:cubicBezTo>
                    <a:pt x="12778" y="3829"/>
                    <a:pt x="13056" y="3766"/>
                    <a:pt x="13323" y="3690"/>
                  </a:cubicBezTo>
                  <a:cubicBezTo>
                    <a:pt x="13399" y="3664"/>
                    <a:pt x="13475" y="3651"/>
                    <a:pt x="13551" y="3626"/>
                  </a:cubicBezTo>
                  <a:cubicBezTo>
                    <a:pt x="13855" y="3538"/>
                    <a:pt x="14134" y="3448"/>
                    <a:pt x="14388" y="3347"/>
                  </a:cubicBezTo>
                  <a:cubicBezTo>
                    <a:pt x="14464" y="3310"/>
                    <a:pt x="14540" y="3284"/>
                    <a:pt x="14616" y="3246"/>
                  </a:cubicBezTo>
                  <a:cubicBezTo>
                    <a:pt x="14946" y="3107"/>
                    <a:pt x="15224" y="2955"/>
                    <a:pt x="15465" y="2789"/>
                  </a:cubicBezTo>
                  <a:cubicBezTo>
                    <a:pt x="15541" y="2726"/>
                    <a:pt x="15617" y="2663"/>
                    <a:pt x="15681" y="2612"/>
                  </a:cubicBezTo>
                  <a:cubicBezTo>
                    <a:pt x="15960" y="2358"/>
                    <a:pt x="16099" y="2093"/>
                    <a:pt x="16099" y="1814"/>
                  </a:cubicBezTo>
                  <a:lnTo>
                    <a:pt x="16099" y="1788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109;p40">
              <a:extLst>
                <a:ext uri="{FF2B5EF4-FFF2-40B4-BE49-F238E27FC236}">
                  <a16:creationId xmlns:a16="http://schemas.microsoft.com/office/drawing/2014/main" id="{A5BC3945-6AFA-40A1-19DE-86C29DF428BD}"/>
                </a:ext>
              </a:extLst>
            </p:cNvPr>
            <p:cNvSpPr/>
            <p:nvPr/>
          </p:nvSpPr>
          <p:spPr>
            <a:xfrm>
              <a:off x="3350050" y="1526600"/>
              <a:ext cx="5425" cy="70400"/>
            </a:xfrm>
            <a:custGeom>
              <a:avLst/>
              <a:gdLst/>
              <a:ahLst/>
              <a:cxnLst/>
              <a:rect l="l" t="t" r="r" b="b"/>
              <a:pathLst>
                <a:path w="217" h="2816" extrusionOk="0">
                  <a:moveTo>
                    <a:pt x="0" y="1"/>
                  </a:moveTo>
                  <a:lnTo>
                    <a:pt x="0" y="2651"/>
                  </a:lnTo>
                  <a:cubicBezTo>
                    <a:pt x="39" y="2676"/>
                    <a:pt x="64" y="2701"/>
                    <a:pt x="102" y="2739"/>
                  </a:cubicBezTo>
                  <a:lnTo>
                    <a:pt x="216" y="281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10;p40">
              <a:extLst>
                <a:ext uri="{FF2B5EF4-FFF2-40B4-BE49-F238E27FC236}">
                  <a16:creationId xmlns:a16="http://schemas.microsoft.com/office/drawing/2014/main" id="{2BDC08BB-38FE-934E-DF77-2E6FFE6CCF5B}"/>
                </a:ext>
              </a:extLst>
            </p:cNvPr>
            <p:cNvSpPr/>
            <p:nvPr/>
          </p:nvSpPr>
          <p:spPr>
            <a:xfrm>
              <a:off x="3376675" y="1526600"/>
              <a:ext cx="5725" cy="83700"/>
            </a:xfrm>
            <a:custGeom>
              <a:avLst/>
              <a:gdLst/>
              <a:ahLst/>
              <a:cxnLst/>
              <a:rect l="l" t="t" r="r" b="b"/>
              <a:pathLst>
                <a:path w="229" h="3348" extrusionOk="0">
                  <a:moveTo>
                    <a:pt x="0" y="1"/>
                  </a:moveTo>
                  <a:lnTo>
                    <a:pt x="0" y="3259"/>
                  </a:lnTo>
                  <a:cubicBezTo>
                    <a:pt x="76" y="3285"/>
                    <a:pt x="152" y="3322"/>
                    <a:pt x="228" y="3347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11;p40">
              <a:extLst>
                <a:ext uri="{FF2B5EF4-FFF2-40B4-BE49-F238E27FC236}">
                  <a16:creationId xmlns:a16="http://schemas.microsoft.com/office/drawing/2014/main" id="{2BE2CCFB-CB7B-5B03-CB65-EC7B4EEB97C2}"/>
                </a:ext>
              </a:extLst>
            </p:cNvPr>
            <p:cNvSpPr/>
            <p:nvPr/>
          </p:nvSpPr>
          <p:spPr>
            <a:xfrm>
              <a:off x="3403275" y="1526600"/>
              <a:ext cx="5750" cy="92275"/>
            </a:xfrm>
            <a:custGeom>
              <a:avLst/>
              <a:gdLst/>
              <a:ahLst/>
              <a:cxnLst/>
              <a:rect l="l" t="t" r="r" b="b"/>
              <a:pathLst>
                <a:path w="230" h="3691" extrusionOk="0">
                  <a:moveTo>
                    <a:pt x="1" y="1"/>
                  </a:moveTo>
                  <a:lnTo>
                    <a:pt x="1" y="3626"/>
                  </a:lnTo>
                  <a:cubicBezTo>
                    <a:pt x="26" y="3626"/>
                    <a:pt x="52" y="3639"/>
                    <a:pt x="65" y="3639"/>
                  </a:cubicBezTo>
                  <a:cubicBezTo>
                    <a:pt x="128" y="3652"/>
                    <a:pt x="178" y="3665"/>
                    <a:pt x="229" y="3690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112;p40">
              <a:extLst>
                <a:ext uri="{FF2B5EF4-FFF2-40B4-BE49-F238E27FC236}">
                  <a16:creationId xmlns:a16="http://schemas.microsoft.com/office/drawing/2014/main" id="{96E0EF65-AF92-053E-99C4-D533D4F1E53B}"/>
                </a:ext>
              </a:extLst>
            </p:cNvPr>
            <p:cNvSpPr/>
            <p:nvPr/>
          </p:nvSpPr>
          <p:spPr>
            <a:xfrm>
              <a:off x="3430225" y="1526600"/>
              <a:ext cx="5400" cy="97975"/>
            </a:xfrm>
            <a:custGeom>
              <a:avLst/>
              <a:gdLst/>
              <a:ahLst/>
              <a:cxnLst/>
              <a:rect l="l" t="t" r="r" b="b"/>
              <a:pathLst>
                <a:path w="216" h="3919" extrusionOk="0">
                  <a:moveTo>
                    <a:pt x="1" y="1"/>
                  </a:moveTo>
                  <a:lnTo>
                    <a:pt x="1" y="3880"/>
                  </a:lnTo>
                  <a:cubicBezTo>
                    <a:pt x="64" y="3893"/>
                    <a:pt x="140" y="3905"/>
                    <a:pt x="216" y="3918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13;p40">
              <a:extLst>
                <a:ext uri="{FF2B5EF4-FFF2-40B4-BE49-F238E27FC236}">
                  <a16:creationId xmlns:a16="http://schemas.microsoft.com/office/drawing/2014/main" id="{1A952C48-AF58-3BED-117B-3CC7613710D6}"/>
                </a:ext>
              </a:extLst>
            </p:cNvPr>
            <p:cNvSpPr/>
            <p:nvPr/>
          </p:nvSpPr>
          <p:spPr>
            <a:xfrm>
              <a:off x="3456850" y="1526300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1" y="1"/>
                  </a:moveTo>
                  <a:lnTo>
                    <a:pt x="1" y="4069"/>
                  </a:lnTo>
                  <a:cubicBezTo>
                    <a:pt x="77" y="4082"/>
                    <a:pt x="140" y="4082"/>
                    <a:pt x="216" y="4095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14;p40">
              <a:extLst>
                <a:ext uri="{FF2B5EF4-FFF2-40B4-BE49-F238E27FC236}">
                  <a16:creationId xmlns:a16="http://schemas.microsoft.com/office/drawing/2014/main" id="{828275A9-50B3-E0A8-9FEE-1D5D4337E7BC}"/>
                </a:ext>
              </a:extLst>
            </p:cNvPr>
            <p:cNvSpPr/>
            <p:nvPr/>
          </p:nvSpPr>
          <p:spPr>
            <a:xfrm>
              <a:off x="3483475" y="1526300"/>
              <a:ext cx="5725" cy="105250"/>
            </a:xfrm>
            <a:custGeom>
              <a:avLst/>
              <a:gdLst/>
              <a:ahLst/>
              <a:cxnLst/>
              <a:rect l="l" t="t" r="r" b="b"/>
              <a:pathLst>
                <a:path w="229" h="4210" extrusionOk="0">
                  <a:moveTo>
                    <a:pt x="0" y="1"/>
                  </a:moveTo>
                  <a:lnTo>
                    <a:pt x="0" y="4184"/>
                  </a:lnTo>
                  <a:cubicBezTo>
                    <a:pt x="76" y="4196"/>
                    <a:pt x="152" y="4196"/>
                    <a:pt x="229" y="4209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15;p40">
              <a:extLst>
                <a:ext uri="{FF2B5EF4-FFF2-40B4-BE49-F238E27FC236}">
                  <a16:creationId xmlns:a16="http://schemas.microsoft.com/office/drawing/2014/main" id="{102580B8-078D-BD8B-8C07-D297A2745092}"/>
                </a:ext>
              </a:extLst>
            </p:cNvPr>
            <p:cNvSpPr/>
            <p:nvPr/>
          </p:nvSpPr>
          <p:spPr>
            <a:xfrm>
              <a:off x="3510100" y="152630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0" y="1"/>
                  </a:moveTo>
                  <a:lnTo>
                    <a:pt x="0" y="4260"/>
                  </a:lnTo>
                  <a:cubicBezTo>
                    <a:pt x="76" y="4260"/>
                    <a:pt x="152" y="4260"/>
                    <a:pt x="228" y="4272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116;p40">
              <a:extLst>
                <a:ext uri="{FF2B5EF4-FFF2-40B4-BE49-F238E27FC236}">
                  <a16:creationId xmlns:a16="http://schemas.microsoft.com/office/drawing/2014/main" id="{28D87CB7-3A95-9E0E-1961-5F162CC08C09}"/>
                </a:ext>
              </a:extLst>
            </p:cNvPr>
            <p:cNvSpPr/>
            <p:nvPr/>
          </p:nvSpPr>
          <p:spPr>
            <a:xfrm>
              <a:off x="3537025" y="1526300"/>
              <a:ext cx="5425" cy="107150"/>
            </a:xfrm>
            <a:custGeom>
              <a:avLst/>
              <a:gdLst/>
              <a:ahLst/>
              <a:cxnLst/>
              <a:rect l="l" t="t" r="r" b="b"/>
              <a:pathLst>
                <a:path w="217" h="4286" extrusionOk="0">
                  <a:moveTo>
                    <a:pt x="0" y="1"/>
                  </a:moveTo>
                  <a:lnTo>
                    <a:pt x="0" y="4285"/>
                  </a:lnTo>
                  <a:lnTo>
                    <a:pt x="216" y="428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117;p40">
              <a:extLst>
                <a:ext uri="{FF2B5EF4-FFF2-40B4-BE49-F238E27FC236}">
                  <a16:creationId xmlns:a16="http://schemas.microsoft.com/office/drawing/2014/main" id="{D9F441EC-5F4B-44EB-6AD7-4CF118E3D9D2}"/>
                </a:ext>
              </a:extLst>
            </p:cNvPr>
            <p:cNvSpPr/>
            <p:nvPr/>
          </p:nvSpPr>
          <p:spPr>
            <a:xfrm>
              <a:off x="3563625" y="1526300"/>
              <a:ext cx="5425" cy="106500"/>
            </a:xfrm>
            <a:custGeom>
              <a:avLst/>
              <a:gdLst/>
              <a:ahLst/>
              <a:cxnLst/>
              <a:rect l="l" t="t" r="r" b="b"/>
              <a:pathLst>
                <a:path w="217" h="4260" extrusionOk="0">
                  <a:moveTo>
                    <a:pt x="1" y="1"/>
                  </a:moveTo>
                  <a:lnTo>
                    <a:pt x="1" y="4260"/>
                  </a:lnTo>
                  <a:lnTo>
                    <a:pt x="217" y="426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18;p40">
              <a:extLst>
                <a:ext uri="{FF2B5EF4-FFF2-40B4-BE49-F238E27FC236}">
                  <a16:creationId xmlns:a16="http://schemas.microsoft.com/office/drawing/2014/main" id="{5CF723F6-AB42-0B43-A544-784C837129C6}"/>
                </a:ext>
              </a:extLst>
            </p:cNvPr>
            <p:cNvSpPr/>
            <p:nvPr/>
          </p:nvSpPr>
          <p:spPr>
            <a:xfrm>
              <a:off x="3590250" y="152630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1" y="1"/>
                  </a:moveTo>
                  <a:lnTo>
                    <a:pt x="1" y="4196"/>
                  </a:lnTo>
                  <a:cubicBezTo>
                    <a:pt x="77" y="4196"/>
                    <a:pt x="153" y="4184"/>
                    <a:pt x="229" y="418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19;p40">
              <a:extLst>
                <a:ext uri="{FF2B5EF4-FFF2-40B4-BE49-F238E27FC236}">
                  <a16:creationId xmlns:a16="http://schemas.microsoft.com/office/drawing/2014/main" id="{66B5C600-6F58-5CA7-D848-0FB5F02B8583}"/>
                </a:ext>
              </a:extLst>
            </p:cNvPr>
            <p:cNvSpPr/>
            <p:nvPr/>
          </p:nvSpPr>
          <p:spPr>
            <a:xfrm>
              <a:off x="3616875" y="1526300"/>
              <a:ext cx="5725" cy="102075"/>
            </a:xfrm>
            <a:custGeom>
              <a:avLst/>
              <a:gdLst/>
              <a:ahLst/>
              <a:cxnLst/>
              <a:rect l="l" t="t" r="r" b="b"/>
              <a:pathLst>
                <a:path w="229" h="4083" extrusionOk="0">
                  <a:moveTo>
                    <a:pt x="0" y="1"/>
                  </a:moveTo>
                  <a:lnTo>
                    <a:pt x="0" y="4082"/>
                  </a:lnTo>
                  <a:cubicBezTo>
                    <a:pt x="76" y="4082"/>
                    <a:pt x="152" y="4069"/>
                    <a:pt x="229" y="4057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20;p40">
              <a:extLst>
                <a:ext uri="{FF2B5EF4-FFF2-40B4-BE49-F238E27FC236}">
                  <a16:creationId xmlns:a16="http://schemas.microsoft.com/office/drawing/2014/main" id="{D4831490-7767-CE4B-0438-1DEB1ED6DD2D}"/>
                </a:ext>
              </a:extLst>
            </p:cNvPr>
            <p:cNvSpPr/>
            <p:nvPr/>
          </p:nvSpPr>
          <p:spPr>
            <a:xfrm>
              <a:off x="3643825" y="1526300"/>
              <a:ext cx="5400" cy="97950"/>
            </a:xfrm>
            <a:custGeom>
              <a:avLst/>
              <a:gdLst/>
              <a:ahLst/>
              <a:cxnLst/>
              <a:rect l="l" t="t" r="r" b="b"/>
              <a:pathLst>
                <a:path w="216" h="3918" extrusionOk="0">
                  <a:moveTo>
                    <a:pt x="0" y="1"/>
                  </a:moveTo>
                  <a:lnTo>
                    <a:pt x="0" y="3917"/>
                  </a:lnTo>
                  <a:cubicBezTo>
                    <a:pt x="76" y="3905"/>
                    <a:pt x="139" y="3892"/>
                    <a:pt x="215" y="3880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121;p40">
              <a:extLst>
                <a:ext uri="{FF2B5EF4-FFF2-40B4-BE49-F238E27FC236}">
                  <a16:creationId xmlns:a16="http://schemas.microsoft.com/office/drawing/2014/main" id="{45B10796-2218-F750-96AA-9C10A378BDD1}"/>
                </a:ext>
              </a:extLst>
            </p:cNvPr>
            <p:cNvSpPr/>
            <p:nvPr/>
          </p:nvSpPr>
          <p:spPr>
            <a:xfrm>
              <a:off x="3670450" y="1525975"/>
              <a:ext cx="5725" cy="92250"/>
            </a:xfrm>
            <a:custGeom>
              <a:avLst/>
              <a:gdLst/>
              <a:ahLst/>
              <a:cxnLst/>
              <a:rect l="l" t="t" r="r" b="b"/>
              <a:pathLst>
                <a:path w="229" h="3690" extrusionOk="0">
                  <a:moveTo>
                    <a:pt x="0" y="1"/>
                  </a:moveTo>
                  <a:lnTo>
                    <a:pt x="0" y="3690"/>
                  </a:lnTo>
                  <a:cubicBezTo>
                    <a:pt x="76" y="3664"/>
                    <a:pt x="152" y="3651"/>
                    <a:pt x="228" y="3626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122;p40">
              <a:extLst>
                <a:ext uri="{FF2B5EF4-FFF2-40B4-BE49-F238E27FC236}">
                  <a16:creationId xmlns:a16="http://schemas.microsoft.com/office/drawing/2014/main" id="{77291452-F567-6DB9-48A9-B4841A5767EC}"/>
                </a:ext>
              </a:extLst>
            </p:cNvPr>
            <p:cNvSpPr/>
            <p:nvPr/>
          </p:nvSpPr>
          <p:spPr>
            <a:xfrm>
              <a:off x="3697050" y="1525975"/>
              <a:ext cx="5750" cy="83700"/>
            </a:xfrm>
            <a:custGeom>
              <a:avLst/>
              <a:gdLst/>
              <a:ahLst/>
              <a:cxnLst/>
              <a:rect l="l" t="t" r="r" b="b"/>
              <a:pathLst>
                <a:path w="230" h="3348" extrusionOk="0">
                  <a:moveTo>
                    <a:pt x="1" y="1"/>
                  </a:moveTo>
                  <a:lnTo>
                    <a:pt x="1" y="3347"/>
                  </a:lnTo>
                  <a:cubicBezTo>
                    <a:pt x="77" y="3310"/>
                    <a:pt x="153" y="3284"/>
                    <a:pt x="229" y="3246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23;p40">
              <a:extLst>
                <a:ext uri="{FF2B5EF4-FFF2-40B4-BE49-F238E27FC236}">
                  <a16:creationId xmlns:a16="http://schemas.microsoft.com/office/drawing/2014/main" id="{E9B30C43-7676-3B24-7049-7F7453A780A5}"/>
                </a:ext>
              </a:extLst>
            </p:cNvPr>
            <p:cNvSpPr/>
            <p:nvPr/>
          </p:nvSpPr>
          <p:spPr>
            <a:xfrm>
              <a:off x="3723975" y="1525975"/>
              <a:ext cx="5425" cy="69750"/>
            </a:xfrm>
            <a:custGeom>
              <a:avLst/>
              <a:gdLst/>
              <a:ahLst/>
              <a:cxnLst/>
              <a:rect l="l" t="t" r="r" b="b"/>
              <a:pathLst>
                <a:path w="217" h="2790" extrusionOk="0">
                  <a:moveTo>
                    <a:pt x="1" y="1"/>
                  </a:moveTo>
                  <a:lnTo>
                    <a:pt x="1" y="2789"/>
                  </a:lnTo>
                  <a:cubicBezTo>
                    <a:pt x="77" y="2726"/>
                    <a:pt x="153" y="2663"/>
                    <a:pt x="217" y="2612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24;p40">
              <a:extLst>
                <a:ext uri="{FF2B5EF4-FFF2-40B4-BE49-F238E27FC236}">
                  <a16:creationId xmlns:a16="http://schemas.microsoft.com/office/drawing/2014/main" id="{91C1C179-6BB6-D63C-0F4F-2CEA8031F2D3}"/>
                </a:ext>
              </a:extLst>
            </p:cNvPr>
            <p:cNvSpPr/>
            <p:nvPr/>
          </p:nvSpPr>
          <p:spPr>
            <a:xfrm>
              <a:off x="3337700" y="1469575"/>
              <a:ext cx="402150" cy="114100"/>
            </a:xfrm>
            <a:custGeom>
              <a:avLst/>
              <a:gdLst/>
              <a:ahLst/>
              <a:cxnLst/>
              <a:rect l="l" t="t" r="r" b="b"/>
              <a:pathLst>
                <a:path w="16086" h="4564" extrusionOk="0">
                  <a:moveTo>
                    <a:pt x="8037" y="0"/>
                  </a:moveTo>
                  <a:cubicBezTo>
                    <a:pt x="3702" y="0"/>
                    <a:pt x="153" y="977"/>
                    <a:pt x="0" y="2194"/>
                  </a:cubicBezTo>
                  <a:lnTo>
                    <a:pt x="0" y="2282"/>
                  </a:lnTo>
                  <a:cubicBezTo>
                    <a:pt x="0" y="2586"/>
                    <a:pt x="215" y="2890"/>
                    <a:pt x="609" y="3157"/>
                  </a:cubicBezTo>
                  <a:cubicBezTo>
                    <a:pt x="672" y="3195"/>
                    <a:pt x="736" y="3245"/>
                    <a:pt x="812" y="3284"/>
                  </a:cubicBezTo>
                  <a:cubicBezTo>
                    <a:pt x="1192" y="3499"/>
                    <a:pt x="1686" y="3702"/>
                    <a:pt x="2282" y="3879"/>
                  </a:cubicBezTo>
                  <a:cubicBezTo>
                    <a:pt x="2409" y="3918"/>
                    <a:pt x="2548" y="3955"/>
                    <a:pt x="2700" y="3994"/>
                  </a:cubicBezTo>
                  <a:cubicBezTo>
                    <a:pt x="3169" y="4107"/>
                    <a:pt x="3689" y="4209"/>
                    <a:pt x="4246" y="4298"/>
                  </a:cubicBezTo>
                  <a:cubicBezTo>
                    <a:pt x="4880" y="4386"/>
                    <a:pt x="5565" y="4462"/>
                    <a:pt x="6275" y="4513"/>
                  </a:cubicBezTo>
                  <a:cubicBezTo>
                    <a:pt x="6845" y="4551"/>
                    <a:pt x="7441" y="4564"/>
                    <a:pt x="8037" y="4564"/>
                  </a:cubicBezTo>
                  <a:cubicBezTo>
                    <a:pt x="12486" y="4564"/>
                    <a:pt x="16086" y="3537"/>
                    <a:pt x="16086" y="2282"/>
                  </a:cubicBezTo>
                  <a:lnTo>
                    <a:pt x="16086" y="2194"/>
                  </a:lnTo>
                  <a:cubicBezTo>
                    <a:pt x="16060" y="2042"/>
                    <a:pt x="15997" y="1902"/>
                    <a:pt x="15883" y="1763"/>
                  </a:cubicBezTo>
                  <a:cubicBezTo>
                    <a:pt x="15718" y="1560"/>
                    <a:pt x="15477" y="1383"/>
                    <a:pt x="15161" y="1205"/>
                  </a:cubicBezTo>
                  <a:cubicBezTo>
                    <a:pt x="14843" y="1040"/>
                    <a:pt x="14463" y="888"/>
                    <a:pt x="14032" y="749"/>
                  </a:cubicBezTo>
                  <a:cubicBezTo>
                    <a:pt x="13905" y="710"/>
                    <a:pt x="13779" y="673"/>
                    <a:pt x="13640" y="634"/>
                  </a:cubicBezTo>
                  <a:cubicBezTo>
                    <a:pt x="13043" y="470"/>
                    <a:pt x="12359" y="330"/>
                    <a:pt x="11598" y="229"/>
                  </a:cubicBezTo>
                  <a:cubicBezTo>
                    <a:pt x="11421" y="203"/>
                    <a:pt x="11243" y="178"/>
                    <a:pt x="11066" y="166"/>
                  </a:cubicBezTo>
                  <a:cubicBezTo>
                    <a:pt x="10128" y="51"/>
                    <a:pt x="9114" y="0"/>
                    <a:pt x="803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25;p40">
              <a:extLst>
                <a:ext uri="{FF2B5EF4-FFF2-40B4-BE49-F238E27FC236}">
                  <a16:creationId xmlns:a16="http://schemas.microsoft.com/office/drawing/2014/main" id="{12443D81-B56A-0831-AE3B-AF080DC6D529}"/>
                </a:ext>
              </a:extLst>
            </p:cNvPr>
            <p:cNvSpPr/>
            <p:nvPr/>
          </p:nvSpPr>
          <p:spPr>
            <a:xfrm>
              <a:off x="3443850" y="1508550"/>
              <a:ext cx="290925" cy="73850"/>
            </a:xfrm>
            <a:custGeom>
              <a:avLst/>
              <a:gdLst/>
              <a:ahLst/>
              <a:cxnLst/>
              <a:rect l="l" t="t" r="r" b="b"/>
              <a:pathLst>
                <a:path w="11637" h="2954" extrusionOk="0">
                  <a:moveTo>
                    <a:pt x="0" y="1"/>
                  </a:moveTo>
                  <a:lnTo>
                    <a:pt x="0" y="2954"/>
                  </a:lnTo>
                  <a:lnTo>
                    <a:pt x="11637" y="2954"/>
                  </a:lnTo>
                  <a:lnTo>
                    <a:pt x="11637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26;p40">
              <a:extLst>
                <a:ext uri="{FF2B5EF4-FFF2-40B4-BE49-F238E27FC236}">
                  <a16:creationId xmlns:a16="http://schemas.microsoft.com/office/drawing/2014/main" id="{0B880163-29B2-CD54-5F19-D5165EE23691}"/>
                </a:ext>
              </a:extLst>
            </p:cNvPr>
            <p:cNvSpPr/>
            <p:nvPr/>
          </p:nvSpPr>
          <p:spPr>
            <a:xfrm>
              <a:off x="3352900" y="1540550"/>
              <a:ext cx="34900" cy="11125"/>
            </a:xfrm>
            <a:custGeom>
              <a:avLst/>
              <a:gdLst/>
              <a:ahLst/>
              <a:cxnLst/>
              <a:rect l="l" t="t" r="r" b="b"/>
              <a:pathLst>
                <a:path w="1396" h="445" extrusionOk="0">
                  <a:moveTo>
                    <a:pt x="1078" y="1"/>
                  </a:moveTo>
                  <a:lnTo>
                    <a:pt x="1" y="318"/>
                  </a:lnTo>
                  <a:cubicBezTo>
                    <a:pt x="64" y="356"/>
                    <a:pt x="128" y="406"/>
                    <a:pt x="204" y="445"/>
                  </a:cubicBezTo>
                  <a:lnTo>
                    <a:pt x="1395" y="115"/>
                  </a:lnTo>
                  <a:cubicBezTo>
                    <a:pt x="1370" y="102"/>
                    <a:pt x="1357" y="102"/>
                    <a:pt x="1345" y="90"/>
                  </a:cubicBezTo>
                  <a:cubicBezTo>
                    <a:pt x="1255" y="65"/>
                    <a:pt x="1167" y="39"/>
                    <a:pt x="1078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27;p40">
              <a:extLst>
                <a:ext uri="{FF2B5EF4-FFF2-40B4-BE49-F238E27FC236}">
                  <a16:creationId xmlns:a16="http://schemas.microsoft.com/office/drawing/2014/main" id="{1D710EA1-3969-8E49-153A-4DDD757DA108}"/>
                </a:ext>
              </a:extLst>
            </p:cNvPr>
            <p:cNvSpPr/>
            <p:nvPr/>
          </p:nvSpPr>
          <p:spPr>
            <a:xfrm>
              <a:off x="3394750" y="1558300"/>
              <a:ext cx="38975" cy="11125"/>
            </a:xfrm>
            <a:custGeom>
              <a:avLst/>
              <a:gdLst/>
              <a:ahLst/>
              <a:cxnLst/>
              <a:rect l="l" t="t" r="r" b="b"/>
              <a:pathLst>
                <a:path w="1559" h="445" extrusionOk="0">
                  <a:moveTo>
                    <a:pt x="1141" y="1"/>
                  </a:moveTo>
                  <a:lnTo>
                    <a:pt x="0" y="330"/>
                  </a:lnTo>
                  <a:cubicBezTo>
                    <a:pt x="127" y="369"/>
                    <a:pt x="266" y="406"/>
                    <a:pt x="418" y="445"/>
                  </a:cubicBezTo>
                  <a:lnTo>
                    <a:pt x="1559" y="115"/>
                  </a:lnTo>
                  <a:lnTo>
                    <a:pt x="1255" y="39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28;p40">
              <a:extLst>
                <a:ext uri="{FF2B5EF4-FFF2-40B4-BE49-F238E27FC236}">
                  <a16:creationId xmlns:a16="http://schemas.microsoft.com/office/drawing/2014/main" id="{51ED6104-9B6C-F08F-AE67-18B16F7FA1B6}"/>
                </a:ext>
              </a:extLst>
            </p:cNvPr>
            <p:cNvSpPr/>
            <p:nvPr/>
          </p:nvSpPr>
          <p:spPr>
            <a:xfrm>
              <a:off x="3377925" y="1480975"/>
              <a:ext cx="321700" cy="91300"/>
            </a:xfrm>
            <a:custGeom>
              <a:avLst/>
              <a:gdLst/>
              <a:ahLst/>
              <a:cxnLst/>
              <a:rect l="l" t="t" r="r" b="b"/>
              <a:pathLst>
                <a:path w="12868" h="3652" extrusionOk="0">
                  <a:moveTo>
                    <a:pt x="6428" y="1"/>
                  </a:moveTo>
                  <a:cubicBezTo>
                    <a:pt x="2891" y="1"/>
                    <a:pt x="1" y="812"/>
                    <a:pt x="1" y="1826"/>
                  </a:cubicBezTo>
                  <a:cubicBezTo>
                    <a:pt x="1" y="1851"/>
                    <a:pt x="1" y="1877"/>
                    <a:pt x="14" y="1902"/>
                  </a:cubicBezTo>
                  <a:cubicBezTo>
                    <a:pt x="166" y="2879"/>
                    <a:pt x="2980" y="3651"/>
                    <a:pt x="6428" y="3651"/>
                  </a:cubicBezTo>
                  <a:cubicBezTo>
                    <a:pt x="9876" y="3651"/>
                    <a:pt x="12702" y="2879"/>
                    <a:pt x="12854" y="1902"/>
                  </a:cubicBezTo>
                  <a:cubicBezTo>
                    <a:pt x="12867" y="1877"/>
                    <a:pt x="12867" y="1851"/>
                    <a:pt x="12867" y="1826"/>
                  </a:cubicBezTo>
                  <a:cubicBezTo>
                    <a:pt x="12867" y="812"/>
                    <a:pt x="9977" y="1"/>
                    <a:pt x="64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29;p40">
              <a:extLst>
                <a:ext uri="{FF2B5EF4-FFF2-40B4-BE49-F238E27FC236}">
                  <a16:creationId xmlns:a16="http://schemas.microsoft.com/office/drawing/2014/main" id="{D07CD60F-ADAD-1277-A122-A3D28427BC36}"/>
                </a:ext>
              </a:extLst>
            </p:cNvPr>
            <p:cNvSpPr/>
            <p:nvPr/>
          </p:nvSpPr>
          <p:spPr>
            <a:xfrm>
              <a:off x="3378250" y="1485100"/>
              <a:ext cx="321050" cy="87175"/>
            </a:xfrm>
            <a:custGeom>
              <a:avLst/>
              <a:gdLst/>
              <a:ahLst/>
              <a:cxnLst/>
              <a:rect l="l" t="t" r="r" b="b"/>
              <a:pathLst>
                <a:path w="12842" h="3487" extrusionOk="0">
                  <a:moveTo>
                    <a:pt x="6415" y="1"/>
                  </a:moveTo>
                  <a:cubicBezTo>
                    <a:pt x="2967" y="1"/>
                    <a:pt x="153" y="774"/>
                    <a:pt x="1" y="1737"/>
                  </a:cubicBezTo>
                  <a:cubicBezTo>
                    <a:pt x="13" y="1889"/>
                    <a:pt x="102" y="2029"/>
                    <a:pt x="229" y="2156"/>
                  </a:cubicBezTo>
                  <a:cubicBezTo>
                    <a:pt x="292" y="2219"/>
                    <a:pt x="356" y="2269"/>
                    <a:pt x="432" y="2320"/>
                  </a:cubicBezTo>
                  <a:cubicBezTo>
                    <a:pt x="736" y="2548"/>
                    <a:pt x="1193" y="2751"/>
                    <a:pt x="1776" y="2916"/>
                  </a:cubicBezTo>
                  <a:cubicBezTo>
                    <a:pt x="1902" y="2954"/>
                    <a:pt x="2029" y="2992"/>
                    <a:pt x="2168" y="3030"/>
                  </a:cubicBezTo>
                  <a:cubicBezTo>
                    <a:pt x="2714" y="3170"/>
                    <a:pt x="3334" y="3271"/>
                    <a:pt x="4007" y="3347"/>
                  </a:cubicBezTo>
                  <a:cubicBezTo>
                    <a:pt x="4691" y="3436"/>
                    <a:pt x="5426" y="3474"/>
                    <a:pt x="6187" y="3486"/>
                  </a:cubicBezTo>
                  <a:lnTo>
                    <a:pt x="6415" y="3486"/>
                  </a:lnTo>
                  <a:cubicBezTo>
                    <a:pt x="9863" y="3486"/>
                    <a:pt x="12689" y="2714"/>
                    <a:pt x="12841" y="1737"/>
                  </a:cubicBezTo>
                  <a:cubicBezTo>
                    <a:pt x="12841" y="1700"/>
                    <a:pt x="12829" y="1649"/>
                    <a:pt x="12804" y="1610"/>
                  </a:cubicBezTo>
                  <a:cubicBezTo>
                    <a:pt x="12714" y="1395"/>
                    <a:pt x="12512" y="1205"/>
                    <a:pt x="12207" y="1027"/>
                  </a:cubicBezTo>
                  <a:cubicBezTo>
                    <a:pt x="11891" y="838"/>
                    <a:pt x="11460" y="672"/>
                    <a:pt x="10953" y="533"/>
                  </a:cubicBezTo>
                  <a:cubicBezTo>
                    <a:pt x="10826" y="495"/>
                    <a:pt x="10686" y="457"/>
                    <a:pt x="10547" y="432"/>
                  </a:cubicBezTo>
                  <a:cubicBezTo>
                    <a:pt x="9900" y="267"/>
                    <a:pt x="9140" y="153"/>
                    <a:pt x="8316" y="77"/>
                  </a:cubicBezTo>
                  <a:cubicBezTo>
                    <a:pt x="8114" y="64"/>
                    <a:pt x="7911" y="52"/>
                    <a:pt x="7695" y="38"/>
                  </a:cubicBezTo>
                  <a:cubicBezTo>
                    <a:pt x="7289" y="13"/>
                    <a:pt x="6858" y="1"/>
                    <a:pt x="6415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30;p40">
              <a:extLst>
                <a:ext uri="{FF2B5EF4-FFF2-40B4-BE49-F238E27FC236}">
                  <a16:creationId xmlns:a16="http://schemas.microsoft.com/office/drawing/2014/main" id="{F7CB3D56-86C8-7A71-6B3B-DDE7F1050B3E}"/>
                </a:ext>
              </a:extLst>
            </p:cNvPr>
            <p:cNvSpPr/>
            <p:nvPr/>
          </p:nvSpPr>
          <p:spPr>
            <a:xfrm>
              <a:off x="3478400" y="1560200"/>
              <a:ext cx="97000" cy="12075"/>
            </a:xfrm>
            <a:custGeom>
              <a:avLst/>
              <a:gdLst/>
              <a:ahLst/>
              <a:cxnLst/>
              <a:rect l="l" t="t" r="r" b="b"/>
              <a:pathLst>
                <a:path w="3880" h="483" extrusionOk="0">
                  <a:moveTo>
                    <a:pt x="3879" y="1"/>
                  </a:moveTo>
                  <a:lnTo>
                    <a:pt x="3308" y="39"/>
                  </a:lnTo>
                  <a:lnTo>
                    <a:pt x="3080" y="39"/>
                  </a:lnTo>
                  <a:cubicBezTo>
                    <a:pt x="2815" y="51"/>
                    <a:pt x="2523" y="65"/>
                    <a:pt x="2244" y="65"/>
                  </a:cubicBezTo>
                  <a:lnTo>
                    <a:pt x="2015" y="65"/>
                  </a:lnTo>
                  <a:cubicBezTo>
                    <a:pt x="1737" y="65"/>
                    <a:pt x="1446" y="51"/>
                    <a:pt x="1179" y="39"/>
                  </a:cubicBezTo>
                  <a:lnTo>
                    <a:pt x="1077" y="39"/>
                  </a:lnTo>
                  <a:lnTo>
                    <a:pt x="1" y="343"/>
                  </a:lnTo>
                  <a:cubicBezTo>
                    <a:pt x="685" y="432"/>
                    <a:pt x="1420" y="470"/>
                    <a:pt x="2181" y="482"/>
                  </a:cubicBezTo>
                  <a:lnTo>
                    <a:pt x="3879" y="1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31;p40">
              <a:extLst>
                <a:ext uri="{FF2B5EF4-FFF2-40B4-BE49-F238E27FC236}">
                  <a16:creationId xmlns:a16="http://schemas.microsoft.com/office/drawing/2014/main" id="{EF6E80A6-F954-1CD4-91B1-73AD61F6CA92}"/>
                </a:ext>
              </a:extLst>
            </p:cNvPr>
            <p:cNvSpPr/>
            <p:nvPr/>
          </p:nvSpPr>
          <p:spPr>
            <a:xfrm>
              <a:off x="3422625" y="1554500"/>
              <a:ext cx="25675" cy="6350"/>
            </a:xfrm>
            <a:custGeom>
              <a:avLst/>
              <a:gdLst/>
              <a:ahLst/>
              <a:cxnLst/>
              <a:rect l="l" t="t" r="r" b="b"/>
              <a:pathLst>
                <a:path w="1027" h="254" extrusionOk="0">
                  <a:moveTo>
                    <a:pt x="520" y="0"/>
                  </a:moveTo>
                  <a:lnTo>
                    <a:pt x="1" y="140"/>
                  </a:lnTo>
                  <a:cubicBezTo>
                    <a:pt x="127" y="178"/>
                    <a:pt x="254" y="216"/>
                    <a:pt x="393" y="254"/>
                  </a:cubicBezTo>
                  <a:lnTo>
                    <a:pt x="1027" y="77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32;p40">
              <a:extLst>
                <a:ext uri="{FF2B5EF4-FFF2-40B4-BE49-F238E27FC236}">
                  <a16:creationId xmlns:a16="http://schemas.microsoft.com/office/drawing/2014/main" id="{A4B9DB08-B40F-DF34-ABA3-11FCA5C328DD}"/>
                </a:ext>
              </a:extLst>
            </p:cNvPr>
            <p:cNvSpPr/>
            <p:nvPr/>
          </p:nvSpPr>
          <p:spPr>
            <a:xfrm>
              <a:off x="3465400" y="149587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292"/>
                  </a:lnTo>
                  <a:cubicBezTo>
                    <a:pt x="888" y="356"/>
                    <a:pt x="102" y="622"/>
                    <a:pt x="102" y="926"/>
                  </a:cubicBezTo>
                  <a:cubicBezTo>
                    <a:pt x="102" y="1636"/>
                    <a:pt x="3828" y="1446"/>
                    <a:pt x="3828" y="1686"/>
                  </a:cubicBezTo>
                  <a:cubicBezTo>
                    <a:pt x="3828" y="1750"/>
                    <a:pt x="3600" y="1788"/>
                    <a:pt x="2954" y="1788"/>
                  </a:cubicBezTo>
                  <a:cubicBezTo>
                    <a:pt x="2206" y="1788"/>
                    <a:pt x="1369" y="1725"/>
                    <a:pt x="723" y="1623"/>
                  </a:cubicBezTo>
                  <a:lnTo>
                    <a:pt x="0" y="2092"/>
                  </a:lnTo>
                  <a:cubicBezTo>
                    <a:pt x="571" y="2193"/>
                    <a:pt x="1509" y="2257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36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24"/>
                    <a:pt x="2561" y="774"/>
                    <a:pt x="3220" y="774"/>
                  </a:cubicBezTo>
                  <a:cubicBezTo>
                    <a:pt x="3816" y="774"/>
                    <a:pt x="4437" y="824"/>
                    <a:pt x="5096" y="914"/>
                  </a:cubicBezTo>
                  <a:lnTo>
                    <a:pt x="5781" y="444"/>
                  </a:lnTo>
                  <a:cubicBezTo>
                    <a:pt x="5236" y="356"/>
                    <a:pt x="4538" y="305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133;p40">
              <a:extLst>
                <a:ext uri="{FF2B5EF4-FFF2-40B4-BE49-F238E27FC236}">
                  <a16:creationId xmlns:a16="http://schemas.microsoft.com/office/drawing/2014/main" id="{7C04E6D0-1B8E-426B-8C83-D963C0242C5F}"/>
                </a:ext>
              </a:extLst>
            </p:cNvPr>
            <p:cNvSpPr/>
            <p:nvPr/>
          </p:nvSpPr>
          <p:spPr>
            <a:xfrm>
              <a:off x="3464450" y="1493350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1"/>
                  </a:moveTo>
                  <a:lnTo>
                    <a:pt x="2472" y="292"/>
                  </a:lnTo>
                  <a:cubicBezTo>
                    <a:pt x="888" y="355"/>
                    <a:pt x="102" y="621"/>
                    <a:pt x="102" y="925"/>
                  </a:cubicBezTo>
                  <a:cubicBezTo>
                    <a:pt x="102" y="1635"/>
                    <a:pt x="3829" y="1446"/>
                    <a:pt x="3829" y="1686"/>
                  </a:cubicBezTo>
                  <a:cubicBezTo>
                    <a:pt x="3829" y="1750"/>
                    <a:pt x="3601" y="1787"/>
                    <a:pt x="2954" y="1787"/>
                  </a:cubicBezTo>
                  <a:cubicBezTo>
                    <a:pt x="2206" y="1787"/>
                    <a:pt x="1357" y="1724"/>
                    <a:pt x="723" y="1623"/>
                  </a:cubicBezTo>
                  <a:lnTo>
                    <a:pt x="1" y="2092"/>
                  </a:lnTo>
                  <a:cubicBezTo>
                    <a:pt x="571" y="2193"/>
                    <a:pt x="1509" y="2257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2" y="1939"/>
                    <a:pt x="6072" y="1635"/>
                  </a:cubicBezTo>
                  <a:cubicBezTo>
                    <a:pt x="6072" y="939"/>
                    <a:pt x="2345" y="1128"/>
                    <a:pt x="2345" y="900"/>
                  </a:cubicBezTo>
                  <a:cubicBezTo>
                    <a:pt x="2345" y="824"/>
                    <a:pt x="2561" y="773"/>
                    <a:pt x="3220" y="773"/>
                  </a:cubicBezTo>
                  <a:cubicBezTo>
                    <a:pt x="3804" y="773"/>
                    <a:pt x="4437" y="824"/>
                    <a:pt x="5096" y="913"/>
                  </a:cubicBezTo>
                  <a:lnTo>
                    <a:pt x="5781" y="444"/>
                  </a:lnTo>
                  <a:cubicBezTo>
                    <a:pt x="5235" y="368"/>
                    <a:pt x="4539" y="305"/>
                    <a:pt x="3829" y="292"/>
                  </a:cubicBezTo>
                  <a:lnTo>
                    <a:pt x="38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34;p40">
              <a:extLst>
                <a:ext uri="{FF2B5EF4-FFF2-40B4-BE49-F238E27FC236}">
                  <a16:creationId xmlns:a16="http://schemas.microsoft.com/office/drawing/2014/main" id="{D63E8BD6-5B0A-51C9-69BE-76FE7659FD5F}"/>
                </a:ext>
              </a:extLst>
            </p:cNvPr>
            <p:cNvSpPr/>
            <p:nvPr/>
          </p:nvSpPr>
          <p:spPr>
            <a:xfrm>
              <a:off x="3329450" y="1454350"/>
              <a:ext cx="402500" cy="107475"/>
            </a:xfrm>
            <a:custGeom>
              <a:avLst/>
              <a:gdLst/>
              <a:ahLst/>
              <a:cxnLst/>
              <a:rect l="l" t="t" r="r" b="b"/>
              <a:pathLst>
                <a:path w="16100" h="4299" extrusionOk="0">
                  <a:moveTo>
                    <a:pt x="13323" y="1"/>
                  </a:moveTo>
                  <a:lnTo>
                    <a:pt x="12474" y="14"/>
                  </a:lnTo>
                  <a:lnTo>
                    <a:pt x="4767" y="14"/>
                  </a:lnTo>
                  <a:lnTo>
                    <a:pt x="3930" y="26"/>
                  </a:lnTo>
                  <a:lnTo>
                    <a:pt x="1" y="26"/>
                  </a:lnTo>
                  <a:lnTo>
                    <a:pt x="1" y="1750"/>
                  </a:lnTo>
                  <a:lnTo>
                    <a:pt x="1" y="1814"/>
                  </a:lnTo>
                  <a:cubicBezTo>
                    <a:pt x="1" y="2118"/>
                    <a:pt x="178" y="2397"/>
                    <a:pt x="495" y="2676"/>
                  </a:cubicBezTo>
                  <a:cubicBezTo>
                    <a:pt x="533" y="2701"/>
                    <a:pt x="571" y="2727"/>
                    <a:pt x="609" y="2764"/>
                  </a:cubicBezTo>
                  <a:lnTo>
                    <a:pt x="723" y="2840"/>
                  </a:lnTo>
                  <a:cubicBezTo>
                    <a:pt x="748" y="2866"/>
                    <a:pt x="787" y="2879"/>
                    <a:pt x="812" y="2904"/>
                  </a:cubicBezTo>
                  <a:cubicBezTo>
                    <a:pt x="1027" y="3031"/>
                    <a:pt x="1281" y="3158"/>
                    <a:pt x="1573" y="3284"/>
                  </a:cubicBezTo>
                  <a:cubicBezTo>
                    <a:pt x="1636" y="3310"/>
                    <a:pt x="1712" y="3347"/>
                    <a:pt x="1788" y="3373"/>
                  </a:cubicBezTo>
                  <a:cubicBezTo>
                    <a:pt x="1940" y="3437"/>
                    <a:pt x="2105" y="3487"/>
                    <a:pt x="2283" y="3538"/>
                  </a:cubicBezTo>
                  <a:cubicBezTo>
                    <a:pt x="2396" y="3575"/>
                    <a:pt x="2511" y="3614"/>
                    <a:pt x="2637" y="3652"/>
                  </a:cubicBezTo>
                  <a:cubicBezTo>
                    <a:pt x="2663" y="3652"/>
                    <a:pt x="2675" y="3665"/>
                    <a:pt x="2700" y="3665"/>
                  </a:cubicBezTo>
                  <a:lnTo>
                    <a:pt x="2852" y="3702"/>
                  </a:lnTo>
                  <a:cubicBezTo>
                    <a:pt x="3131" y="3778"/>
                    <a:pt x="3410" y="3842"/>
                    <a:pt x="3702" y="3905"/>
                  </a:cubicBezTo>
                  <a:lnTo>
                    <a:pt x="3930" y="3944"/>
                  </a:lnTo>
                  <a:cubicBezTo>
                    <a:pt x="4032" y="3969"/>
                    <a:pt x="4145" y="3981"/>
                    <a:pt x="4260" y="4006"/>
                  </a:cubicBezTo>
                  <a:cubicBezTo>
                    <a:pt x="4424" y="4032"/>
                    <a:pt x="4602" y="4057"/>
                    <a:pt x="4767" y="4083"/>
                  </a:cubicBezTo>
                  <a:cubicBezTo>
                    <a:pt x="4843" y="4096"/>
                    <a:pt x="4919" y="4096"/>
                    <a:pt x="4995" y="4108"/>
                  </a:cubicBezTo>
                  <a:cubicBezTo>
                    <a:pt x="5274" y="4146"/>
                    <a:pt x="5553" y="4172"/>
                    <a:pt x="5844" y="4197"/>
                  </a:cubicBezTo>
                  <a:cubicBezTo>
                    <a:pt x="5920" y="4209"/>
                    <a:pt x="5984" y="4209"/>
                    <a:pt x="6060" y="4222"/>
                  </a:cubicBezTo>
                  <a:cubicBezTo>
                    <a:pt x="6136" y="4222"/>
                    <a:pt x="6212" y="4235"/>
                    <a:pt x="6288" y="4235"/>
                  </a:cubicBezTo>
                  <a:cubicBezTo>
                    <a:pt x="6491" y="4248"/>
                    <a:pt x="6694" y="4260"/>
                    <a:pt x="6909" y="4273"/>
                  </a:cubicBezTo>
                  <a:lnTo>
                    <a:pt x="7137" y="4273"/>
                  </a:lnTo>
                  <a:cubicBezTo>
                    <a:pt x="7404" y="4285"/>
                    <a:pt x="7695" y="4299"/>
                    <a:pt x="7973" y="4299"/>
                  </a:cubicBezTo>
                  <a:lnTo>
                    <a:pt x="8202" y="4299"/>
                  </a:lnTo>
                  <a:cubicBezTo>
                    <a:pt x="8481" y="4299"/>
                    <a:pt x="8773" y="4285"/>
                    <a:pt x="9038" y="4273"/>
                  </a:cubicBezTo>
                  <a:lnTo>
                    <a:pt x="9266" y="4273"/>
                  </a:lnTo>
                  <a:cubicBezTo>
                    <a:pt x="9558" y="4248"/>
                    <a:pt x="9837" y="4235"/>
                    <a:pt x="10116" y="4209"/>
                  </a:cubicBezTo>
                  <a:cubicBezTo>
                    <a:pt x="10192" y="4209"/>
                    <a:pt x="10268" y="4197"/>
                    <a:pt x="10331" y="4197"/>
                  </a:cubicBezTo>
                  <a:cubicBezTo>
                    <a:pt x="10623" y="4172"/>
                    <a:pt x="10902" y="4133"/>
                    <a:pt x="11181" y="4096"/>
                  </a:cubicBezTo>
                  <a:cubicBezTo>
                    <a:pt x="11257" y="4096"/>
                    <a:pt x="11333" y="4083"/>
                    <a:pt x="11409" y="4070"/>
                  </a:cubicBezTo>
                  <a:cubicBezTo>
                    <a:pt x="11700" y="4032"/>
                    <a:pt x="11979" y="3981"/>
                    <a:pt x="12246" y="3930"/>
                  </a:cubicBezTo>
                  <a:lnTo>
                    <a:pt x="12474" y="3893"/>
                  </a:lnTo>
                  <a:cubicBezTo>
                    <a:pt x="12765" y="3829"/>
                    <a:pt x="13057" y="3766"/>
                    <a:pt x="13323" y="3690"/>
                  </a:cubicBezTo>
                  <a:cubicBezTo>
                    <a:pt x="13399" y="3665"/>
                    <a:pt x="13463" y="3652"/>
                    <a:pt x="13539" y="3626"/>
                  </a:cubicBezTo>
                  <a:cubicBezTo>
                    <a:pt x="13843" y="3538"/>
                    <a:pt x="14134" y="3449"/>
                    <a:pt x="14387" y="3347"/>
                  </a:cubicBezTo>
                  <a:cubicBezTo>
                    <a:pt x="14464" y="3310"/>
                    <a:pt x="14540" y="3284"/>
                    <a:pt x="14603" y="3246"/>
                  </a:cubicBezTo>
                  <a:cubicBezTo>
                    <a:pt x="14945" y="3107"/>
                    <a:pt x="15224" y="2955"/>
                    <a:pt x="15452" y="2790"/>
                  </a:cubicBezTo>
                  <a:cubicBezTo>
                    <a:pt x="15541" y="2727"/>
                    <a:pt x="15604" y="2663"/>
                    <a:pt x="15680" y="2612"/>
                  </a:cubicBezTo>
                  <a:cubicBezTo>
                    <a:pt x="15947" y="2359"/>
                    <a:pt x="16099" y="2093"/>
                    <a:pt x="16099" y="1814"/>
                  </a:cubicBezTo>
                  <a:lnTo>
                    <a:pt x="16099" y="1789"/>
                  </a:lnTo>
                  <a:lnTo>
                    <a:pt x="1609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35;p40">
              <a:extLst>
                <a:ext uri="{FF2B5EF4-FFF2-40B4-BE49-F238E27FC236}">
                  <a16:creationId xmlns:a16="http://schemas.microsoft.com/office/drawing/2014/main" id="{3B14426F-033E-739D-95D6-97199ACC5E76}"/>
                </a:ext>
              </a:extLst>
            </p:cNvPr>
            <p:cNvSpPr/>
            <p:nvPr/>
          </p:nvSpPr>
          <p:spPr>
            <a:xfrm>
              <a:off x="3341800" y="145500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39" y="2675"/>
                    <a:pt x="77" y="2701"/>
                    <a:pt x="115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36;p40">
              <a:extLst>
                <a:ext uri="{FF2B5EF4-FFF2-40B4-BE49-F238E27FC236}">
                  <a16:creationId xmlns:a16="http://schemas.microsoft.com/office/drawing/2014/main" id="{B4ADB892-49B7-4790-1353-ED43869CD070}"/>
                </a:ext>
              </a:extLst>
            </p:cNvPr>
            <p:cNvSpPr/>
            <p:nvPr/>
          </p:nvSpPr>
          <p:spPr>
            <a:xfrm>
              <a:off x="3368750" y="1455000"/>
              <a:ext cx="5400" cy="83675"/>
            </a:xfrm>
            <a:custGeom>
              <a:avLst/>
              <a:gdLst/>
              <a:ahLst/>
              <a:cxnLst/>
              <a:rect l="l" t="t" r="r" b="b"/>
              <a:pathLst>
                <a:path w="216" h="3347" extrusionOk="0">
                  <a:moveTo>
                    <a:pt x="1" y="0"/>
                  </a:moveTo>
                  <a:lnTo>
                    <a:pt x="1" y="3258"/>
                  </a:lnTo>
                  <a:cubicBezTo>
                    <a:pt x="64" y="3284"/>
                    <a:pt x="140" y="3321"/>
                    <a:pt x="216" y="334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37;p40">
              <a:extLst>
                <a:ext uri="{FF2B5EF4-FFF2-40B4-BE49-F238E27FC236}">
                  <a16:creationId xmlns:a16="http://schemas.microsoft.com/office/drawing/2014/main" id="{5E1898AE-3BE8-BE7C-D762-73C9C0A69D8B}"/>
                </a:ext>
              </a:extLst>
            </p:cNvPr>
            <p:cNvSpPr/>
            <p:nvPr/>
          </p:nvSpPr>
          <p:spPr>
            <a:xfrm>
              <a:off x="3395375" y="1455000"/>
              <a:ext cx="5400" cy="91925"/>
            </a:xfrm>
            <a:custGeom>
              <a:avLst/>
              <a:gdLst/>
              <a:ahLst/>
              <a:cxnLst/>
              <a:rect l="l" t="t" r="r" b="b"/>
              <a:pathLst>
                <a:path w="216" h="3677" extrusionOk="0">
                  <a:moveTo>
                    <a:pt x="0" y="0"/>
                  </a:moveTo>
                  <a:lnTo>
                    <a:pt x="0" y="3626"/>
                  </a:lnTo>
                  <a:cubicBezTo>
                    <a:pt x="26" y="3626"/>
                    <a:pt x="38" y="3639"/>
                    <a:pt x="63" y="3639"/>
                  </a:cubicBezTo>
                  <a:lnTo>
                    <a:pt x="215" y="367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38;p40">
              <a:extLst>
                <a:ext uri="{FF2B5EF4-FFF2-40B4-BE49-F238E27FC236}">
                  <a16:creationId xmlns:a16="http://schemas.microsoft.com/office/drawing/2014/main" id="{DB6475BC-899E-4B86-0A8D-9AAFFAD22ADF}"/>
                </a:ext>
              </a:extLst>
            </p:cNvPr>
            <p:cNvSpPr/>
            <p:nvPr/>
          </p:nvSpPr>
          <p:spPr>
            <a:xfrm>
              <a:off x="3422000" y="14550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0" y="0"/>
                  </a:moveTo>
                  <a:lnTo>
                    <a:pt x="0" y="3879"/>
                  </a:lnTo>
                  <a:lnTo>
                    <a:pt x="228" y="3918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39;p40">
              <a:extLst>
                <a:ext uri="{FF2B5EF4-FFF2-40B4-BE49-F238E27FC236}">
                  <a16:creationId xmlns:a16="http://schemas.microsoft.com/office/drawing/2014/main" id="{72509BBF-6071-60C0-16FB-3CBFC59B1383}"/>
                </a:ext>
              </a:extLst>
            </p:cNvPr>
            <p:cNvSpPr/>
            <p:nvPr/>
          </p:nvSpPr>
          <p:spPr>
            <a:xfrm>
              <a:off x="3448625" y="1454700"/>
              <a:ext cx="5725" cy="102350"/>
            </a:xfrm>
            <a:custGeom>
              <a:avLst/>
              <a:gdLst/>
              <a:ahLst/>
              <a:cxnLst/>
              <a:rect l="l" t="t" r="r" b="b"/>
              <a:pathLst>
                <a:path w="229" h="4094" extrusionOk="0">
                  <a:moveTo>
                    <a:pt x="0" y="0"/>
                  </a:moveTo>
                  <a:lnTo>
                    <a:pt x="0" y="4069"/>
                  </a:lnTo>
                  <a:cubicBezTo>
                    <a:pt x="76" y="4082"/>
                    <a:pt x="152" y="4082"/>
                    <a:pt x="228" y="4094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40;p40">
              <a:extLst>
                <a:ext uri="{FF2B5EF4-FFF2-40B4-BE49-F238E27FC236}">
                  <a16:creationId xmlns:a16="http://schemas.microsoft.com/office/drawing/2014/main" id="{2F2BC7E8-BAB9-AE1C-807B-EADAC25BED02}"/>
                </a:ext>
              </a:extLst>
            </p:cNvPr>
            <p:cNvSpPr/>
            <p:nvPr/>
          </p:nvSpPr>
          <p:spPr>
            <a:xfrm>
              <a:off x="3475525" y="1454700"/>
              <a:ext cx="5425" cy="105225"/>
            </a:xfrm>
            <a:custGeom>
              <a:avLst/>
              <a:gdLst/>
              <a:ahLst/>
              <a:cxnLst/>
              <a:rect l="l" t="t" r="r" b="b"/>
              <a:pathLst>
                <a:path w="217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5"/>
                    <a:pt x="141" y="4195"/>
                    <a:pt x="217" y="4208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41;p40">
              <a:extLst>
                <a:ext uri="{FF2B5EF4-FFF2-40B4-BE49-F238E27FC236}">
                  <a16:creationId xmlns:a16="http://schemas.microsoft.com/office/drawing/2014/main" id="{018F0C56-E507-A3B2-CBB4-AF6ACED45D89}"/>
                </a:ext>
              </a:extLst>
            </p:cNvPr>
            <p:cNvSpPr/>
            <p:nvPr/>
          </p:nvSpPr>
          <p:spPr>
            <a:xfrm>
              <a:off x="3502150" y="1454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42;p40">
              <a:extLst>
                <a:ext uri="{FF2B5EF4-FFF2-40B4-BE49-F238E27FC236}">
                  <a16:creationId xmlns:a16="http://schemas.microsoft.com/office/drawing/2014/main" id="{DC124F62-5AB8-84EB-5C1C-D0D2CF63C844}"/>
                </a:ext>
              </a:extLst>
            </p:cNvPr>
            <p:cNvSpPr/>
            <p:nvPr/>
          </p:nvSpPr>
          <p:spPr>
            <a:xfrm>
              <a:off x="3528775" y="14547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0" y="0"/>
                  </a:moveTo>
                  <a:lnTo>
                    <a:pt x="0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43;p40">
              <a:extLst>
                <a:ext uri="{FF2B5EF4-FFF2-40B4-BE49-F238E27FC236}">
                  <a16:creationId xmlns:a16="http://schemas.microsoft.com/office/drawing/2014/main" id="{692DD833-1938-D611-2FD8-2D6D7DAD2ED1}"/>
                </a:ext>
              </a:extLst>
            </p:cNvPr>
            <p:cNvSpPr/>
            <p:nvPr/>
          </p:nvSpPr>
          <p:spPr>
            <a:xfrm>
              <a:off x="3555400" y="14547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8" y="425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44;p40">
              <a:extLst>
                <a:ext uri="{FF2B5EF4-FFF2-40B4-BE49-F238E27FC236}">
                  <a16:creationId xmlns:a16="http://schemas.microsoft.com/office/drawing/2014/main" id="{6B5A4AB3-F03A-99CF-FC5D-81AC7A34B111}"/>
                </a:ext>
              </a:extLst>
            </p:cNvPr>
            <p:cNvSpPr/>
            <p:nvPr/>
          </p:nvSpPr>
          <p:spPr>
            <a:xfrm>
              <a:off x="3582350" y="1454700"/>
              <a:ext cx="5400" cy="104900"/>
            </a:xfrm>
            <a:custGeom>
              <a:avLst/>
              <a:gdLst/>
              <a:ahLst/>
              <a:cxnLst/>
              <a:rect l="l" t="t" r="r" b="b"/>
              <a:pathLst>
                <a:path w="216" h="4196" extrusionOk="0">
                  <a:moveTo>
                    <a:pt x="0" y="0"/>
                  </a:moveTo>
                  <a:lnTo>
                    <a:pt x="0" y="4195"/>
                  </a:lnTo>
                  <a:cubicBezTo>
                    <a:pt x="76" y="4195"/>
                    <a:pt x="152" y="4183"/>
                    <a:pt x="215" y="418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45;p40">
              <a:extLst>
                <a:ext uri="{FF2B5EF4-FFF2-40B4-BE49-F238E27FC236}">
                  <a16:creationId xmlns:a16="http://schemas.microsoft.com/office/drawing/2014/main" id="{B6EA1D8E-1A0B-CD07-0F0A-A0EEEDCA7BC9}"/>
                </a:ext>
              </a:extLst>
            </p:cNvPr>
            <p:cNvSpPr/>
            <p:nvPr/>
          </p:nvSpPr>
          <p:spPr>
            <a:xfrm>
              <a:off x="3608950" y="1454700"/>
              <a:ext cx="5750" cy="102050"/>
            </a:xfrm>
            <a:custGeom>
              <a:avLst/>
              <a:gdLst/>
              <a:ahLst/>
              <a:cxnLst/>
              <a:rect l="l" t="t" r="r" b="b"/>
              <a:pathLst>
                <a:path w="230" h="4082" extrusionOk="0">
                  <a:moveTo>
                    <a:pt x="1" y="0"/>
                  </a:moveTo>
                  <a:lnTo>
                    <a:pt x="1" y="4082"/>
                  </a:lnTo>
                  <a:cubicBezTo>
                    <a:pt x="77" y="4082"/>
                    <a:pt x="153" y="4069"/>
                    <a:pt x="229" y="405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46;p40">
              <a:extLst>
                <a:ext uri="{FF2B5EF4-FFF2-40B4-BE49-F238E27FC236}">
                  <a16:creationId xmlns:a16="http://schemas.microsoft.com/office/drawing/2014/main" id="{2CF17CC7-D635-3633-7911-C87B4A8EFA57}"/>
                </a:ext>
              </a:extLst>
            </p:cNvPr>
            <p:cNvSpPr/>
            <p:nvPr/>
          </p:nvSpPr>
          <p:spPr>
            <a:xfrm>
              <a:off x="3635575" y="1454700"/>
              <a:ext cx="5725" cy="97925"/>
            </a:xfrm>
            <a:custGeom>
              <a:avLst/>
              <a:gdLst/>
              <a:ahLst/>
              <a:cxnLst/>
              <a:rect l="l" t="t" r="r" b="b"/>
              <a:pathLst>
                <a:path w="229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47;p40">
              <a:extLst>
                <a:ext uri="{FF2B5EF4-FFF2-40B4-BE49-F238E27FC236}">
                  <a16:creationId xmlns:a16="http://schemas.microsoft.com/office/drawing/2014/main" id="{B64ED941-4956-AA33-9411-EC2EAC904F75}"/>
                </a:ext>
              </a:extLst>
            </p:cNvPr>
            <p:cNvSpPr/>
            <p:nvPr/>
          </p:nvSpPr>
          <p:spPr>
            <a:xfrm>
              <a:off x="3662500" y="1454350"/>
              <a:ext cx="5425" cy="92275"/>
            </a:xfrm>
            <a:custGeom>
              <a:avLst/>
              <a:gdLst/>
              <a:ahLst/>
              <a:cxnLst/>
              <a:rect l="l" t="t" r="r" b="b"/>
              <a:pathLst>
                <a:path w="217" h="3691" extrusionOk="0">
                  <a:moveTo>
                    <a:pt x="1" y="1"/>
                  </a:moveTo>
                  <a:lnTo>
                    <a:pt x="1" y="3690"/>
                  </a:lnTo>
                  <a:cubicBezTo>
                    <a:pt x="77" y="3665"/>
                    <a:pt x="141" y="3652"/>
                    <a:pt x="217" y="3626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48;p40">
              <a:extLst>
                <a:ext uri="{FF2B5EF4-FFF2-40B4-BE49-F238E27FC236}">
                  <a16:creationId xmlns:a16="http://schemas.microsoft.com/office/drawing/2014/main" id="{43554303-BBB5-4B7C-FD0C-EDA4A509206E}"/>
                </a:ext>
              </a:extLst>
            </p:cNvPr>
            <p:cNvSpPr/>
            <p:nvPr/>
          </p:nvSpPr>
          <p:spPr>
            <a:xfrm>
              <a:off x="3689125" y="1454350"/>
              <a:ext cx="5425" cy="83700"/>
            </a:xfrm>
            <a:custGeom>
              <a:avLst/>
              <a:gdLst/>
              <a:ahLst/>
              <a:cxnLst/>
              <a:rect l="l" t="t" r="r" b="b"/>
              <a:pathLst>
                <a:path w="217" h="3348" extrusionOk="0">
                  <a:moveTo>
                    <a:pt x="0" y="1"/>
                  </a:moveTo>
                  <a:lnTo>
                    <a:pt x="0" y="3347"/>
                  </a:lnTo>
                  <a:cubicBezTo>
                    <a:pt x="77" y="3310"/>
                    <a:pt x="153" y="3284"/>
                    <a:pt x="216" y="3246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49;p40">
              <a:extLst>
                <a:ext uri="{FF2B5EF4-FFF2-40B4-BE49-F238E27FC236}">
                  <a16:creationId xmlns:a16="http://schemas.microsoft.com/office/drawing/2014/main" id="{B8DC3498-804D-E8E8-3A15-63352753CCDE}"/>
                </a:ext>
              </a:extLst>
            </p:cNvPr>
            <p:cNvSpPr/>
            <p:nvPr/>
          </p:nvSpPr>
          <p:spPr>
            <a:xfrm>
              <a:off x="3715750" y="1454350"/>
              <a:ext cx="5725" cy="69750"/>
            </a:xfrm>
            <a:custGeom>
              <a:avLst/>
              <a:gdLst/>
              <a:ahLst/>
              <a:cxnLst/>
              <a:rect l="l" t="t" r="r" b="b"/>
              <a:pathLst>
                <a:path w="229" h="2790" extrusionOk="0">
                  <a:moveTo>
                    <a:pt x="0" y="1"/>
                  </a:moveTo>
                  <a:lnTo>
                    <a:pt x="0" y="2790"/>
                  </a:lnTo>
                  <a:cubicBezTo>
                    <a:pt x="89" y="2727"/>
                    <a:pt x="152" y="2663"/>
                    <a:pt x="228" y="2612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50;p40">
              <a:extLst>
                <a:ext uri="{FF2B5EF4-FFF2-40B4-BE49-F238E27FC236}">
                  <a16:creationId xmlns:a16="http://schemas.microsoft.com/office/drawing/2014/main" id="{5B589CFA-CCEC-7631-4A64-8D234B6D9CCB}"/>
                </a:ext>
              </a:extLst>
            </p:cNvPr>
            <p:cNvSpPr/>
            <p:nvPr/>
          </p:nvSpPr>
          <p:spPr>
            <a:xfrm>
              <a:off x="3329450" y="1397950"/>
              <a:ext cx="402500" cy="114100"/>
            </a:xfrm>
            <a:custGeom>
              <a:avLst/>
              <a:gdLst/>
              <a:ahLst/>
              <a:cxnLst/>
              <a:rect l="l" t="t" r="r" b="b"/>
              <a:pathLst>
                <a:path w="16100" h="4564" extrusionOk="0">
                  <a:moveTo>
                    <a:pt x="8050" y="1"/>
                  </a:moveTo>
                  <a:cubicBezTo>
                    <a:pt x="3702" y="1"/>
                    <a:pt x="165" y="977"/>
                    <a:pt x="13" y="2194"/>
                  </a:cubicBezTo>
                  <a:cubicBezTo>
                    <a:pt x="1" y="2219"/>
                    <a:pt x="1" y="2257"/>
                    <a:pt x="1" y="2282"/>
                  </a:cubicBezTo>
                  <a:cubicBezTo>
                    <a:pt x="1" y="2586"/>
                    <a:pt x="216" y="2891"/>
                    <a:pt x="609" y="3157"/>
                  </a:cubicBezTo>
                  <a:cubicBezTo>
                    <a:pt x="672" y="3195"/>
                    <a:pt x="748" y="3246"/>
                    <a:pt x="824" y="3284"/>
                  </a:cubicBezTo>
                  <a:cubicBezTo>
                    <a:pt x="1192" y="3499"/>
                    <a:pt x="1699" y="3702"/>
                    <a:pt x="2283" y="3879"/>
                  </a:cubicBezTo>
                  <a:lnTo>
                    <a:pt x="2700" y="3994"/>
                  </a:lnTo>
                  <a:cubicBezTo>
                    <a:pt x="3170" y="4108"/>
                    <a:pt x="3702" y="4209"/>
                    <a:pt x="4260" y="4298"/>
                  </a:cubicBezTo>
                  <a:cubicBezTo>
                    <a:pt x="4894" y="4386"/>
                    <a:pt x="5565" y="4462"/>
                    <a:pt x="6288" y="4513"/>
                  </a:cubicBezTo>
                  <a:cubicBezTo>
                    <a:pt x="6846" y="4552"/>
                    <a:pt x="7441" y="4564"/>
                    <a:pt x="8050" y="4564"/>
                  </a:cubicBezTo>
                  <a:cubicBezTo>
                    <a:pt x="12499" y="4564"/>
                    <a:pt x="16099" y="3538"/>
                    <a:pt x="16099" y="2282"/>
                  </a:cubicBezTo>
                  <a:cubicBezTo>
                    <a:pt x="16099" y="2257"/>
                    <a:pt x="16099" y="2219"/>
                    <a:pt x="16086" y="2194"/>
                  </a:cubicBezTo>
                  <a:cubicBezTo>
                    <a:pt x="16074" y="2042"/>
                    <a:pt x="15998" y="1902"/>
                    <a:pt x="15883" y="1763"/>
                  </a:cubicBezTo>
                  <a:cubicBezTo>
                    <a:pt x="15731" y="1560"/>
                    <a:pt x="15478" y="1383"/>
                    <a:pt x="15161" y="1205"/>
                  </a:cubicBezTo>
                  <a:cubicBezTo>
                    <a:pt x="14857" y="1040"/>
                    <a:pt x="14477" y="888"/>
                    <a:pt x="14033" y="749"/>
                  </a:cubicBezTo>
                  <a:cubicBezTo>
                    <a:pt x="13919" y="710"/>
                    <a:pt x="13779" y="673"/>
                    <a:pt x="13652" y="634"/>
                  </a:cubicBezTo>
                  <a:cubicBezTo>
                    <a:pt x="13057" y="470"/>
                    <a:pt x="12359" y="330"/>
                    <a:pt x="11599" y="229"/>
                  </a:cubicBezTo>
                  <a:cubicBezTo>
                    <a:pt x="11434" y="203"/>
                    <a:pt x="11257" y="178"/>
                    <a:pt x="11080" y="166"/>
                  </a:cubicBezTo>
                  <a:cubicBezTo>
                    <a:pt x="10142" y="51"/>
                    <a:pt x="9114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51;p40">
              <a:extLst>
                <a:ext uri="{FF2B5EF4-FFF2-40B4-BE49-F238E27FC236}">
                  <a16:creationId xmlns:a16="http://schemas.microsoft.com/office/drawing/2014/main" id="{962F4FEC-8922-90CA-C405-B2485EBB0E59}"/>
                </a:ext>
              </a:extLst>
            </p:cNvPr>
            <p:cNvSpPr/>
            <p:nvPr/>
          </p:nvSpPr>
          <p:spPr>
            <a:xfrm>
              <a:off x="3435925" y="1496825"/>
              <a:ext cx="85900" cy="13975"/>
            </a:xfrm>
            <a:custGeom>
              <a:avLst/>
              <a:gdLst/>
              <a:ahLst/>
              <a:cxnLst/>
              <a:rect l="l" t="t" r="r" b="b"/>
              <a:pathLst>
                <a:path w="3436" h="559" extrusionOk="0">
                  <a:moveTo>
                    <a:pt x="1" y="0"/>
                  </a:moveTo>
                  <a:lnTo>
                    <a:pt x="1" y="558"/>
                  </a:lnTo>
                  <a:lnTo>
                    <a:pt x="3436" y="558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52;p40">
              <a:extLst>
                <a:ext uri="{FF2B5EF4-FFF2-40B4-BE49-F238E27FC236}">
                  <a16:creationId xmlns:a16="http://schemas.microsoft.com/office/drawing/2014/main" id="{1548C4E0-D9C6-BCCB-ECF5-9551F4D08DE3}"/>
                </a:ext>
              </a:extLst>
            </p:cNvPr>
            <p:cNvSpPr/>
            <p:nvPr/>
          </p:nvSpPr>
          <p:spPr>
            <a:xfrm>
              <a:off x="3344675" y="1467675"/>
              <a:ext cx="35825" cy="12400"/>
            </a:xfrm>
            <a:custGeom>
              <a:avLst/>
              <a:gdLst/>
              <a:ahLst/>
              <a:cxnLst/>
              <a:rect l="l" t="t" r="r" b="b"/>
              <a:pathLst>
                <a:path w="1433" h="496" extrusionOk="0">
                  <a:moveTo>
                    <a:pt x="1268" y="0"/>
                  </a:moveTo>
                  <a:lnTo>
                    <a:pt x="0" y="368"/>
                  </a:lnTo>
                  <a:cubicBezTo>
                    <a:pt x="63" y="406"/>
                    <a:pt x="139" y="457"/>
                    <a:pt x="215" y="495"/>
                  </a:cubicBezTo>
                  <a:lnTo>
                    <a:pt x="1432" y="152"/>
                  </a:lnTo>
                  <a:cubicBezTo>
                    <a:pt x="1369" y="102"/>
                    <a:pt x="1319" y="51"/>
                    <a:pt x="1268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53;p40">
              <a:extLst>
                <a:ext uri="{FF2B5EF4-FFF2-40B4-BE49-F238E27FC236}">
                  <a16:creationId xmlns:a16="http://schemas.microsoft.com/office/drawing/2014/main" id="{C3C19B36-18BE-107D-F087-09D52E034B3D}"/>
                </a:ext>
              </a:extLst>
            </p:cNvPr>
            <p:cNvSpPr/>
            <p:nvPr/>
          </p:nvSpPr>
          <p:spPr>
            <a:xfrm>
              <a:off x="3386500" y="1486675"/>
              <a:ext cx="39000" cy="11125"/>
            </a:xfrm>
            <a:custGeom>
              <a:avLst/>
              <a:gdLst/>
              <a:ahLst/>
              <a:cxnLst/>
              <a:rect l="l" t="t" r="r" b="b"/>
              <a:pathLst>
                <a:path w="1560" h="445" extrusionOk="0">
                  <a:moveTo>
                    <a:pt x="1141" y="1"/>
                  </a:moveTo>
                  <a:lnTo>
                    <a:pt x="1" y="330"/>
                  </a:lnTo>
                  <a:lnTo>
                    <a:pt x="418" y="445"/>
                  </a:lnTo>
                  <a:lnTo>
                    <a:pt x="1559" y="115"/>
                  </a:lnTo>
                  <a:lnTo>
                    <a:pt x="1255" y="39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54;p40">
              <a:extLst>
                <a:ext uri="{FF2B5EF4-FFF2-40B4-BE49-F238E27FC236}">
                  <a16:creationId xmlns:a16="http://schemas.microsoft.com/office/drawing/2014/main" id="{819F875F-23CE-5D59-C45A-1FE3AB8ED01C}"/>
                </a:ext>
              </a:extLst>
            </p:cNvPr>
            <p:cNvSpPr/>
            <p:nvPr/>
          </p:nvSpPr>
          <p:spPr>
            <a:xfrm>
              <a:off x="3370025" y="1409350"/>
              <a:ext cx="321650" cy="91300"/>
            </a:xfrm>
            <a:custGeom>
              <a:avLst/>
              <a:gdLst/>
              <a:ahLst/>
              <a:cxnLst/>
              <a:rect l="l" t="t" r="r" b="b"/>
              <a:pathLst>
                <a:path w="12866" h="3652" extrusionOk="0">
                  <a:moveTo>
                    <a:pt x="6427" y="1"/>
                  </a:moveTo>
                  <a:cubicBezTo>
                    <a:pt x="2877" y="1"/>
                    <a:pt x="0" y="812"/>
                    <a:pt x="0" y="1826"/>
                  </a:cubicBezTo>
                  <a:lnTo>
                    <a:pt x="0" y="1902"/>
                  </a:lnTo>
                  <a:cubicBezTo>
                    <a:pt x="153" y="2879"/>
                    <a:pt x="2979" y="3652"/>
                    <a:pt x="6427" y="3652"/>
                  </a:cubicBezTo>
                  <a:cubicBezTo>
                    <a:pt x="9874" y="3652"/>
                    <a:pt x="12702" y="2879"/>
                    <a:pt x="12854" y="1902"/>
                  </a:cubicBezTo>
                  <a:cubicBezTo>
                    <a:pt x="12854" y="1877"/>
                    <a:pt x="12866" y="1852"/>
                    <a:pt x="12866" y="1826"/>
                  </a:cubicBezTo>
                  <a:cubicBezTo>
                    <a:pt x="12866" y="812"/>
                    <a:pt x="9976" y="1"/>
                    <a:pt x="642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55;p40">
              <a:extLst>
                <a:ext uri="{FF2B5EF4-FFF2-40B4-BE49-F238E27FC236}">
                  <a16:creationId xmlns:a16="http://schemas.microsoft.com/office/drawing/2014/main" id="{BD639096-FAAA-9FB5-A73D-33351459BFB4}"/>
                </a:ext>
              </a:extLst>
            </p:cNvPr>
            <p:cNvSpPr/>
            <p:nvPr/>
          </p:nvSpPr>
          <p:spPr>
            <a:xfrm>
              <a:off x="3370025" y="14135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7" y="0"/>
                  </a:moveTo>
                  <a:cubicBezTo>
                    <a:pt x="2979" y="0"/>
                    <a:pt x="153" y="773"/>
                    <a:pt x="0" y="1736"/>
                  </a:cubicBezTo>
                  <a:cubicBezTo>
                    <a:pt x="26" y="1888"/>
                    <a:pt x="102" y="2028"/>
                    <a:pt x="241" y="2155"/>
                  </a:cubicBezTo>
                  <a:cubicBezTo>
                    <a:pt x="291" y="2206"/>
                    <a:pt x="355" y="2269"/>
                    <a:pt x="431" y="2319"/>
                  </a:cubicBezTo>
                  <a:cubicBezTo>
                    <a:pt x="736" y="2548"/>
                    <a:pt x="1204" y="2750"/>
                    <a:pt x="1775" y="2916"/>
                  </a:cubicBezTo>
                  <a:cubicBezTo>
                    <a:pt x="1902" y="2953"/>
                    <a:pt x="2041" y="2992"/>
                    <a:pt x="2181" y="3029"/>
                  </a:cubicBezTo>
                  <a:cubicBezTo>
                    <a:pt x="2713" y="3169"/>
                    <a:pt x="3334" y="3271"/>
                    <a:pt x="4018" y="3347"/>
                  </a:cubicBezTo>
                  <a:cubicBezTo>
                    <a:pt x="4690" y="3435"/>
                    <a:pt x="5426" y="3473"/>
                    <a:pt x="6198" y="3486"/>
                  </a:cubicBezTo>
                  <a:lnTo>
                    <a:pt x="6427" y="3486"/>
                  </a:lnTo>
                  <a:cubicBezTo>
                    <a:pt x="9874" y="3486"/>
                    <a:pt x="12702" y="2713"/>
                    <a:pt x="12854" y="1736"/>
                  </a:cubicBezTo>
                  <a:cubicBezTo>
                    <a:pt x="12841" y="1699"/>
                    <a:pt x="12828" y="1648"/>
                    <a:pt x="12815" y="1610"/>
                  </a:cubicBezTo>
                  <a:cubicBezTo>
                    <a:pt x="12727" y="1395"/>
                    <a:pt x="12511" y="1204"/>
                    <a:pt x="12207" y="1026"/>
                  </a:cubicBezTo>
                  <a:cubicBezTo>
                    <a:pt x="11890" y="837"/>
                    <a:pt x="11472" y="672"/>
                    <a:pt x="10964" y="533"/>
                  </a:cubicBezTo>
                  <a:cubicBezTo>
                    <a:pt x="10838" y="494"/>
                    <a:pt x="10699" y="457"/>
                    <a:pt x="10559" y="431"/>
                  </a:cubicBezTo>
                  <a:cubicBezTo>
                    <a:pt x="9913" y="266"/>
                    <a:pt x="9152" y="152"/>
                    <a:pt x="8328" y="76"/>
                  </a:cubicBezTo>
                  <a:cubicBezTo>
                    <a:pt x="8125" y="63"/>
                    <a:pt x="7910" y="51"/>
                    <a:pt x="7707" y="38"/>
                  </a:cubicBezTo>
                  <a:cubicBezTo>
                    <a:pt x="7289" y="12"/>
                    <a:pt x="6858" y="0"/>
                    <a:pt x="6427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56;p40">
              <a:extLst>
                <a:ext uri="{FF2B5EF4-FFF2-40B4-BE49-F238E27FC236}">
                  <a16:creationId xmlns:a16="http://schemas.microsoft.com/office/drawing/2014/main" id="{8E21C5BA-5837-53B6-EB29-28735C90B019}"/>
                </a:ext>
              </a:extLst>
            </p:cNvPr>
            <p:cNvSpPr/>
            <p:nvPr/>
          </p:nvSpPr>
          <p:spPr>
            <a:xfrm>
              <a:off x="3470475" y="1495250"/>
              <a:ext cx="56425" cy="5400"/>
            </a:xfrm>
            <a:custGeom>
              <a:avLst/>
              <a:gdLst/>
              <a:ahLst/>
              <a:cxnLst/>
              <a:rect l="l" t="t" r="r" b="b"/>
              <a:pathLst>
                <a:path w="2257" h="216" extrusionOk="0">
                  <a:moveTo>
                    <a:pt x="292" y="1"/>
                  </a:moveTo>
                  <a:lnTo>
                    <a:pt x="0" y="77"/>
                  </a:lnTo>
                  <a:cubicBezTo>
                    <a:pt x="672" y="165"/>
                    <a:pt x="1408" y="203"/>
                    <a:pt x="2180" y="216"/>
                  </a:cubicBezTo>
                  <a:lnTo>
                    <a:pt x="2256" y="190"/>
                  </a:lnTo>
                  <a:cubicBezTo>
                    <a:pt x="2155" y="190"/>
                    <a:pt x="2054" y="178"/>
                    <a:pt x="1952" y="178"/>
                  </a:cubicBezTo>
                  <a:cubicBezTo>
                    <a:pt x="1889" y="165"/>
                    <a:pt x="1813" y="165"/>
                    <a:pt x="1737" y="153"/>
                  </a:cubicBezTo>
                  <a:cubicBezTo>
                    <a:pt x="1661" y="153"/>
                    <a:pt x="1585" y="140"/>
                    <a:pt x="1509" y="140"/>
                  </a:cubicBezTo>
                  <a:cubicBezTo>
                    <a:pt x="1230" y="114"/>
                    <a:pt x="938" y="77"/>
                    <a:pt x="672" y="51"/>
                  </a:cubicBezTo>
                  <a:lnTo>
                    <a:pt x="444" y="13"/>
                  </a:lnTo>
                  <a:cubicBezTo>
                    <a:pt x="394" y="13"/>
                    <a:pt x="343" y="1"/>
                    <a:pt x="292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57;p40">
              <a:extLst>
                <a:ext uri="{FF2B5EF4-FFF2-40B4-BE49-F238E27FC236}">
                  <a16:creationId xmlns:a16="http://schemas.microsoft.com/office/drawing/2014/main" id="{C2A9E594-C1D4-B05F-9F88-2767B670A785}"/>
                </a:ext>
              </a:extLst>
            </p:cNvPr>
            <p:cNvSpPr/>
            <p:nvPr/>
          </p:nvSpPr>
          <p:spPr>
            <a:xfrm>
              <a:off x="3376025" y="1465775"/>
              <a:ext cx="12075" cy="5725"/>
            </a:xfrm>
            <a:custGeom>
              <a:avLst/>
              <a:gdLst/>
              <a:ahLst/>
              <a:cxnLst/>
              <a:rect l="l" t="t" r="r" b="b"/>
              <a:pathLst>
                <a:path w="483" h="229" extrusionOk="0">
                  <a:moveTo>
                    <a:pt x="242" y="0"/>
                  </a:moveTo>
                  <a:lnTo>
                    <a:pt x="1" y="64"/>
                  </a:lnTo>
                  <a:cubicBezTo>
                    <a:pt x="51" y="115"/>
                    <a:pt x="115" y="178"/>
                    <a:pt x="191" y="228"/>
                  </a:cubicBezTo>
                  <a:lnTo>
                    <a:pt x="482" y="140"/>
                  </a:lnTo>
                  <a:cubicBezTo>
                    <a:pt x="406" y="102"/>
                    <a:pt x="344" y="64"/>
                    <a:pt x="267" y="13"/>
                  </a:cubicBezTo>
                  <a:cubicBezTo>
                    <a:pt x="254" y="13"/>
                    <a:pt x="254" y="0"/>
                    <a:pt x="24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58;p40">
              <a:extLst>
                <a:ext uri="{FF2B5EF4-FFF2-40B4-BE49-F238E27FC236}">
                  <a16:creationId xmlns:a16="http://schemas.microsoft.com/office/drawing/2014/main" id="{7046A5BD-E370-2E81-028C-42EF712AAC45}"/>
                </a:ext>
              </a:extLst>
            </p:cNvPr>
            <p:cNvSpPr/>
            <p:nvPr/>
          </p:nvSpPr>
          <p:spPr>
            <a:xfrm>
              <a:off x="3414400" y="1483850"/>
              <a:ext cx="19650" cy="5400"/>
            </a:xfrm>
            <a:custGeom>
              <a:avLst/>
              <a:gdLst/>
              <a:ahLst/>
              <a:cxnLst/>
              <a:rect l="l" t="t" r="r" b="b"/>
              <a:pathLst>
                <a:path w="786" h="216" extrusionOk="0">
                  <a:moveTo>
                    <a:pt x="392" y="0"/>
                  </a:moveTo>
                  <a:lnTo>
                    <a:pt x="0" y="102"/>
                  </a:lnTo>
                  <a:cubicBezTo>
                    <a:pt x="127" y="139"/>
                    <a:pt x="266" y="178"/>
                    <a:pt x="406" y="215"/>
                  </a:cubicBezTo>
                  <a:lnTo>
                    <a:pt x="786" y="102"/>
                  </a:lnTo>
                  <a:lnTo>
                    <a:pt x="773" y="102"/>
                  </a:lnTo>
                  <a:lnTo>
                    <a:pt x="621" y="63"/>
                  </a:lnTo>
                  <a:cubicBezTo>
                    <a:pt x="595" y="51"/>
                    <a:pt x="570" y="51"/>
                    <a:pt x="558" y="38"/>
                  </a:cubicBezTo>
                  <a:cubicBezTo>
                    <a:pt x="494" y="26"/>
                    <a:pt x="443" y="12"/>
                    <a:pt x="392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59;p40">
              <a:extLst>
                <a:ext uri="{FF2B5EF4-FFF2-40B4-BE49-F238E27FC236}">
                  <a16:creationId xmlns:a16="http://schemas.microsoft.com/office/drawing/2014/main" id="{B30196BF-5D0A-FB32-6C84-AE7C62E40EE7}"/>
                </a:ext>
              </a:extLst>
            </p:cNvPr>
            <p:cNvSpPr/>
            <p:nvPr/>
          </p:nvSpPr>
          <p:spPr>
            <a:xfrm>
              <a:off x="3457150" y="1424275"/>
              <a:ext cx="152150" cy="64325"/>
            </a:xfrm>
            <a:custGeom>
              <a:avLst/>
              <a:gdLst/>
              <a:ahLst/>
              <a:cxnLst/>
              <a:rect l="l" t="t" r="r" b="b"/>
              <a:pathLst>
                <a:path w="6086" h="2573" extrusionOk="0">
                  <a:moveTo>
                    <a:pt x="2485" y="0"/>
                  </a:moveTo>
                  <a:lnTo>
                    <a:pt x="2485" y="291"/>
                  </a:lnTo>
                  <a:cubicBezTo>
                    <a:pt x="901" y="355"/>
                    <a:pt x="115" y="621"/>
                    <a:pt x="115" y="925"/>
                  </a:cubicBezTo>
                  <a:cubicBezTo>
                    <a:pt x="115" y="1635"/>
                    <a:pt x="3842" y="1445"/>
                    <a:pt x="3842" y="1686"/>
                  </a:cubicBezTo>
                  <a:cubicBezTo>
                    <a:pt x="3842" y="1749"/>
                    <a:pt x="3601" y="1787"/>
                    <a:pt x="2967" y="1787"/>
                  </a:cubicBezTo>
                  <a:cubicBezTo>
                    <a:pt x="2220" y="1787"/>
                    <a:pt x="1370" y="1724"/>
                    <a:pt x="736" y="1610"/>
                  </a:cubicBezTo>
                  <a:lnTo>
                    <a:pt x="1" y="2091"/>
                  </a:lnTo>
                  <a:cubicBezTo>
                    <a:pt x="584" y="2193"/>
                    <a:pt x="1522" y="2257"/>
                    <a:pt x="2485" y="2282"/>
                  </a:cubicBezTo>
                  <a:lnTo>
                    <a:pt x="2485" y="2573"/>
                  </a:lnTo>
                  <a:lnTo>
                    <a:pt x="3842" y="2573"/>
                  </a:lnTo>
                  <a:lnTo>
                    <a:pt x="3842" y="2269"/>
                  </a:lnTo>
                  <a:cubicBezTo>
                    <a:pt x="5325" y="2193"/>
                    <a:pt x="6085" y="1927"/>
                    <a:pt x="6085" y="1635"/>
                  </a:cubicBezTo>
                  <a:cubicBezTo>
                    <a:pt x="6085" y="938"/>
                    <a:pt x="2358" y="1128"/>
                    <a:pt x="2358" y="900"/>
                  </a:cubicBezTo>
                  <a:cubicBezTo>
                    <a:pt x="2358" y="824"/>
                    <a:pt x="2561" y="773"/>
                    <a:pt x="3234" y="773"/>
                  </a:cubicBezTo>
                  <a:cubicBezTo>
                    <a:pt x="3817" y="773"/>
                    <a:pt x="4437" y="824"/>
                    <a:pt x="5110" y="913"/>
                  </a:cubicBezTo>
                  <a:lnTo>
                    <a:pt x="5794" y="443"/>
                  </a:lnTo>
                  <a:cubicBezTo>
                    <a:pt x="5249" y="355"/>
                    <a:pt x="4552" y="304"/>
                    <a:pt x="3842" y="291"/>
                  </a:cubicBezTo>
                  <a:lnTo>
                    <a:pt x="3842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60;p40">
              <a:extLst>
                <a:ext uri="{FF2B5EF4-FFF2-40B4-BE49-F238E27FC236}">
                  <a16:creationId xmlns:a16="http://schemas.microsoft.com/office/drawing/2014/main" id="{0FA377BE-720A-D21B-8622-9010D095D5F0}"/>
                </a:ext>
              </a:extLst>
            </p:cNvPr>
            <p:cNvSpPr/>
            <p:nvPr/>
          </p:nvSpPr>
          <p:spPr>
            <a:xfrm>
              <a:off x="3456225" y="1421725"/>
              <a:ext cx="151800" cy="64350"/>
            </a:xfrm>
            <a:custGeom>
              <a:avLst/>
              <a:gdLst/>
              <a:ahLst/>
              <a:cxnLst/>
              <a:rect l="l" t="t" r="r" b="b"/>
              <a:pathLst>
                <a:path w="6072" h="2574" extrusionOk="0">
                  <a:moveTo>
                    <a:pt x="2472" y="1"/>
                  </a:moveTo>
                  <a:lnTo>
                    <a:pt x="2472" y="292"/>
                  </a:lnTo>
                  <a:cubicBezTo>
                    <a:pt x="900" y="356"/>
                    <a:pt x="114" y="621"/>
                    <a:pt x="114" y="926"/>
                  </a:cubicBezTo>
                  <a:cubicBezTo>
                    <a:pt x="114" y="1635"/>
                    <a:pt x="3841" y="1446"/>
                    <a:pt x="3841" y="1686"/>
                  </a:cubicBezTo>
                  <a:cubicBezTo>
                    <a:pt x="3841" y="1750"/>
                    <a:pt x="3600" y="1788"/>
                    <a:pt x="2953" y="1788"/>
                  </a:cubicBezTo>
                  <a:cubicBezTo>
                    <a:pt x="2218" y="1788"/>
                    <a:pt x="1369" y="1725"/>
                    <a:pt x="735" y="1623"/>
                  </a:cubicBezTo>
                  <a:lnTo>
                    <a:pt x="0" y="2092"/>
                  </a:lnTo>
                  <a:cubicBezTo>
                    <a:pt x="583" y="2193"/>
                    <a:pt x="1508" y="2257"/>
                    <a:pt x="2472" y="2282"/>
                  </a:cubicBezTo>
                  <a:lnTo>
                    <a:pt x="2472" y="2573"/>
                  </a:lnTo>
                  <a:lnTo>
                    <a:pt x="3841" y="2573"/>
                  </a:lnTo>
                  <a:lnTo>
                    <a:pt x="3841" y="2269"/>
                  </a:lnTo>
                  <a:cubicBezTo>
                    <a:pt x="5324" y="2193"/>
                    <a:pt x="6071" y="1940"/>
                    <a:pt x="6071" y="1635"/>
                  </a:cubicBezTo>
                  <a:cubicBezTo>
                    <a:pt x="6071" y="939"/>
                    <a:pt x="2358" y="1128"/>
                    <a:pt x="2358" y="900"/>
                  </a:cubicBezTo>
                  <a:cubicBezTo>
                    <a:pt x="2358" y="824"/>
                    <a:pt x="2561" y="774"/>
                    <a:pt x="3232" y="774"/>
                  </a:cubicBezTo>
                  <a:cubicBezTo>
                    <a:pt x="3815" y="774"/>
                    <a:pt x="4437" y="824"/>
                    <a:pt x="5108" y="913"/>
                  </a:cubicBezTo>
                  <a:lnTo>
                    <a:pt x="5793" y="444"/>
                  </a:lnTo>
                  <a:cubicBezTo>
                    <a:pt x="5235" y="368"/>
                    <a:pt x="4550" y="305"/>
                    <a:pt x="3841" y="292"/>
                  </a:cubicBezTo>
                  <a:lnTo>
                    <a:pt x="3841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61;p40">
              <a:extLst>
                <a:ext uri="{FF2B5EF4-FFF2-40B4-BE49-F238E27FC236}">
                  <a16:creationId xmlns:a16="http://schemas.microsoft.com/office/drawing/2014/main" id="{DC96D745-1B87-C742-7415-EAA7903CBD6E}"/>
                </a:ext>
              </a:extLst>
            </p:cNvPr>
            <p:cNvSpPr/>
            <p:nvPr/>
          </p:nvSpPr>
          <p:spPr>
            <a:xfrm>
              <a:off x="3362425" y="1393850"/>
              <a:ext cx="402475" cy="107125"/>
            </a:xfrm>
            <a:custGeom>
              <a:avLst/>
              <a:gdLst/>
              <a:ahLst/>
              <a:cxnLst/>
              <a:rect l="l" t="t" r="r" b="b"/>
              <a:pathLst>
                <a:path w="16099" h="4285" extrusionOk="0">
                  <a:moveTo>
                    <a:pt x="10115" y="0"/>
                  </a:moveTo>
                  <a:lnTo>
                    <a:pt x="9266" y="12"/>
                  </a:lnTo>
                  <a:lnTo>
                    <a:pt x="722" y="12"/>
                  </a:lnTo>
                  <a:lnTo>
                    <a:pt x="494" y="26"/>
                  </a:lnTo>
                  <a:lnTo>
                    <a:pt x="0" y="26"/>
                  </a:lnTo>
                  <a:lnTo>
                    <a:pt x="0" y="1736"/>
                  </a:lnTo>
                  <a:lnTo>
                    <a:pt x="0" y="1800"/>
                  </a:lnTo>
                  <a:cubicBezTo>
                    <a:pt x="0" y="2105"/>
                    <a:pt x="178" y="2396"/>
                    <a:pt x="494" y="2662"/>
                  </a:cubicBezTo>
                  <a:cubicBezTo>
                    <a:pt x="533" y="2700"/>
                    <a:pt x="570" y="2725"/>
                    <a:pt x="609" y="2750"/>
                  </a:cubicBezTo>
                  <a:lnTo>
                    <a:pt x="722" y="2827"/>
                  </a:lnTo>
                  <a:cubicBezTo>
                    <a:pt x="748" y="2852"/>
                    <a:pt x="786" y="2877"/>
                    <a:pt x="811" y="2890"/>
                  </a:cubicBezTo>
                  <a:cubicBezTo>
                    <a:pt x="1026" y="3029"/>
                    <a:pt x="1280" y="3156"/>
                    <a:pt x="1559" y="3271"/>
                  </a:cubicBezTo>
                  <a:cubicBezTo>
                    <a:pt x="1635" y="3308"/>
                    <a:pt x="1711" y="3334"/>
                    <a:pt x="1787" y="3372"/>
                  </a:cubicBezTo>
                  <a:cubicBezTo>
                    <a:pt x="1939" y="3423"/>
                    <a:pt x="2104" y="3486"/>
                    <a:pt x="2282" y="3536"/>
                  </a:cubicBezTo>
                  <a:cubicBezTo>
                    <a:pt x="2395" y="3575"/>
                    <a:pt x="2510" y="3612"/>
                    <a:pt x="2637" y="3638"/>
                  </a:cubicBezTo>
                  <a:cubicBezTo>
                    <a:pt x="2649" y="3651"/>
                    <a:pt x="2674" y="3651"/>
                    <a:pt x="2700" y="3663"/>
                  </a:cubicBezTo>
                  <a:lnTo>
                    <a:pt x="2852" y="3702"/>
                  </a:lnTo>
                  <a:cubicBezTo>
                    <a:pt x="3118" y="3778"/>
                    <a:pt x="3409" y="3841"/>
                    <a:pt x="3702" y="3891"/>
                  </a:cubicBezTo>
                  <a:cubicBezTo>
                    <a:pt x="3778" y="3904"/>
                    <a:pt x="3854" y="3930"/>
                    <a:pt x="3930" y="3942"/>
                  </a:cubicBezTo>
                  <a:cubicBezTo>
                    <a:pt x="4031" y="3955"/>
                    <a:pt x="4145" y="3981"/>
                    <a:pt x="4259" y="3993"/>
                  </a:cubicBezTo>
                  <a:cubicBezTo>
                    <a:pt x="4424" y="4018"/>
                    <a:pt x="4589" y="4043"/>
                    <a:pt x="4766" y="4069"/>
                  </a:cubicBezTo>
                  <a:lnTo>
                    <a:pt x="4994" y="4107"/>
                  </a:lnTo>
                  <a:cubicBezTo>
                    <a:pt x="5260" y="4133"/>
                    <a:pt x="5552" y="4170"/>
                    <a:pt x="5831" y="4196"/>
                  </a:cubicBezTo>
                  <a:cubicBezTo>
                    <a:pt x="5907" y="4196"/>
                    <a:pt x="5983" y="4209"/>
                    <a:pt x="6059" y="4209"/>
                  </a:cubicBezTo>
                  <a:cubicBezTo>
                    <a:pt x="6135" y="4221"/>
                    <a:pt x="6211" y="4221"/>
                    <a:pt x="6274" y="4234"/>
                  </a:cubicBezTo>
                  <a:cubicBezTo>
                    <a:pt x="6490" y="4246"/>
                    <a:pt x="6693" y="4259"/>
                    <a:pt x="6908" y="4259"/>
                  </a:cubicBezTo>
                  <a:cubicBezTo>
                    <a:pt x="6984" y="4272"/>
                    <a:pt x="7048" y="4272"/>
                    <a:pt x="7124" y="4272"/>
                  </a:cubicBezTo>
                  <a:cubicBezTo>
                    <a:pt x="7403" y="4285"/>
                    <a:pt x="7694" y="4285"/>
                    <a:pt x="7973" y="4285"/>
                  </a:cubicBezTo>
                  <a:lnTo>
                    <a:pt x="8201" y="4285"/>
                  </a:lnTo>
                  <a:cubicBezTo>
                    <a:pt x="8480" y="4285"/>
                    <a:pt x="8759" y="4285"/>
                    <a:pt x="9038" y="4272"/>
                  </a:cubicBezTo>
                  <a:cubicBezTo>
                    <a:pt x="9114" y="4272"/>
                    <a:pt x="9190" y="4259"/>
                    <a:pt x="9266" y="4259"/>
                  </a:cubicBezTo>
                  <a:cubicBezTo>
                    <a:pt x="9558" y="4246"/>
                    <a:pt x="9837" y="4234"/>
                    <a:pt x="10115" y="4209"/>
                  </a:cubicBezTo>
                  <a:cubicBezTo>
                    <a:pt x="10178" y="4196"/>
                    <a:pt x="10254" y="4196"/>
                    <a:pt x="10330" y="4183"/>
                  </a:cubicBezTo>
                  <a:cubicBezTo>
                    <a:pt x="10623" y="4158"/>
                    <a:pt x="10901" y="4133"/>
                    <a:pt x="11180" y="4094"/>
                  </a:cubicBezTo>
                  <a:cubicBezTo>
                    <a:pt x="11256" y="4082"/>
                    <a:pt x="11332" y="4069"/>
                    <a:pt x="11395" y="4069"/>
                  </a:cubicBezTo>
                  <a:cubicBezTo>
                    <a:pt x="11687" y="4018"/>
                    <a:pt x="11978" y="3981"/>
                    <a:pt x="12245" y="3930"/>
                  </a:cubicBezTo>
                  <a:cubicBezTo>
                    <a:pt x="12321" y="3904"/>
                    <a:pt x="12397" y="3891"/>
                    <a:pt x="12473" y="3879"/>
                  </a:cubicBezTo>
                  <a:cubicBezTo>
                    <a:pt x="12764" y="3815"/>
                    <a:pt x="13043" y="3752"/>
                    <a:pt x="13310" y="3688"/>
                  </a:cubicBezTo>
                  <a:cubicBezTo>
                    <a:pt x="13386" y="3663"/>
                    <a:pt x="13462" y="3638"/>
                    <a:pt x="13538" y="3626"/>
                  </a:cubicBezTo>
                  <a:cubicBezTo>
                    <a:pt x="13842" y="3536"/>
                    <a:pt x="14121" y="3435"/>
                    <a:pt x="14387" y="3334"/>
                  </a:cubicBezTo>
                  <a:cubicBezTo>
                    <a:pt x="14463" y="3308"/>
                    <a:pt x="14539" y="3271"/>
                    <a:pt x="14603" y="3245"/>
                  </a:cubicBezTo>
                  <a:cubicBezTo>
                    <a:pt x="14944" y="3105"/>
                    <a:pt x="15223" y="2941"/>
                    <a:pt x="15452" y="2776"/>
                  </a:cubicBezTo>
                  <a:cubicBezTo>
                    <a:pt x="15528" y="2725"/>
                    <a:pt x="15604" y="2662"/>
                    <a:pt x="15680" y="2598"/>
                  </a:cubicBezTo>
                  <a:cubicBezTo>
                    <a:pt x="15946" y="2345"/>
                    <a:pt x="16098" y="2079"/>
                    <a:pt x="16098" y="1800"/>
                  </a:cubicBezTo>
                  <a:lnTo>
                    <a:pt x="16098" y="1775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62;p40">
              <a:extLst>
                <a:ext uri="{FF2B5EF4-FFF2-40B4-BE49-F238E27FC236}">
                  <a16:creationId xmlns:a16="http://schemas.microsoft.com/office/drawing/2014/main" id="{7F478D3C-5C41-8853-DBC0-6BABE0C7ACF4}"/>
                </a:ext>
              </a:extLst>
            </p:cNvPr>
            <p:cNvSpPr/>
            <p:nvPr/>
          </p:nvSpPr>
          <p:spPr>
            <a:xfrm>
              <a:off x="3374775" y="1394150"/>
              <a:ext cx="5725" cy="70375"/>
            </a:xfrm>
            <a:custGeom>
              <a:avLst/>
              <a:gdLst/>
              <a:ahLst/>
              <a:cxnLst/>
              <a:rect l="l" t="t" r="r" b="b"/>
              <a:pathLst>
                <a:path w="229" h="2815" extrusionOk="0">
                  <a:moveTo>
                    <a:pt x="228" y="0"/>
                  </a:moveTo>
                  <a:lnTo>
                    <a:pt x="0" y="14"/>
                  </a:lnTo>
                  <a:lnTo>
                    <a:pt x="0" y="2650"/>
                  </a:lnTo>
                  <a:cubicBezTo>
                    <a:pt x="39" y="2688"/>
                    <a:pt x="76" y="2713"/>
                    <a:pt x="115" y="2738"/>
                  </a:cubicBezTo>
                  <a:lnTo>
                    <a:pt x="228" y="281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63;p40">
              <a:extLst>
                <a:ext uri="{FF2B5EF4-FFF2-40B4-BE49-F238E27FC236}">
                  <a16:creationId xmlns:a16="http://schemas.microsoft.com/office/drawing/2014/main" id="{9FCCE519-4EAF-B367-E9CC-D885F872113A}"/>
                </a:ext>
              </a:extLst>
            </p:cNvPr>
            <p:cNvSpPr/>
            <p:nvPr/>
          </p:nvSpPr>
          <p:spPr>
            <a:xfrm>
              <a:off x="3401375" y="1394150"/>
              <a:ext cx="5725" cy="84025"/>
            </a:xfrm>
            <a:custGeom>
              <a:avLst/>
              <a:gdLst/>
              <a:ahLst/>
              <a:cxnLst/>
              <a:rect l="l" t="t" r="r" b="b"/>
              <a:pathLst>
                <a:path w="229" h="3361" extrusionOk="0">
                  <a:moveTo>
                    <a:pt x="1" y="0"/>
                  </a:moveTo>
                  <a:lnTo>
                    <a:pt x="1" y="3259"/>
                  </a:lnTo>
                  <a:cubicBezTo>
                    <a:pt x="77" y="3296"/>
                    <a:pt x="153" y="3322"/>
                    <a:pt x="229" y="336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64;p40">
              <a:extLst>
                <a:ext uri="{FF2B5EF4-FFF2-40B4-BE49-F238E27FC236}">
                  <a16:creationId xmlns:a16="http://schemas.microsoft.com/office/drawing/2014/main" id="{BB8319F8-65FD-9A13-1761-15DE0D88AC4B}"/>
                </a:ext>
              </a:extLst>
            </p:cNvPr>
            <p:cNvSpPr/>
            <p:nvPr/>
          </p:nvSpPr>
          <p:spPr>
            <a:xfrm>
              <a:off x="3428325" y="1394150"/>
              <a:ext cx="5400" cy="92250"/>
            </a:xfrm>
            <a:custGeom>
              <a:avLst/>
              <a:gdLst/>
              <a:ahLst/>
              <a:cxnLst/>
              <a:rect l="l" t="t" r="r" b="b"/>
              <a:pathLst>
                <a:path w="216" h="3690" extrusionOk="0">
                  <a:moveTo>
                    <a:pt x="1" y="0"/>
                  </a:moveTo>
                  <a:lnTo>
                    <a:pt x="1" y="3626"/>
                  </a:lnTo>
                  <a:cubicBezTo>
                    <a:pt x="13" y="3639"/>
                    <a:pt x="38" y="3639"/>
                    <a:pt x="64" y="3651"/>
                  </a:cubicBezTo>
                  <a:lnTo>
                    <a:pt x="216" y="369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65;p40">
              <a:extLst>
                <a:ext uri="{FF2B5EF4-FFF2-40B4-BE49-F238E27FC236}">
                  <a16:creationId xmlns:a16="http://schemas.microsoft.com/office/drawing/2014/main" id="{A1F3BD4F-A11E-313B-CEC1-A7EBA7B61C08}"/>
                </a:ext>
              </a:extLst>
            </p:cNvPr>
            <p:cNvSpPr/>
            <p:nvPr/>
          </p:nvSpPr>
          <p:spPr>
            <a:xfrm>
              <a:off x="3454950" y="139415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1" y="0"/>
                  </a:moveTo>
                  <a:lnTo>
                    <a:pt x="1" y="3879"/>
                  </a:lnTo>
                  <a:cubicBezTo>
                    <a:pt x="77" y="3892"/>
                    <a:pt x="153" y="3918"/>
                    <a:pt x="229" y="3930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66;p40">
              <a:extLst>
                <a:ext uri="{FF2B5EF4-FFF2-40B4-BE49-F238E27FC236}">
                  <a16:creationId xmlns:a16="http://schemas.microsoft.com/office/drawing/2014/main" id="{EA0B79F5-C7F0-E916-2BA9-F8715154A3E4}"/>
                </a:ext>
              </a:extLst>
            </p:cNvPr>
            <p:cNvSpPr/>
            <p:nvPr/>
          </p:nvSpPr>
          <p:spPr>
            <a:xfrm>
              <a:off x="3481575" y="1394150"/>
              <a:ext cx="5725" cy="102400"/>
            </a:xfrm>
            <a:custGeom>
              <a:avLst/>
              <a:gdLst/>
              <a:ahLst/>
              <a:cxnLst/>
              <a:rect l="l" t="t" r="r" b="b"/>
              <a:pathLst>
                <a:path w="229" h="4096" extrusionOk="0">
                  <a:moveTo>
                    <a:pt x="0" y="0"/>
                  </a:moveTo>
                  <a:lnTo>
                    <a:pt x="0" y="4057"/>
                  </a:lnTo>
                  <a:lnTo>
                    <a:pt x="228" y="409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67;p40">
              <a:extLst>
                <a:ext uri="{FF2B5EF4-FFF2-40B4-BE49-F238E27FC236}">
                  <a16:creationId xmlns:a16="http://schemas.microsoft.com/office/drawing/2014/main" id="{5862B8F8-A1A8-4E08-EDFA-98A3CA870C5F}"/>
                </a:ext>
              </a:extLst>
            </p:cNvPr>
            <p:cNvSpPr/>
            <p:nvPr/>
          </p:nvSpPr>
          <p:spPr>
            <a:xfrm>
              <a:off x="3508200" y="1394150"/>
              <a:ext cx="5725" cy="104925"/>
            </a:xfrm>
            <a:custGeom>
              <a:avLst/>
              <a:gdLst/>
              <a:ahLst/>
              <a:cxnLst/>
              <a:rect l="l" t="t" r="r" b="b"/>
              <a:pathLst>
                <a:path w="229" h="4197" extrusionOk="0">
                  <a:moveTo>
                    <a:pt x="0" y="0"/>
                  </a:moveTo>
                  <a:lnTo>
                    <a:pt x="0" y="4184"/>
                  </a:lnTo>
                  <a:cubicBezTo>
                    <a:pt x="76" y="4184"/>
                    <a:pt x="152" y="4197"/>
                    <a:pt x="228" y="4197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68;p40">
              <a:extLst>
                <a:ext uri="{FF2B5EF4-FFF2-40B4-BE49-F238E27FC236}">
                  <a16:creationId xmlns:a16="http://schemas.microsoft.com/office/drawing/2014/main" id="{F8ACD748-5DD4-89AC-DA7E-B63D2EC49FF4}"/>
                </a:ext>
              </a:extLst>
            </p:cNvPr>
            <p:cNvSpPr/>
            <p:nvPr/>
          </p:nvSpPr>
          <p:spPr>
            <a:xfrm>
              <a:off x="3535125" y="1394150"/>
              <a:ext cx="5400" cy="106500"/>
            </a:xfrm>
            <a:custGeom>
              <a:avLst/>
              <a:gdLst/>
              <a:ahLst/>
              <a:cxnLst/>
              <a:rect l="l" t="t" r="r" b="b"/>
              <a:pathLst>
                <a:path w="216" h="4260" extrusionOk="0">
                  <a:moveTo>
                    <a:pt x="0" y="0"/>
                  </a:moveTo>
                  <a:lnTo>
                    <a:pt x="0" y="4247"/>
                  </a:lnTo>
                  <a:cubicBezTo>
                    <a:pt x="76" y="4260"/>
                    <a:pt x="140" y="4260"/>
                    <a:pt x="216" y="4260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69;p40">
              <a:extLst>
                <a:ext uri="{FF2B5EF4-FFF2-40B4-BE49-F238E27FC236}">
                  <a16:creationId xmlns:a16="http://schemas.microsoft.com/office/drawing/2014/main" id="{11904CDE-970E-1ABC-19C6-D6DF1BD1BA46}"/>
                </a:ext>
              </a:extLst>
            </p:cNvPr>
            <p:cNvSpPr/>
            <p:nvPr/>
          </p:nvSpPr>
          <p:spPr>
            <a:xfrm>
              <a:off x="3561725" y="1394150"/>
              <a:ext cx="5725" cy="106825"/>
            </a:xfrm>
            <a:custGeom>
              <a:avLst/>
              <a:gdLst/>
              <a:ahLst/>
              <a:cxnLst/>
              <a:rect l="l" t="t" r="r" b="b"/>
              <a:pathLst>
                <a:path w="229" h="4273" extrusionOk="0">
                  <a:moveTo>
                    <a:pt x="1" y="0"/>
                  </a:moveTo>
                  <a:lnTo>
                    <a:pt x="1" y="4273"/>
                  </a:lnTo>
                  <a:lnTo>
                    <a:pt x="229" y="42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70;p40">
              <a:extLst>
                <a:ext uri="{FF2B5EF4-FFF2-40B4-BE49-F238E27FC236}">
                  <a16:creationId xmlns:a16="http://schemas.microsoft.com/office/drawing/2014/main" id="{0E339BAD-4D4B-FCDB-1051-C96AB3B87063}"/>
                </a:ext>
              </a:extLst>
            </p:cNvPr>
            <p:cNvSpPr/>
            <p:nvPr/>
          </p:nvSpPr>
          <p:spPr>
            <a:xfrm>
              <a:off x="3588350" y="139415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1" y="0"/>
                  </a:moveTo>
                  <a:lnTo>
                    <a:pt x="1" y="4260"/>
                  </a:lnTo>
                  <a:cubicBezTo>
                    <a:pt x="77" y="4260"/>
                    <a:pt x="153" y="4247"/>
                    <a:pt x="229" y="424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71;p40">
              <a:extLst>
                <a:ext uri="{FF2B5EF4-FFF2-40B4-BE49-F238E27FC236}">
                  <a16:creationId xmlns:a16="http://schemas.microsoft.com/office/drawing/2014/main" id="{DC7085A3-491B-EDA0-DCB1-87B450A6968A}"/>
                </a:ext>
              </a:extLst>
            </p:cNvPr>
            <p:cNvSpPr/>
            <p:nvPr/>
          </p:nvSpPr>
          <p:spPr>
            <a:xfrm>
              <a:off x="3615300" y="1393850"/>
              <a:ext cx="5400" cy="105225"/>
            </a:xfrm>
            <a:custGeom>
              <a:avLst/>
              <a:gdLst/>
              <a:ahLst/>
              <a:cxnLst/>
              <a:rect l="l" t="t" r="r" b="b"/>
              <a:pathLst>
                <a:path w="216" h="4209" extrusionOk="0">
                  <a:moveTo>
                    <a:pt x="0" y="0"/>
                  </a:moveTo>
                  <a:lnTo>
                    <a:pt x="0" y="4209"/>
                  </a:lnTo>
                  <a:cubicBezTo>
                    <a:pt x="63" y="4196"/>
                    <a:pt x="139" y="4196"/>
                    <a:pt x="215" y="418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72;p40">
              <a:extLst>
                <a:ext uri="{FF2B5EF4-FFF2-40B4-BE49-F238E27FC236}">
                  <a16:creationId xmlns:a16="http://schemas.microsoft.com/office/drawing/2014/main" id="{918CDBC4-283F-65C2-0D09-8C6F3357C7B0}"/>
                </a:ext>
              </a:extLst>
            </p:cNvPr>
            <p:cNvSpPr/>
            <p:nvPr/>
          </p:nvSpPr>
          <p:spPr>
            <a:xfrm>
              <a:off x="3641925" y="1393850"/>
              <a:ext cx="5400" cy="102375"/>
            </a:xfrm>
            <a:custGeom>
              <a:avLst/>
              <a:gdLst/>
              <a:ahLst/>
              <a:cxnLst/>
              <a:rect l="l" t="t" r="r" b="b"/>
              <a:pathLst>
                <a:path w="216" h="4095" extrusionOk="0">
                  <a:moveTo>
                    <a:pt x="0" y="0"/>
                  </a:moveTo>
                  <a:lnTo>
                    <a:pt x="0" y="4094"/>
                  </a:lnTo>
                  <a:cubicBezTo>
                    <a:pt x="76" y="4082"/>
                    <a:pt x="152" y="4069"/>
                    <a:pt x="215" y="4069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73;p40">
              <a:extLst>
                <a:ext uri="{FF2B5EF4-FFF2-40B4-BE49-F238E27FC236}">
                  <a16:creationId xmlns:a16="http://schemas.microsoft.com/office/drawing/2014/main" id="{E7983B9F-7E1E-D209-2EAE-B94C526B38E8}"/>
                </a:ext>
              </a:extLst>
            </p:cNvPr>
            <p:cNvSpPr/>
            <p:nvPr/>
          </p:nvSpPr>
          <p:spPr>
            <a:xfrm>
              <a:off x="3668550" y="1393850"/>
              <a:ext cx="5725" cy="98250"/>
            </a:xfrm>
            <a:custGeom>
              <a:avLst/>
              <a:gdLst/>
              <a:ahLst/>
              <a:cxnLst/>
              <a:rect l="l" t="t" r="r" b="b"/>
              <a:pathLst>
                <a:path w="229" h="3930" extrusionOk="0">
                  <a:moveTo>
                    <a:pt x="0" y="0"/>
                  </a:moveTo>
                  <a:lnTo>
                    <a:pt x="0" y="3930"/>
                  </a:lnTo>
                  <a:cubicBezTo>
                    <a:pt x="76" y="3904"/>
                    <a:pt x="152" y="3891"/>
                    <a:pt x="228" y="3879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74;p40">
              <a:extLst>
                <a:ext uri="{FF2B5EF4-FFF2-40B4-BE49-F238E27FC236}">
                  <a16:creationId xmlns:a16="http://schemas.microsoft.com/office/drawing/2014/main" id="{364E3B08-7B95-80A7-0159-7198EB90EC93}"/>
                </a:ext>
              </a:extLst>
            </p:cNvPr>
            <p:cNvSpPr/>
            <p:nvPr/>
          </p:nvSpPr>
          <p:spPr>
            <a:xfrm>
              <a:off x="3695150" y="1393850"/>
              <a:ext cx="5725" cy="92225"/>
            </a:xfrm>
            <a:custGeom>
              <a:avLst/>
              <a:gdLst/>
              <a:ahLst/>
              <a:cxnLst/>
              <a:rect l="l" t="t" r="r" b="b"/>
              <a:pathLst>
                <a:path w="229" h="3689" extrusionOk="0">
                  <a:moveTo>
                    <a:pt x="1" y="0"/>
                  </a:moveTo>
                  <a:lnTo>
                    <a:pt x="1" y="3688"/>
                  </a:lnTo>
                  <a:cubicBezTo>
                    <a:pt x="77" y="3663"/>
                    <a:pt x="153" y="3638"/>
                    <a:pt x="229" y="3626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75;p40">
              <a:extLst>
                <a:ext uri="{FF2B5EF4-FFF2-40B4-BE49-F238E27FC236}">
                  <a16:creationId xmlns:a16="http://schemas.microsoft.com/office/drawing/2014/main" id="{60AB2450-AADE-9F5F-85BB-A413B8061BE0}"/>
                </a:ext>
              </a:extLst>
            </p:cNvPr>
            <p:cNvSpPr/>
            <p:nvPr/>
          </p:nvSpPr>
          <p:spPr>
            <a:xfrm>
              <a:off x="3722075" y="1393850"/>
              <a:ext cx="5425" cy="83350"/>
            </a:xfrm>
            <a:custGeom>
              <a:avLst/>
              <a:gdLst/>
              <a:ahLst/>
              <a:cxnLst/>
              <a:rect l="l" t="t" r="r" b="b"/>
              <a:pathLst>
                <a:path w="217" h="3334" extrusionOk="0">
                  <a:moveTo>
                    <a:pt x="1" y="0"/>
                  </a:moveTo>
                  <a:lnTo>
                    <a:pt x="1" y="3334"/>
                  </a:lnTo>
                  <a:cubicBezTo>
                    <a:pt x="77" y="3308"/>
                    <a:pt x="153" y="3271"/>
                    <a:pt x="217" y="3245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76;p40">
              <a:extLst>
                <a:ext uri="{FF2B5EF4-FFF2-40B4-BE49-F238E27FC236}">
                  <a16:creationId xmlns:a16="http://schemas.microsoft.com/office/drawing/2014/main" id="{372A1F18-A419-D703-4EE1-CA4CF38DE3A6}"/>
                </a:ext>
              </a:extLst>
            </p:cNvPr>
            <p:cNvSpPr/>
            <p:nvPr/>
          </p:nvSpPr>
          <p:spPr>
            <a:xfrm>
              <a:off x="3748700" y="1393850"/>
              <a:ext cx="5725" cy="69400"/>
            </a:xfrm>
            <a:custGeom>
              <a:avLst/>
              <a:gdLst/>
              <a:ahLst/>
              <a:cxnLst/>
              <a:rect l="l" t="t" r="r" b="b"/>
              <a:pathLst>
                <a:path w="229" h="2776" extrusionOk="0">
                  <a:moveTo>
                    <a:pt x="1" y="0"/>
                  </a:moveTo>
                  <a:lnTo>
                    <a:pt x="1" y="2776"/>
                  </a:lnTo>
                  <a:cubicBezTo>
                    <a:pt x="77" y="2725"/>
                    <a:pt x="153" y="2662"/>
                    <a:pt x="229" y="2598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77;p40">
              <a:extLst>
                <a:ext uri="{FF2B5EF4-FFF2-40B4-BE49-F238E27FC236}">
                  <a16:creationId xmlns:a16="http://schemas.microsoft.com/office/drawing/2014/main" id="{B77D4585-2BD3-D518-FCAA-E71AB331D82A}"/>
                </a:ext>
              </a:extLst>
            </p:cNvPr>
            <p:cNvSpPr/>
            <p:nvPr/>
          </p:nvSpPr>
          <p:spPr>
            <a:xfrm>
              <a:off x="3362425" y="1337100"/>
              <a:ext cx="402475" cy="114450"/>
            </a:xfrm>
            <a:custGeom>
              <a:avLst/>
              <a:gdLst/>
              <a:ahLst/>
              <a:cxnLst/>
              <a:rect l="l" t="t" r="r" b="b"/>
              <a:pathLst>
                <a:path w="16099" h="4578" extrusionOk="0">
                  <a:moveTo>
                    <a:pt x="8049" y="1"/>
                  </a:moveTo>
                  <a:cubicBezTo>
                    <a:pt x="3702" y="1"/>
                    <a:pt x="164" y="977"/>
                    <a:pt x="12" y="2206"/>
                  </a:cubicBezTo>
                  <a:cubicBezTo>
                    <a:pt x="0" y="2232"/>
                    <a:pt x="0" y="2257"/>
                    <a:pt x="0" y="2282"/>
                  </a:cubicBezTo>
                  <a:cubicBezTo>
                    <a:pt x="0" y="2600"/>
                    <a:pt x="215" y="2891"/>
                    <a:pt x="609" y="3158"/>
                  </a:cubicBezTo>
                  <a:cubicBezTo>
                    <a:pt x="672" y="3208"/>
                    <a:pt x="748" y="3246"/>
                    <a:pt x="811" y="3297"/>
                  </a:cubicBezTo>
                  <a:cubicBezTo>
                    <a:pt x="1192" y="3513"/>
                    <a:pt x="1686" y="3715"/>
                    <a:pt x="2282" y="3880"/>
                  </a:cubicBezTo>
                  <a:lnTo>
                    <a:pt x="2700" y="3994"/>
                  </a:lnTo>
                  <a:cubicBezTo>
                    <a:pt x="3169" y="4121"/>
                    <a:pt x="3688" y="4222"/>
                    <a:pt x="4259" y="4298"/>
                  </a:cubicBezTo>
                  <a:cubicBezTo>
                    <a:pt x="4880" y="4400"/>
                    <a:pt x="5564" y="4476"/>
                    <a:pt x="6274" y="4513"/>
                  </a:cubicBezTo>
                  <a:cubicBezTo>
                    <a:pt x="6845" y="4552"/>
                    <a:pt x="7440" y="4577"/>
                    <a:pt x="8049" y="4577"/>
                  </a:cubicBezTo>
                  <a:cubicBezTo>
                    <a:pt x="12499" y="4577"/>
                    <a:pt x="16098" y="3550"/>
                    <a:pt x="16098" y="2282"/>
                  </a:cubicBezTo>
                  <a:cubicBezTo>
                    <a:pt x="16098" y="2257"/>
                    <a:pt x="16098" y="2232"/>
                    <a:pt x="16085" y="2206"/>
                  </a:cubicBezTo>
                  <a:cubicBezTo>
                    <a:pt x="16073" y="2054"/>
                    <a:pt x="15997" y="1902"/>
                    <a:pt x="15882" y="1763"/>
                  </a:cubicBezTo>
                  <a:cubicBezTo>
                    <a:pt x="15730" y="1573"/>
                    <a:pt x="15477" y="1383"/>
                    <a:pt x="15160" y="1218"/>
                  </a:cubicBezTo>
                  <a:cubicBezTo>
                    <a:pt x="14856" y="1053"/>
                    <a:pt x="14476" y="901"/>
                    <a:pt x="14032" y="761"/>
                  </a:cubicBezTo>
                  <a:lnTo>
                    <a:pt x="13652" y="648"/>
                  </a:lnTo>
                  <a:cubicBezTo>
                    <a:pt x="13056" y="483"/>
                    <a:pt x="12359" y="344"/>
                    <a:pt x="11598" y="242"/>
                  </a:cubicBezTo>
                  <a:cubicBezTo>
                    <a:pt x="11434" y="217"/>
                    <a:pt x="11256" y="191"/>
                    <a:pt x="11066" y="166"/>
                  </a:cubicBezTo>
                  <a:cubicBezTo>
                    <a:pt x="10141" y="65"/>
                    <a:pt x="9114" y="1"/>
                    <a:pt x="804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78;p40">
              <a:extLst>
                <a:ext uri="{FF2B5EF4-FFF2-40B4-BE49-F238E27FC236}">
                  <a16:creationId xmlns:a16="http://schemas.microsoft.com/office/drawing/2014/main" id="{A8FCACAD-1C8D-E5E6-A329-1743E3B059B8}"/>
                </a:ext>
              </a:extLst>
            </p:cNvPr>
            <p:cNvSpPr/>
            <p:nvPr/>
          </p:nvSpPr>
          <p:spPr>
            <a:xfrm>
              <a:off x="3468900" y="1367525"/>
              <a:ext cx="290600" cy="82425"/>
            </a:xfrm>
            <a:custGeom>
              <a:avLst/>
              <a:gdLst/>
              <a:ahLst/>
              <a:cxnLst/>
              <a:rect l="l" t="t" r="r" b="b"/>
              <a:pathLst>
                <a:path w="11624" h="3297" extrusionOk="0">
                  <a:moveTo>
                    <a:pt x="0" y="1"/>
                  </a:moveTo>
                  <a:lnTo>
                    <a:pt x="0" y="3296"/>
                  </a:lnTo>
                  <a:lnTo>
                    <a:pt x="11623" y="3296"/>
                  </a:lnTo>
                  <a:lnTo>
                    <a:pt x="11623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79;p40">
              <a:extLst>
                <a:ext uri="{FF2B5EF4-FFF2-40B4-BE49-F238E27FC236}">
                  <a16:creationId xmlns:a16="http://schemas.microsoft.com/office/drawing/2014/main" id="{8C4D1F08-D70F-8552-AF8B-5F54FAF1B8D6}"/>
                </a:ext>
              </a:extLst>
            </p:cNvPr>
            <p:cNvSpPr/>
            <p:nvPr/>
          </p:nvSpPr>
          <p:spPr>
            <a:xfrm>
              <a:off x="3377625" y="1414425"/>
              <a:ext cx="14275" cy="5100"/>
            </a:xfrm>
            <a:custGeom>
              <a:avLst/>
              <a:gdLst/>
              <a:ahLst/>
              <a:cxnLst/>
              <a:rect l="l" t="t" r="r" b="b"/>
              <a:pathLst>
                <a:path w="571" h="204" extrusionOk="0">
                  <a:moveTo>
                    <a:pt x="229" y="1"/>
                  </a:moveTo>
                  <a:lnTo>
                    <a:pt x="1" y="65"/>
                  </a:lnTo>
                  <a:cubicBezTo>
                    <a:pt x="64" y="115"/>
                    <a:pt x="140" y="153"/>
                    <a:pt x="203" y="204"/>
                  </a:cubicBezTo>
                  <a:lnTo>
                    <a:pt x="571" y="90"/>
                  </a:lnTo>
                  <a:cubicBezTo>
                    <a:pt x="533" y="90"/>
                    <a:pt x="482" y="77"/>
                    <a:pt x="432" y="65"/>
                  </a:cubicBezTo>
                  <a:cubicBezTo>
                    <a:pt x="381" y="51"/>
                    <a:pt x="330" y="26"/>
                    <a:pt x="280" y="14"/>
                  </a:cubicBezTo>
                  <a:cubicBezTo>
                    <a:pt x="266" y="14"/>
                    <a:pt x="241" y="14"/>
                    <a:pt x="229" y="1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80;p40">
              <a:extLst>
                <a:ext uri="{FF2B5EF4-FFF2-40B4-BE49-F238E27FC236}">
                  <a16:creationId xmlns:a16="http://schemas.microsoft.com/office/drawing/2014/main" id="{029CF8BD-3A61-4173-49AD-BF39065F381E}"/>
                </a:ext>
              </a:extLst>
            </p:cNvPr>
            <p:cNvSpPr/>
            <p:nvPr/>
          </p:nvSpPr>
          <p:spPr>
            <a:xfrm>
              <a:off x="3419450" y="1426475"/>
              <a:ext cx="39000" cy="10500"/>
            </a:xfrm>
            <a:custGeom>
              <a:avLst/>
              <a:gdLst/>
              <a:ahLst/>
              <a:cxnLst/>
              <a:rect l="l" t="t" r="r" b="b"/>
              <a:pathLst>
                <a:path w="1560" h="420" extrusionOk="0">
                  <a:moveTo>
                    <a:pt x="1078" y="0"/>
                  </a:moveTo>
                  <a:lnTo>
                    <a:pt x="1" y="305"/>
                  </a:lnTo>
                  <a:lnTo>
                    <a:pt x="419" y="419"/>
                  </a:lnTo>
                  <a:lnTo>
                    <a:pt x="1559" y="90"/>
                  </a:lnTo>
                  <a:cubicBezTo>
                    <a:pt x="1471" y="76"/>
                    <a:pt x="1382" y="51"/>
                    <a:pt x="1294" y="26"/>
                  </a:cubicBezTo>
                  <a:cubicBezTo>
                    <a:pt x="1230" y="14"/>
                    <a:pt x="1154" y="14"/>
                    <a:pt x="1078" y="0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81;p40">
              <a:extLst>
                <a:ext uri="{FF2B5EF4-FFF2-40B4-BE49-F238E27FC236}">
                  <a16:creationId xmlns:a16="http://schemas.microsoft.com/office/drawing/2014/main" id="{3CCCA109-8C4C-2740-065B-4F7F0840AF1B}"/>
                </a:ext>
              </a:extLst>
            </p:cNvPr>
            <p:cNvSpPr/>
            <p:nvPr/>
          </p:nvSpPr>
          <p:spPr>
            <a:xfrm>
              <a:off x="3402650" y="1348525"/>
              <a:ext cx="321675" cy="91600"/>
            </a:xfrm>
            <a:custGeom>
              <a:avLst/>
              <a:gdLst/>
              <a:ahLst/>
              <a:cxnLst/>
              <a:rect l="l" t="t" r="r" b="b"/>
              <a:pathLst>
                <a:path w="12867" h="3664" extrusionOk="0">
                  <a:moveTo>
                    <a:pt x="6440" y="0"/>
                  </a:moveTo>
                  <a:cubicBezTo>
                    <a:pt x="2891" y="0"/>
                    <a:pt x="1" y="825"/>
                    <a:pt x="1" y="1825"/>
                  </a:cubicBezTo>
                  <a:cubicBezTo>
                    <a:pt x="1" y="1864"/>
                    <a:pt x="14" y="1889"/>
                    <a:pt x="14" y="1915"/>
                  </a:cubicBezTo>
                  <a:cubicBezTo>
                    <a:pt x="166" y="2878"/>
                    <a:pt x="2992" y="3664"/>
                    <a:pt x="6440" y="3664"/>
                  </a:cubicBezTo>
                  <a:cubicBezTo>
                    <a:pt x="9888" y="3664"/>
                    <a:pt x="12715" y="2878"/>
                    <a:pt x="12867" y="1915"/>
                  </a:cubicBezTo>
                  <a:lnTo>
                    <a:pt x="12867" y="1825"/>
                  </a:lnTo>
                  <a:cubicBezTo>
                    <a:pt x="12867" y="825"/>
                    <a:pt x="9989" y="0"/>
                    <a:pt x="644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82;p40">
              <a:extLst>
                <a:ext uri="{FF2B5EF4-FFF2-40B4-BE49-F238E27FC236}">
                  <a16:creationId xmlns:a16="http://schemas.microsoft.com/office/drawing/2014/main" id="{FA2A52F4-2C62-D328-BE4A-1BA5DC505E48}"/>
                </a:ext>
              </a:extLst>
            </p:cNvPr>
            <p:cNvSpPr/>
            <p:nvPr/>
          </p:nvSpPr>
          <p:spPr>
            <a:xfrm>
              <a:off x="3402975" y="1352950"/>
              <a:ext cx="321350" cy="87175"/>
            </a:xfrm>
            <a:custGeom>
              <a:avLst/>
              <a:gdLst/>
              <a:ahLst/>
              <a:cxnLst/>
              <a:rect l="l" t="t" r="r" b="b"/>
              <a:pathLst>
                <a:path w="12854" h="3487" extrusionOk="0">
                  <a:moveTo>
                    <a:pt x="6427" y="1"/>
                  </a:moveTo>
                  <a:cubicBezTo>
                    <a:pt x="2979" y="1"/>
                    <a:pt x="153" y="774"/>
                    <a:pt x="1" y="1738"/>
                  </a:cubicBezTo>
                  <a:cubicBezTo>
                    <a:pt x="26" y="1877"/>
                    <a:pt x="102" y="2017"/>
                    <a:pt x="241" y="2156"/>
                  </a:cubicBezTo>
                  <a:cubicBezTo>
                    <a:pt x="292" y="2206"/>
                    <a:pt x="356" y="2257"/>
                    <a:pt x="432" y="2321"/>
                  </a:cubicBezTo>
                  <a:cubicBezTo>
                    <a:pt x="736" y="2536"/>
                    <a:pt x="1204" y="2739"/>
                    <a:pt x="1775" y="2916"/>
                  </a:cubicBezTo>
                  <a:cubicBezTo>
                    <a:pt x="1902" y="2955"/>
                    <a:pt x="2041" y="2992"/>
                    <a:pt x="2168" y="3017"/>
                  </a:cubicBezTo>
                  <a:cubicBezTo>
                    <a:pt x="2713" y="3157"/>
                    <a:pt x="3334" y="3271"/>
                    <a:pt x="4018" y="3347"/>
                  </a:cubicBezTo>
                  <a:cubicBezTo>
                    <a:pt x="4691" y="3423"/>
                    <a:pt x="5426" y="3474"/>
                    <a:pt x="6199" y="3474"/>
                  </a:cubicBezTo>
                  <a:cubicBezTo>
                    <a:pt x="6275" y="3474"/>
                    <a:pt x="6351" y="3487"/>
                    <a:pt x="6427" y="3487"/>
                  </a:cubicBezTo>
                  <a:cubicBezTo>
                    <a:pt x="9875" y="3487"/>
                    <a:pt x="12702" y="2701"/>
                    <a:pt x="12854" y="1738"/>
                  </a:cubicBezTo>
                  <a:cubicBezTo>
                    <a:pt x="12841" y="1687"/>
                    <a:pt x="12829" y="1648"/>
                    <a:pt x="12815" y="1598"/>
                  </a:cubicBezTo>
                  <a:cubicBezTo>
                    <a:pt x="12727" y="1395"/>
                    <a:pt x="12511" y="1205"/>
                    <a:pt x="12207" y="1015"/>
                  </a:cubicBezTo>
                  <a:cubicBezTo>
                    <a:pt x="11891" y="837"/>
                    <a:pt x="11472" y="673"/>
                    <a:pt x="10965" y="533"/>
                  </a:cubicBezTo>
                  <a:cubicBezTo>
                    <a:pt x="10826" y="495"/>
                    <a:pt x="10699" y="457"/>
                    <a:pt x="10559" y="419"/>
                  </a:cubicBezTo>
                  <a:cubicBezTo>
                    <a:pt x="9913" y="267"/>
                    <a:pt x="9153" y="153"/>
                    <a:pt x="8316" y="77"/>
                  </a:cubicBezTo>
                  <a:cubicBezTo>
                    <a:pt x="8113" y="65"/>
                    <a:pt x="7910" y="39"/>
                    <a:pt x="7708" y="26"/>
                  </a:cubicBezTo>
                  <a:cubicBezTo>
                    <a:pt x="7289" y="14"/>
                    <a:pt x="6858" y="1"/>
                    <a:pt x="64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83;p40">
              <a:extLst>
                <a:ext uri="{FF2B5EF4-FFF2-40B4-BE49-F238E27FC236}">
                  <a16:creationId xmlns:a16="http://schemas.microsoft.com/office/drawing/2014/main" id="{DD0ED071-A3DE-829F-773E-64E3D04C35D9}"/>
                </a:ext>
              </a:extLst>
            </p:cNvPr>
            <p:cNvSpPr/>
            <p:nvPr/>
          </p:nvSpPr>
          <p:spPr>
            <a:xfrm>
              <a:off x="3503425" y="1382425"/>
              <a:ext cx="219950" cy="57375"/>
            </a:xfrm>
            <a:custGeom>
              <a:avLst/>
              <a:gdLst/>
              <a:ahLst/>
              <a:cxnLst/>
              <a:rect l="l" t="t" r="r" b="b"/>
              <a:pathLst>
                <a:path w="8798" h="2295" extrusionOk="0">
                  <a:moveTo>
                    <a:pt x="8430" y="1"/>
                  </a:moveTo>
                  <a:cubicBezTo>
                    <a:pt x="8380" y="89"/>
                    <a:pt x="8304" y="165"/>
                    <a:pt x="8228" y="241"/>
                  </a:cubicBezTo>
                  <a:cubicBezTo>
                    <a:pt x="8151" y="305"/>
                    <a:pt x="8075" y="356"/>
                    <a:pt x="7999" y="419"/>
                  </a:cubicBezTo>
                  <a:cubicBezTo>
                    <a:pt x="7771" y="584"/>
                    <a:pt x="7492" y="736"/>
                    <a:pt x="7150" y="888"/>
                  </a:cubicBezTo>
                  <a:cubicBezTo>
                    <a:pt x="7137" y="888"/>
                    <a:pt x="7124" y="888"/>
                    <a:pt x="7112" y="900"/>
                  </a:cubicBezTo>
                  <a:lnTo>
                    <a:pt x="8797" y="419"/>
                  </a:lnTo>
                  <a:cubicBezTo>
                    <a:pt x="8735" y="280"/>
                    <a:pt x="8608" y="140"/>
                    <a:pt x="8430" y="1"/>
                  </a:cubicBezTo>
                  <a:close/>
                  <a:moveTo>
                    <a:pt x="4754" y="1573"/>
                  </a:moveTo>
                  <a:lnTo>
                    <a:pt x="4754" y="1573"/>
                  </a:lnTo>
                  <a:cubicBezTo>
                    <a:pt x="4488" y="1623"/>
                    <a:pt x="4222" y="1661"/>
                    <a:pt x="3943" y="1700"/>
                  </a:cubicBezTo>
                  <a:cubicBezTo>
                    <a:pt x="3879" y="1712"/>
                    <a:pt x="3803" y="1725"/>
                    <a:pt x="3727" y="1737"/>
                  </a:cubicBezTo>
                  <a:cubicBezTo>
                    <a:pt x="3448" y="1762"/>
                    <a:pt x="3169" y="1801"/>
                    <a:pt x="2878" y="1826"/>
                  </a:cubicBezTo>
                  <a:cubicBezTo>
                    <a:pt x="2802" y="1826"/>
                    <a:pt x="2726" y="1838"/>
                    <a:pt x="2662" y="1838"/>
                  </a:cubicBezTo>
                  <a:cubicBezTo>
                    <a:pt x="2383" y="1864"/>
                    <a:pt x="2105" y="1889"/>
                    <a:pt x="1814" y="1902"/>
                  </a:cubicBezTo>
                  <a:lnTo>
                    <a:pt x="1585" y="1902"/>
                  </a:lnTo>
                  <a:cubicBezTo>
                    <a:pt x="1344" y="1915"/>
                    <a:pt x="1104" y="1928"/>
                    <a:pt x="850" y="1928"/>
                  </a:cubicBezTo>
                  <a:lnTo>
                    <a:pt x="0" y="2168"/>
                  </a:lnTo>
                  <a:cubicBezTo>
                    <a:pt x="673" y="2244"/>
                    <a:pt x="1408" y="2295"/>
                    <a:pt x="2181" y="2295"/>
                  </a:cubicBezTo>
                  <a:lnTo>
                    <a:pt x="4754" y="1573"/>
                  </a:ln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84;p40">
              <a:extLst>
                <a:ext uri="{FF2B5EF4-FFF2-40B4-BE49-F238E27FC236}">
                  <a16:creationId xmlns:a16="http://schemas.microsoft.com/office/drawing/2014/main" id="{BF73AA4F-D09B-3392-7FE0-0ADB67E705E5}"/>
                </a:ext>
              </a:extLst>
            </p:cNvPr>
            <p:cNvSpPr/>
            <p:nvPr/>
          </p:nvSpPr>
          <p:spPr>
            <a:xfrm>
              <a:off x="3451775" y="1427100"/>
              <a:ext cx="7950" cy="1300"/>
            </a:xfrm>
            <a:custGeom>
              <a:avLst/>
              <a:gdLst/>
              <a:ahLst/>
              <a:cxnLst/>
              <a:rect l="l" t="t" r="r" b="b"/>
              <a:pathLst>
                <a:path w="318" h="52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26"/>
                    <a:pt x="153" y="39"/>
                    <a:pt x="216" y="51"/>
                  </a:cubicBezTo>
                  <a:lnTo>
                    <a:pt x="317" y="26"/>
                  </a:lnTo>
                  <a:cubicBezTo>
                    <a:pt x="204" y="26"/>
                    <a:pt x="102" y="14"/>
                    <a:pt x="1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85;p40">
              <a:extLst>
                <a:ext uri="{FF2B5EF4-FFF2-40B4-BE49-F238E27FC236}">
                  <a16:creationId xmlns:a16="http://schemas.microsoft.com/office/drawing/2014/main" id="{3DF9EE16-53A1-79AB-BC0E-D0161430DFFA}"/>
                </a:ext>
              </a:extLst>
            </p:cNvPr>
            <p:cNvSpPr/>
            <p:nvPr/>
          </p:nvSpPr>
          <p:spPr>
            <a:xfrm>
              <a:off x="3490125" y="13634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0"/>
                  </a:moveTo>
                  <a:lnTo>
                    <a:pt x="2472" y="305"/>
                  </a:lnTo>
                  <a:cubicBezTo>
                    <a:pt x="901" y="368"/>
                    <a:pt x="115" y="621"/>
                    <a:pt x="115" y="938"/>
                  </a:cubicBezTo>
                  <a:cubicBezTo>
                    <a:pt x="115" y="1648"/>
                    <a:pt x="3828" y="1458"/>
                    <a:pt x="3828" y="1699"/>
                  </a:cubicBezTo>
                  <a:cubicBezTo>
                    <a:pt x="3828" y="1762"/>
                    <a:pt x="3600" y="1800"/>
                    <a:pt x="2954" y="1800"/>
                  </a:cubicBezTo>
                  <a:cubicBezTo>
                    <a:pt x="2219" y="1800"/>
                    <a:pt x="1369" y="1724"/>
                    <a:pt x="735" y="1623"/>
                  </a:cubicBezTo>
                  <a:lnTo>
                    <a:pt x="0" y="2091"/>
                  </a:lnTo>
                  <a:cubicBezTo>
                    <a:pt x="583" y="2193"/>
                    <a:pt x="1509" y="2269"/>
                    <a:pt x="2472" y="2282"/>
                  </a:cubicBezTo>
                  <a:lnTo>
                    <a:pt x="2472" y="2573"/>
                  </a:lnTo>
                  <a:lnTo>
                    <a:pt x="3828" y="2573"/>
                  </a:lnTo>
                  <a:lnTo>
                    <a:pt x="3828" y="2269"/>
                  </a:lnTo>
                  <a:cubicBezTo>
                    <a:pt x="5324" y="2193"/>
                    <a:pt x="6072" y="1939"/>
                    <a:pt x="6072" y="1648"/>
                  </a:cubicBezTo>
                  <a:cubicBezTo>
                    <a:pt x="6072" y="938"/>
                    <a:pt x="2358" y="1128"/>
                    <a:pt x="2358" y="900"/>
                  </a:cubicBezTo>
                  <a:cubicBezTo>
                    <a:pt x="2358" y="837"/>
                    <a:pt x="2561" y="786"/>
                    <a:pt x="3233" y="786"/>
                  </a:cubicBezTo>
                  <a:cubicBezTo>
                    <a:pt x="3816" y="786"/>
                    <a:pt x="4437" y="824"/>
                    <a:pt x="5109" y="925"/>
                  </a:cubicBezTo>
                  <a:lnTo>
                    <a:pt x="5793" y="457"/>
                  </a:lnTo>
                  <a:cubicBezTo>
                    <a:pt x="5236" y="368"/>
                    <a:pt x="4551" y="317"/>
                    <a:pt x="3828" y="291"/>
                  </a:cubicBezTo>
                  <a:lnTo>
                    <a:pt x="38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86;p40">
              <a:extLst>
                <a:ext uri="{FF2B5EF4-FFF2-40B4-BE49-F238E27FC236}">
                  <a16:creationId xmlns:a16="http://schemas.microsoft.com/office/drawing/2014/main" id="{E0779F43-361C-A712-9FFF-5E8F7EFC1759}"/>
                </a:ext>
              </a:extLst>
            </p:cNvPr>
            <p:cNvSpPr/>
            <p:nvPr/>
          </p:nvSpPr>
          <p:spPr>
            <a:xfrm>
              <a:off x="3489175" y="1360900"/>
              <a:ext cx="151800" cy="64325"/>
            </a:xfrm>
            <a:custGeom>
              <a:avLst/>
              <a:gdLst/>
              <a:ahLst/>
              <a:cxnLst/>
              <a:rect l="l" t="t" r="r" b="b"/>
              <a:pathLst>
                <a:path w="6072" h="2573" extrusionOk="0">
                  <a:moveTo>
                    <a:pt x="2472" y="0"/>
                  </a:moveTo>
                  <a:lnTo>
                    <a:pt x="2472" y="304"/>
                  </a:lnTo>
                  <a:cubicBezTo>
                    <a:pt x="900" y="367"/>
                    <a:pt x="102" y="621"/>
                    <a:pt x="102" y="938"/>
                  </a:cubicBezTo>
                  <a:cubicBezTo>
                    <a:pt x="102" y="1648"/>
                    <a:pt x="3829" y="1457"/>
                    <a:pt x="3829" y="1699"/>
                  </a:cubicBezTo>
                  <a:cubicBezTo>
                    <a:pt x="3829" y="1761"/>
                    <a:pt x="3600" y="1800"/>
                    <a:pt x="2953" y="1800"/>
                  </a:cubicBezTo>
                  <a:cubicBezTo>
                    <a:pt x="2218" y="1800"/>
                    <a:pt x="1370" y="1736"/>
                    <a:pt x="736" y="1623"/>
                  </a:cubicBezTo>
                  <a:lnTo>
                    <a:pt x="1" y="2091"/>
                  </a:lnTo>
                  <a:cubicBezTo>
                    <a:pt x="584" y="2192"/>
                    <a:pt x="1508" y="2269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4" y="2192"/>
                    <a:pt x="6072" y="1939"/>
                    <a:pt x="6072" y="1648"/>
                  </a:cubicBezTo>
                  <a:cubicBezTo>
                    <a:pt x="6072" y="938"/>
                    <a:pt x="2345" y="1128"/>
                    <a:pt x="2345" y="900"/>
                  </a:cubicBezTo>
                  <a:cubicBezTo>
                    <a:pt x="2345" y="837"/>
                    <a:pt x="2561" y="786"/>
                    <a:pt x="3232" y="786"/>
                  </a:cubicBezTo>
                  <a:cubicBezTo>
                    <a:pt x="3815" y="786"/>
                    <a:pt x="4437" y="823"/>
                    <a:pt x="5108" y="925"/>
                  </a:cubicBezTo>
                  <a:lnTo>
                    <a:pt x="5793" y="456"/>
                  </a:lnTo>
                  <a:cubicBezTo>
                    <a:pt x="5235" y="367"/>
                    <a:pt x="4551" y="316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87;p40">
              <a:extLst>
                <a:ext uri="{FF2B5EF4-FFF2-40B4-BE49-F238E27FC236}">
                  <a16:creationId xmlns:a16="http://schemas.microsoft.com/office/drawing/2014/main" id="{0B576E04-BD5B-6612-7DF0-FE0B8BDB906C}"/>
                </a:ext>
              </a:extLst>
            </p:cNvPr>
            <p:cNvSpPr/>
            <p:nvPr/>
          </p:nvSpPr>
          <p:spPr>
            <a:xfrm>
              <a:off x="3317100" y="1323175"/>
              <a:ext cx="402475" cy="107450"/>
            </a:xfrm>
            <a:custGeom>
              <a:avLst/>
              <a:gdLst/>
              <a:ahLst/>
              <a:cxnLst/>
              <a:rect l="l" t="t" r="r" b="b"/>
              <a:pathLst>
                <a:path w="16099" h="4298" extrusionOk="0">
                  <a:moveTo>
                    <a:pt x="14388" y="0"/>
                  </a:moveTo>
                  <a:lnTo>
                    <a:pt x="13589" y="13"/>
                  </a:lnTo>
                  <a:lnTo>
                    <a:pt x="5831" y="13"/>
                  </a:lnTo>
                  <a:lnTo>
                    <a:pt x="4994" y="25"/>
                  </a:lnTo>
                  <a:lnTo>
                    <a:pt x="0" y="25"/>
                  </a:lnTo>
                  <a:lnTo>
                    <a:pt x="0" y="1749"/>
                  </a:lnTo>
                  <a:lnTo>
                    <a:pt x="0" y="1813"/>
                  </a:lnTo>
                  <a:cubicBezTo>
                    <a:pt x="0" y="2117"/>
                    <a:pt x="178" y="2409"/>
                    <a:pt x="495" y="2675"/>
                  </a:cubicBezTo>
                  <a:cubicBezTo>
                    <a:pt x="532" y="2701"/>
                    <a:pt x="571" y="2738"/>
                    <a:pt x="608" y="2763"/>
                  </a:cubicBezTo>
                  <a:lnTo>
                    <a:pt x="723" y="2839"/>
                  </a:lnTo>
                  <a:cubicBezTo>
                    <a:pt x="748" y="2865"/>
                    <a:pt x="786" y="2878"/>
                    <a:pt x="811" y="2903"/>
                  </a:cubicBezTo>
                  <a:cubicBezTo>
                    <a:pt x="1027" y="3042"/>
                    <a:pt x="1281" y="3169"/>
                    <a:pt x="1560" y="3284"/>
                  </a:cubicBezTo>
                  <a:cubicBezTo>
                    <a:pt x="1636" y="3309"/>
                    <a:pt x="1712" y="3347"/>
                    <a:pt x="1788" y="3372"/>
                  </a:cubicBezTo>
                  <a:cubicBezTo>
                    <a:pt x="1940" y="3436"/>
                    <a:pt x="2104" y="3486"/>
                    <a:pt x="2282" y="3549"/>
                  </a:cubicBezTo>
                  <a:cubicBezTo>
                    <a:pt x="2396" y="3575"/>
                    <a:pt x="2510" y="3613"/>
                    <a:pt x="2637" y="3651"/>
                  </a:cubicBezTo>
                  <a:cubicBezTo>
                    <a:pt x="2650" y="3651"/>
                    <a:pt x="2675" y="3664"/>
                    <a:pt x="2701" y="3664"/>
                  </a:cubicBezTo>
                  <a:cubicBezTo>
                    <a:pt x="2751" y="3676"/>
                    <a:pt x="2802" y="3701"/>
                    <a:pt x="2853" y="3715"/>
                  </a:cubicBezTo>
                  <a:cubicBezTo>
                    <a:pt x="3118" y="3778"/>
                    <a:pt x="3410" y="3841"/>
                    <a:pt x="3701" y="3904"/>
                  </a:cubicBezTo>
                  <a:lnTo>
                    <a:pt x="3930" y="3943"/>
                  </a:lnTo>
                  <a:cubicBezTo>
                    <a:pt x="4031" y="3968"/>
                    <a:pt x="4146" y="3980"/>
                    <a:pt x="4259" y="4006"/>
                  </a:cubicBezTo>
                  <a:cubicBezTo>
                    <a:pt x="4424" y="4031"/>
                    <a:pt x="4589" y="4056"/>
                    <a:pt x="4766" y="4082"/>
                  </a:cubicBezTo>
                  <a:cubicBezTo>
                    <a:pt x="4842" y="4095"/>
                    <a:pt x="4918" y="4107"/>
                    <a:pt x="4994" y="4107"/>
                  </a:cubicBezTo>
                  <a:cubicBezTo>
                    <a:pt x="5261" y="4146"/>
                    <a:pt x="5552" y="4171"/>
                    <a:pt x="5831" y="4196"/>
                  </a:cubicBezTo>
                  <a:cubicBezTo>
                    <a:pt x="5907" y="4208"/>
                    <a:pt x="5983" y="4208"/>
                    <a:pt x="6059" y="4222"/>
                  </a:cubicBezTo>
                  <a:cubicBezTo>
                    <a:pt x="6135" y="4222"/>
                    <a:pt x="6211" y="4234"/>
                    <a:pt x="6275" y="4234"/>
                  </a:cubicBezTo>
                  <a:cubicBezTo>
                    <a:pt x="6490" y="4247"/>
                    <a:pt x="6693" y="4259"/>
                    <a:pt x="6909" y="4272"/>
                  </a:cubicBezTo>
                  <a:cubicBezTo>
                    <a:pt x="6985" y="4272"/>
                    <a:pt x="7048" y="4272"/>
                    <a:pt x="7124" y="4285"/>
                  </a:cubicBezTo>
                  <a:cubicBezTo>
                    <a:pt x="7403" y="4285"/>
                    <a:pt x="7695" y="4298"/>
                    <a:pt x="7974" y="4298"/>
                  </a:cubicBezTo>
                  <a:lnTo>
                    <a:pt x="8202" y="4298"/>
                  </a:lnTo>
                  <a:cubicBezTo>
                    <a:pt x="8481" y="4298"/>
                    <a:pt x="8760" y="4285"/>
                    <a:pt x="9038" y="4272"/>
                  </a:cubicBezTo>
                  <a:lnTo>
                    <a:pt x="9267" y="4272"/>
                  </a:lnTo>
                  <a:cubicBezTo>
                    <a:pt x="9558" y="4259"/>
                    <a:pt x="9836" y="4234"/>
                    <a:pt x="10115" y="4208"/>
                  </a:cubicBezTo>
                  <a:cubicBezTo>
                    <a:pt x="10179" y="4208"/>
                    <a:pt x="10255" y="4196"/>
                    <a:pt x="10331" y="4196"/>
                  </a:cubicBezTo>
                  <a:cubicBezTo>
                    <a:pt x="10622" y="4171"/>
                    <a:pt x="10901" y="4132"/>
                    <a:pt x="11180" y="4107"/>
                  </a:cubicBezTo>
                  <a:cubicBezTo>
                    <a:pt x="11256" y="4095"/>
                    <a:pt x="11332" y="4082"/>
                    <a:pt x="11396" y="4070"/>
                  </a:cubicBezTo>
                  <a:cubicBezTo>
                    <a:pt x="11687" y="4031"/>
                    <a:pt x="11979" y="3980"/>
                    <a:pt x="12245" y="3930"/>
                  </a:cubicBezTo>
                  <a:lnTo>
                    <a:pt x="12473" y="3892"/>
                  </a:lnTo>
                  <a:cubicBezTo>
                    <a:pt x="12765" y="3828"/>
                    <a:pt x="13044" y="3765"/>
                    <a:pt x="13310" y="3689"/>
                  </a:cubicBezTo>
                  <a:cubicBezTo>
                    <a:pt x="13386" y="3676"/>
                    <a:pt x="13462" y="3651"/>
                    <a:pt x="13538" y="3625"/>
                  </a:cubicBezTo>
                  <a:cubicBezTo>
                    <a:pt x="13842" y="3537"/>
                    <a:pt x="14121" y="3448"/>
                    <a:pt x="14388" y="3347"/>
                  </a:cubicBezTo>
                  <a:cubicBezTo>
                    <a:pt x="14464" y="3309"/>
                    <a:pt x="14540" y="3284"/>
                    <a:pt x="14603" y="3258"/>
                  </a:cubicBezTo>
                  <a:cubicBezTo>
                    <a:pt x="14945" y="3106"/>
                    <a:pt x="15224" y="2954"/>
                    <a:pt x="15452" y="2789"/>
                  </a:cubicBezTo>
                  <a:cubicBezTo>
                    <a:pt x="15528" y="2726"/>
                    <a:pt x="15604" y="2675"/>
                    <a:pt x="15681" y="2611"/>
                  </a:cubicBezTo>
                  <a:cubicBezTo>
                    <a:pt x="15946" y="2358"/>
                    <a:pt x="16098" y="2092"/>
                    <a:pt x="16098" y="1813"/>
                  </a:cubicBezTo>
                  <a:lnTo>
                    <a:pt x="16098" y="1788"/>
                  </a:lnTo>
                  <a:lnTo>
                    <a:pt x="16098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88;p40">
              <a:extLst>
                <a:ext uri="{FF2B5EF4-FFF2-40B4-BE49-F238E27FC236}">
                  <a16:creationId xmlns:a16="http://schemas.microsoft.com/office/drawing/2014/main" id="{C6E8D5C2-1957-18B0-07F2-D3686DA6A995}"/>
                </a:ext>
              </a:extLst>
            </p:cNvPr>
            <p:cNvSpPr/>
            <p:nvPr/>
          </p:nvSpPr>
          <p:spPr>
            <a:xfrm>
              <a:off x="3329450" y="1323800"/>
              <a:ext cx="5750" cy="70375"/>
            </a:xfrm>
            <a:custGeom>
              <a:avLst/>
              <a:gdLst/>
              <a:ahLst/>
              <a:cxnLst/>
              <a:rect l="l" t="t" r="r" b="b"/>
              <a:pathLst>
                <a:path w="230" h="2815" extrusionOk="0">
                  <a:moveTo>
                    <a:pt x="1" y="0"/>
                  </a:moveTo>
                  <a:lnTo>
                    <a:pt x="1" y="2650"/>
                  </a:lnTo>
                  <a:cubicBezTo>
                    <a:pt x="38" y="2676"/>
                    <a:pt x="77" y="2713"/>
                    <a:pt x="114" y="2738"/>
                  </a:cubicBezTo>
                  <a:lnTo>
                    <a:pt x="229" y="281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89;p40">
              <a:extLst>
                <a:ext uri="{FF2B5EF4-FFF2-40B4-BE49-F238E27FC236}">
                  <a16:creationId xmlns:a16="http://schemas.microsoft.com/office/drawing/2014/main" id="{CE545D95-C9F4-7A4A-6791-CC6B43D8AEB4}"/>
                </a:ext>
              </a:extLst>
            </p:cNvPr>
            <p:cNvSpPr/>
            <p:nvPr/>
          </p:nvSpPr>
          <p:spPr>
            <a:xfrm>
              <a:off x="3356075" y="1323800"/>
              <a:ext cx="5725" cy="83675"/>
            </a:xfrm>
            <a:custGeom>
              <a:avLst/>
              <a:gdLst/>
              <a:ahLst/>
              <a:cxnLst/>
              <a:rect l="l" t="t" r="r" b="b"/>
              <a:pathLst>
                <a:path w="229" h="3347" extrusionOk="0">
                  <a:moveTo>
                    <a:pt x="1" y="0"/>
                  </a:moveTo>
                  <a:lnTo>
                    <a:pt x="1" y="3259"/>
                  </a:lnTo>
                  <a:cubicBezTo>
                    <a:pt x="77" y="3284"/>
                    <a:pt x="153" y="3322"/>
                    <a:pt x="229" y="3347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90;p40">
              <a:extLst>
                <a:ext uri="{FF2B5EF4-FFF2-40B4-BE49-F238E27FC236}">
                  <a16:creationId xmlns:a16="http://schemas.microsoft.com/office/drawing/2014/main" id="{EFD67213-834E-A082-89D5-A32D1DDA534E}"/>
                </a:ext>
              </a:extLst>
            </p:cNvPr>
            <p:cNvSpPr/>
            <p:nvPr/>
          </p:nvSpPr>
          <p:spPr>
            <a:xfrm>
              <a:off x="3383000" y="1323800"/>
              <a:ext cx="5425" cy="92250"/>
            </a:xfrm>
            <a:custGeom>
              <a:avLst/>
              <a:gdLst/>
              <a:ahLst/>
              <a:cxnLst/>
              <a:rect l="l" t="t" r="r" b="b"/>
              <a:pathLst>
                <a:path w="217" h="3690" extrusionOk="0">
                  <a:moveTo>
                    <a:pt x="1" y="0"/>
                  </a:moveTo>
                  <a:lnTo>
                    <a:pt x="1" y="3626"/>
                  </a:lnTo>
                  <a:cubicBezTo>
                    <a:pt x="14" y="3626"/>
                    <a:pt x="39" y="3639"/>
                    <a:pt x="65" y="3639"/>
                  </a:cubicBezTo>
                  <a:cubicBezTo>
                    <a:pt x="115" y="3651"/>
                    <a:pt x="166" y="3676"/>
                    <a:pt x="217" y="3690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91;p40">
              <a:extLst>
                <a:ext uri="{FF2B5EF4-FFF2-40B4-BE49-F238E27FC236}">
                  <a16:creationId xmlns:a16="http://schemas.microsoft.com/office/drawing/2014/main" id="{DCBA9A93-B38E-1B22-E74D-44D4172C932E}"/>
                </a:ext>
              </a:extLst>
            </p:cNvPr>
            <p:cNvSpPr/>
            <p:nvPr/>
          </p:nvSpPr>
          <p:spPr>
            <a:xfrm>
              <a:off x="3409625" y="1323800"/>
              <a:ext cx="5725" cy="97950"/>
            </a:xfrm>
            <a:custGeom>
              <a:avLst/>
              <a:gdLst/>
              <a:ahLst/>
              <a:cxnLst/>
              <a:rect l="l" t="t" r="r" b="b"/>
              <a:pathLst>
                <a:path w="229" h="3918" extrusionOk="0">
                  <a:moveTo>
                    <a:pt x="0" y="0"/>
                  </a:moveTo>
                  <a:lnTo>
                    <a:pt x="0" y="3879"/>
                  </a:lnTo>
                  <a:lnTo>
                    <a:pt x="229" y="391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92;p40">
              <a:extLst>
                <a:ext uri="{FF2B5EF4-FFF2-40B4-BE49-F238E27FC236}">
                  <a16:creationId xmlns:a16="http://schemas.microsoft.com/office/drawing/2014/main" id="{D8724C03-FA9A-A6DA-87F9-3AE18AC86CA8}"/>
                </a:ext>
              </a:extLst>
            </p:cNvPr>
            <p:cNvSpPr/>
            <p:nvPr/>
          </p:nvSpPr>
          <p:spPr>
            <a:xfrm>
              <a:off x="3436250" y="1323800"/>
              <a:ext cx="5725" cy="102075"/>
            </a:xfrm>
            <a:custGeom>
              <a:avLst/>
              <a:gdLst/>
              <a:ahLst/>
              <a:cxnLst/>
              <a:rect l="l" t="t" r="r" b="b"/>
              <a:pathLst>
                <a:path w="229" h="4083" extrusionOk="0">
                  <a:moveTo>
                    <a:pt x="0" y="0"/>
                  </a:moveTo>
                  <a:lnTo>
                    <a:pt x="0" y="4057"/>
                  </a:lnTo>
                  <a:cubicBezTo>
                    <a:pt x="76" y="4070"/>
                    <a:pt x="152" y="4082"/>
                    <a:pt x="228" y="4082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93;p40">
              <a:extLst>
                <a:ext uri="{FF2B5EF4-FFF2-40B4-BE49-F238E27FC236}">
                  <a16:creationId xmlns:a16="http://schemas.microsoft.com/office/drawing/2014/main" id="{B3C7101D-1287-0F51-F813-82149909C222}"/>
                </a:ext>
              </a:extLst>
            </p:cNvPr>
            <p:cNvSpPr/>
            <p:nvPr/>
          </p:nvSpPr>
          <p:spPr>
            <a:xfrm>
              <a:off x="3462850" y="1323500"/>
              <a:ext cx="5750" cy="105225"/>
            </a:xfrm>
            <a:custGeom>
              <a:avLst/>
              <a:gdLst/>
              <a:ahLst/>
              <a:cxnLst/>
              <a:rect l="l" t="t" r="r" b="b"/>
              <a:pathLst>
                <a:path w="230" h="4209" extrusionOk="0">
                  <a:moveTo>
                    <a:pt x="1" y="0"/>
                  </a:moveTo>
                  <a:lnTo>
                    <a:pt x="1" y="4183"/>
                  </a:lnTo>
                  <a:cubicBezTo>
                    <a:pt x="77" y="4195"/>
                    <a:pt x="153" y="4195"/>
                    <a:pt x="229" y="420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94;p40">
              <a:extLst>
                <a:ext uri="{FF2B5EF4-FFF2-40B4-BE49-F238E27FC236}">
                  <a16:creationId xmlns:a16="http://schemas.microsoft.com/office/drawing/2014/main" id="{B63BE132-DDAE-50E9-9327-63275457B5EB}"/>
                </a:ext>
              </a:extLst>
            </p:cNvPr>
            <p:cNvSpPr/>
            <p:nvPr/>
          </p:nvSpPr>
          <p:spPr>
            <a:xfrm>
              <a:off x="3489800" y="1323500"/>
              <a:ext cx="5400" cy="106800"/>
            </a:xfrm>
            <a:custGeom>
              <a:avLst/>
              <a:gdLst/>
              <a:ahLst/>
              <a:cxnLst/>
              <a:rect l="l" t="t" r="r" b="b"/>
              <a:pathLst>
                <a:path w="216" h="4272" extrusionOk="0">
                  <a:moveTo>
                    <a:pt x="1" y="0"/>
                  </a:moveTo>
                  <a:lnTo>
                    <a:pt x="1" y="4259"/>
                  </a:lnTo>
                  <a:cubicBezTo>
                    <a:pt x="77" y="4259"/>
                    <a:pt x="140" y="4259"/>
                    <a:pt x="216" y="4272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95;p40">
              <a:extLst>
                <a:ext uri="{FF2B5EF4-FFF2-40B4-BE49-F238E27FC236}">
                  <a16:creationId xmlns:a16="http://schemas.microsoft.com/office/drawing/2014/main" id="{ECD524FC-C500-A36F-4F55-2A1FBD00271F}"/>
                </a:ext>
              </a:extLst>
            </p:cNvPr>
            <p:cNvSpPr/>
            <p:nvPr/>
          </p:nvSpPr>
          <p:spPr>
            <a:xfrm>
              <a:off x="3516425" y="1323500"/>
              <a:ext cx="5725" cy="107125"/>
            </a:xfrm>
            <a:custGeom>
              <a:avLst/>
              <a:gdLst/>
              <a:ahLst/>
              <a:cxnLst/>
              <a:rect l="l" t="t" r="r" b="b"/>
              <a:pathLst>
                <a:path w="229" h="4285" extrusionOk="0">
                  <a:moveTo>
                    <a:pt x="1" y="0"/>
                  </a:moveTo>
                  <a:lnTo>
                    <a:pt x="1" y="4285"/>
                  </a:lnTo>
                  <a:lnTo>
                    <a:pt x="229" y="428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96;p40">
              <a:extLst>
                <a:ext uri="{FF2B5EF4-FFF2-40B4-BE49-F238E27FC236}">
                  <a16:creationId xmlns:a16="http://schemas.microsoft.com/office/drawing/2014/main" id="{F7315F13-6C40-0815-F075-3D7E0A0FFCC3}"/>
                </a:ext>
              </a:extLst>
            </p:cNvPr>
            <p:cNvSpPr/>
            <p:nvPr/>
          </p:nvSpPr>
          <p:spPr>
            <a:xfrm>
              <a:off x="3543050" y="1323500"/>
              <a:ext cx="5725" cy="106500"/>
            </a:xfrm>
            <a:custGeom>
              <a:avLst/>
              <a:gdLst/>
              <a:ahLst/>
              <a:cxnLst/>
              <a:rect l="l" t="t" r="r" b="b"/>
              <a:pathLst>
                <a:path w="229" h="4260" extrusionOk="0">
                  <a:moveTo>
                    <a:pt x="0" y="0"/>
                  </a:moveTo>
                  <a:lnTo>
                    <a:pt x="0" y="4259"/>
                  </a:lnTo>
                  <a:lnTo>
                    <a:pt x="229" y="425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97;p40">
              <a:extLst>
                <a:ext uri="{FF2B5EF4-FFF2-40B4-BE49-F238E27FC236}">
                  <a16:creationId xmlns:a16="http://schemas.microsoft.com/office/drawing/2014/main" id="{A9D9BA52-3728-F314-E9B0-13F13630426C}"/>
                </a:ext>
              </a:extLst>
            </p:cNvPr>
            <p:cNvSpPr/>
            <p:nvPr/>
          </p:nvSpPr>
          <p:spPr>
            <a:xfrm>
              <a:off x="3569975" y="1323500"/>
              <a:ext cx="5425" cy="104900"/>
            </a:xfrm>
            <a:custGeom>
              <a:avLst/>
              <a:gdLst/>
              <a:ahLst/>
              <a:cxnLst/>
              <a:rect l="l" t="t" r="r" b="b"/>
              <a:pathLst>
                <a:path w="217" h="4196" extrusionOk="0">
                  <a:moveTo>
                    <a:pt x="0" y="0"/>
                  </a:moveTo>
                  <a:lnTo>
                    <a:pt x="0" y="4195"/>
                  </a:lnTo>
                  <a:cubicBezTo>
                    <a:pt x="64" y="4195"/>
                    <a:pt x="140" y="4183"/>
                    <a:pt x="216" y="418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98;p40">
              <a:extLst>
                <a:ext uri="{FF2B5EF4-FFF2-40B4-BE49-F238E27FC236}">
                  <a16:creationId xmlns:a16="http://schemas.microsoft.com/office/drawing/2014/main" id="{84F19408-1AF7-7394-E48D-3F6307846290}"/>
                </a:ext>
              </a:extLst>
            </p:cNvPr>
            <p:cNvSpPr/>
            <p:nvPr/>
          </p:nvSpPr>
          <p:spPr>
            <a:xfrm>
              <a:off x="3596600" y="1323500"/>
              <a:ext cx="5425" cy="102375"/>
            </a:xfrm>
            <a:custGeom>
              <a:avLst/>
              <a:gdLst/>
              <a:ahLst/>
              <a:cxnLst/>
              <a:rect l="l" t="t" r="r" b="b"/>
              <a:pathLst>
                <a:path w="217" h="4095" extrusionOk="0">
                  <a:moveTo>
                    <a:pt x="0" y="0"/>
                  </a:moveTo>
                  <a:lnTo>
                    <a:pt x="0" y="4094"/>
                  </a:lnTo>
                  <a:cubicBezTo>
                    <a:pt x="76" y="4082"/>
                    <a:pt x="152" y="4069"/>
                    <a:pt x="216" y="4057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99;p40">
              <a:extLst>
                <a:ext uri="{FF2B5EF4-FFF2-40B4-BE49-F238E27FC236}">
                  <a16:creationId xmlns:a16="http://schemas.microsoft.com/office/drawing/2014/main" id="{BB3824C3-A00C-AEA8-8573-E8AAB22FD7A6}"/>
                </a:ext>
              </a:extLst>
            </p:cNvPr>
            <p:cNvSpPr/>
            <p:nvPr/>
          </p:nvSpPr>
          <p:spPr>
            <a:xfrm>
              <a:off x="3623200" y="1323500"/>
              <a:ext cx="5750" cy="97925"/>
            </a:xfrm>
            <a:custGeom>
              <a:avLst/>
              <a:gdLst/>
              <a:ahLst/>
              <a:cxnLst/>
              <a:rect l="l" t="t" r="r" b="b"/>
              <a:pathLst>
                <a:path w="230" h="3917" extrusionOk="0">
                  <a:moveTo>
                    <a:pt x="1" y="0"/>
                  </a:moveTo>
                  <a:lnTo>
                    <a:pt x="1" y="3917"/>
                  </a:lnTo>
                  <a:lnTo>
                    <a:pt x="229" y="3879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200;p40">
              <a:extLst>
                <a:ext uri="{FF2B5EF4-FFF2-40B4-BE49-F238E27FC236}">
                  <a16:creationId xmlns:a16="http://schemas.microsoft.com/office/drawing/2014/main" id="{AE0FA4B6-EB06-DDD8-F31D-04C93D8E5580}"/>
                </a:ext>
              </a:extLst>
            </p:cNvPr>
            <p:cNvSpPr/>
            <p:nvPr/>
          </p:nvSpPr>
          <p:spPr>
            <a:xfrm>
              <a:off x="3649825" y="1323500"/>
              <a:ext cx="5725" cy="91925"/>
            </a:xfrm>
            <a:custGeom>
              <a:avLst/>
              <a:gdLst/>
              <a:ahLst/>
              <a:cxnLst/>
              <a:rect l="l" t="t" r="r" b="b"/>
              <a:pathLst>
                <a:path w="229" h="3677" extrusionOk="0">
                  <a:moveTo>
                    <a:pt x="1" y="0"/>
                  </a:moveTo>
                  <a:lnTo>
                    <a:pt x="1" y="3676"/>
                  </a:lnTo>
                  <a:cubicBezTo>
                    <a:pt x="77" y="3663"/>
                    <a:pt x="153" y="3638"/>
                    <a:pt x="229" y="3612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201;p40">
              <a:extLst>
                <a:ext uri="{FF2B5EF4-FFF2-40B4-BE49-F238E27FC236}">
                  <a16:creationId xmlns:a16="http://schemas.microsoft.com/office/drawing/2014/main" id="{A6F63633-FA58-B077-C8E5-6EFDAF58EC61}"/>
                </a:ext>
              </a:extLst>
            </p:cNvPr>
            <p:cNvSpPr/>
            <p:nvPr/>
          </p:nvSpPr>
          <p:spPr>
            <a:xfrm>
              <a:off x="3676775" y="1323175"/>
              <a:ext cx="5400" cy="83675"/>
            </a:xfrm>
            <a:custGeom>
              <a:avLst/>
              <a:gdLst/>
              <a:ahLst/>
              <a:cxnLst/>
              <a:rect l="l" t="t" r="r" b="b"/>
              <a:pathLst>
                <a:path w="216" h="3347" extrusionOk="0">
                  <a:moveTo>
                    <a:pt x="1" y="0"/>
                  </a:moveTo>
                  <a:lnTo>
                    <a:pt x="1" y="3347"/>
                  </a:lnTo>
                  <a:cubicBezTo>
                    <a:pt x="77" y="3309"/>
                    <a:pt x="153" y="3284"/>
                    <a:pt x="216" y="325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202;p40">
              <a:extLst>
                <a:ext uri="{FF2B5EF4-FFF2-40B4-BE49-F238E27FC236}">
                  <a16:creationId xmlns:a16="http://schemas.microsoft.com/office/drawing/2014/main" id="{6E0A6E65-6665-E937-B6D6-842915B23C8E}"/>
                </a:ext>
              </a:extLst>
            </p:cNvPr>
            <p:cNvSpPr/>
            <p:nvPr/>
          </p:nvSpPr>
          <p:spPr>
            <a:xfrm>
              <a:off x="3703400" y="1323175"/>
              <a:ext cx="5725" cy="69725"/>
            </a:xfrm>
            <a:custGeom>
              <a:avLst/>
              <a:gdLst/>
              <a:ahLst/>
              <a:cxnLst/>
              <a:rect l="l" t="t" r="r" b="b"/>
              <a:pathLst>
                <a:path w="229" h="2789" extrusionOk="0">
                  <a:moveTo>
                    <a:pt x="0" y="0"/>
                  </a:moveTo>
                  <a:lnTo>
                    <a:pt x="0" y="2789"/>
                  </a:lnTo>
                  <a:cubicBezTo>
                    <a:pt x="76" y="2726"/>
                    <a:pt x="152" y="2675"/>
                    <a:pt x="229" y="2611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203;p40">
              <a:extLst>
                <a:ext uri="{FF2B5EF4-FFF2-40B4-BE49-F238E27FC236}">
                  <a16:creationId xmlns:a16="http://schemas.microsoft.com/office/drawing/2014/main" id="{B74A354A-5D4B-0E00-CEBA-CB36913C5017}"/>
                </a:ext>
              </a:extLst>
            </p:cNvPr>
            <p:cNvSpPr/>
            <p:nvPr/>
          </p:nvSpPr>
          <p:spPr>
            <a:xfrm>
              <a:off x="3317100" y="1266750"/>
              <a:ext cx="402475" cy="114125"/>
            </a:xfrm>
            <a:custGeom>
              <a:avLst/>
              <a:gdLst/>
              <a:ahLst/>
              <a:cxnLst/>
              <a:rect l="l" t="t" r="r" b="b"/>
              <a:pathLst>
                <a:path w="16099" h="4565" extrusionOk="0">
                  <a:moveTo>
                    <a:pt x="8050" y="1"/>
                  </a:moveTo>
                  <a:cubicBezTo>
                    <a:pt x="3701" y="1"/>
                    <a:pt x="165" y="977"/>
                    <a:pt x="13" y="2194"/>
                  </a:cubicBezTo>
                  <a:cubicBezTo>
                    <a:pt x="0" y="2232"/>
                    <a:pt x="0" y="2257"/>
                    <a:pt x="0" y="2282"/>
                  </a:cubicBezTo>
                  <a:cubicBezTo>
                    <a:pt x="0" y="2587"/>
                    <a:pt x="216" y="2891"/>
                    <a:pt x="608" y="3158"/>
                  </a:cubicBezTo>
                  <a:cubicBezTo>
                    <a:pt x="672" y="3195"/>
                    <a:pt x="748" y="3246"/>
                    <a:pt x="811" y="3284"/>
                  </a:cubicBezTo>
                  <a:cubicBezTo>
                    <a:pt x="1192" y="3499"/>
                    <a:pt x="1686" y="3702"/>
                    <a:pt x="2282" y="3880"/>
                  </a:cubicBezTo>
                  <a:lnTo>
                    <a:pt x="2701" y="3994"/>
                  </a:lnTo>
                  <a:cubicBezTo>
                    <a:pt x="3169" y="4108"/>
                    <a:pt x="3689" y="4209"/>
                    <a:pt x="4259" y="4298"/>
                  </a:cubicBezTo>
                  <a:cubicBezTo>
                    <a:pt x="4881" y="4400"/>
                    <a:pt x="5565" y="4463"/>
                    <a:pt x="6275" y="4513"/>
                  </a:cubicBezTo>
                  <a:cubicBezTo>
                    <a:pt x="6845" y="4552"/>
                    <a:pt x="7441" y="4564"/>
                    <a:pt x="8050" y="4564"/>
                  </a:cubicBezTo>
                  <a:cubicBezTo>
                    <a:pt x="12498" y="4564"/>
                    <a:pt x="16098" y="3550"/>
                    <a:pt x="16098" y="2282"/>
                  </a:cubicBezTo>
                  <a:cubicBezTo>
                    <a:pt x="16098" y="2257"/>
                    <a:pt x="16098" y="2232"/>
                    <a:pt x="16086" y="2194"/>
                  </a:cubicBezTo>
                  <a:cubicBezTo>
                    <a:pt x="16073" y="2042"/>
                    <a:pt x="15997" y="1902"/>
                    <a:pt x="15883" y="1763"/>
                  </a:cubicBezTo>
                  <a:cubicBezTo>
                    <a:pt x="15731" y="1573"/>
                    <a:pt x="15478" y="1383"/>
                    <a:pt x="15160" y="1218"/>
                  </a:cubicBezTo>
                  <a:cubicBezTo>
                    <a:pt x="14856" y="1053"/>
                    <a:pt x="14476" y="888"/>
                    <a:pt x="14033" y="749"/>
                  </a:cubicBezTo>
                  <a:cubicBezTo>
                    <a:pt x="13906" y="711"/>
                    <a:pt x="13779" y="673"/>
                    <a:pt x="13652" y="648"/>
                  </a:cubicBezTo>
                  <a:cubicBezTo>
                    <a:pt x="13044" y="482"/>
                    <a:pt x="12359" y="344"/>
                    <a:pt x="11599" y="229"/>
                  </a:cubicBezTo>
                  <a:cubicBezTo>
                    <a:pt x="11434" y="204"/>
                    <a:pt x="11256" y="178"/>
                    <a:pt x="11067" y="166"/>
                  </a:cubicBezTo>
                  <a:cubicBezTo>
                    <a:pt x="10141" y="52"/>
                    <a:pt x="9114" y="1"/>
                    <a:pt x="805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204;p40">
              <a:extLst>
                <a:ext uri="{FF2B5EF4-FFF2-40B4-BE49-F238E27FC236}">
                  <a16:creationId xmlns:a16="http://schemas.microsoft.com/office/drawing/2014/main" id="{ADDCE365-FCDE-5805-2B48-699D4B4E46F0}"/>
                </a:ext>
              </a:extLst>
            </p:cNvPr>
            <p:cNvSpPr/>
            <p:nvPr/>
          </p:nvSpPr>
          <p:spPr>
            <a:xfrm>
              <a:off x="3423575" y="1297175"/>
              <a:ext cx="290625" cy="82425"/>
            </a:xfrm>
            <a:custGeom>
              <a:avLst/>
              <a:gdLst/>
              <a:ahLst/>
              <a:cxnLst/>
              <a:rect l="l" t="t" r="r" b="b"/>
              <a:pathLst>
                <a:path w="11625" h="3297" extrusionOk="0">
                  <a:moveTo>
                    <a:pt x="0" y="1"/>
                  </a:moveTo>
                  <a:lnTo>
                    <a:pt x="0" y="3296"/>
                  </a:lnTo>
                  <a:lnTo>
                    <a:pt x="11624" y="3296"/>
                  </a:lnTo>
                  <a:lnTo>
                    <a:pt x="11624" y="1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205;p40">
              <a:extLst>
                <a:ext uri="{FF2B5EF4-FFF2-40B4-BE49-F238E27FC236}">
                  <a16:creationId xmlns:a16="http://schemas.microsoft.com/office/drawing/2014/main" id="{FDEB92E2-0675-F875-FDB8-DB0AAF9BFD93}"/>
                </a:ext>
              </a:extLst>
            </p:cNvPr>
            <p:cNvSpPr/>
            <p:nvPr/>
          </p:nvSpPr>
          <p:spPr>
            <a:xfrm>
              <a:off x="3332300" y="1270900"/>
              <a:ext cx="274775" cy="77975"/>
            </a:xfrm>
            <a:custGeom>
              <a:avLst/>
              <a:gdLst/>
              <a:ahLst/>
              <a:cxnLst/>
              <a:rect l="l" t="t" r="r" b="b"/>
              <a:pathLst>
                <a:path w="10991" h="3119" extrusionOk="0">
                  <a:moveTo>
                    <a:pt x="10459" y="0"/>
                  </a:moveTo>
                  <a:lnTo>
                    <a:pt x="9203" y="355"/>
                  </a:lnTo>
                  <a:cubicBezTo>
                    <a:pt x="9394" y="380"/>
                    <a:pt x="9583" y="393"/>
                    <a:pt x="9761" y="418"/>
                  </a:cubicBezTo>
                  <a:lnTo>
                    <a:pt x="10991" y="63"/>
                  </a:lnTo>
                  <a:cubicBezTo>
                    <a:pt x="10826" y="38"/>
                    <a:pt x="10648" y="12"/>
                    <a:pt x="10459" y="0"/>
                  </a:cubicBezTo>
                  <a:close/>
                  <a:moveTo>
                    <a:pt x="1268" y="2623"/>
                  </a:moveTo>
                  <a:lnTo>
                    <a:pt x="0" y="2992"/>
                  </a:lnTo>
                  <a:cubicBezTo>
                    <a:pt x="64" y="3029"/>
                    <a:pt x="140" y="3080"/>
                    <a:pt x="203" y="3118"/>
                  </a:cubicBezTo>
                  <a:lnTo>
                    <a:pt x="1433" y="2776"/>
                  </a:lnTo>
                  <a:cubicBezTo>
                    <a:pt x="1369" y="2725"/>
                    <a:pt x="1319" y="2674"/>
                    <a:pt x="1268" y="2623"/>
                  </a:cubicBez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206;p40">
              <a:extLst>
                <a:ext uri="{FF2B5EF4-FFF2-40B4-BE49-F238E27FC236}">
                  <a16:creationId xmlns:a16="http://schemas.microsoft.com/office/drawing/2014/main" id="{B50E6D82-36B2-E9A1-25F0-1246982DD0EF}"/>
                </a:ext>
              </a:extLst>
            </p:cNvPr>
            <p:cNvSpPr/>
            <p:nvPr/>
          </p:nvSpPr>
          <p:spPr>
            <a:xfrm>
              <a:off x="3374125" y="1282925"/>
              <a:ext cx="293800" cy="83700"/>
            </a:xfrm>
            <a:custGeom>
              <a:avLst/>
              <a:gdLst/>
              <a:ahLst/>
              <a:cxnLst/>
              <a:rect l="l" t="t" r="r" b="b"/>
              <a:pathLst>
                <a:path w="11752" h="3348" extrusionOk="0">
                  <a:moveTo>
                    <a:pt x="11371" y="1"/>
                  </a:moveTo>
                  <a:lnTo>
                    <a:pt x="10231" y="317"/>
                  </a:lnTo>
                  <a:lnTo>
                    <a:pt x="10611" y="432"/>
                  </a:lnTo>
                  <a:lnTo>
                    <a:pt x="11752" y="102"/>
                  </a:lnTo>
                  <a:cubicBezTo>
                    <a:pt x="11625" y="64"/>
                    <a:pt x="11498" y="26"/>
                    <a:pt x="11371" y="1"/>
                  </a:cubicBezTo>
                  <a:close/>
                  <a:moveTo>
                    <a:pt x="1142" y="2903"/>
                  </a:moveTo>
                  <a:lnTo>
                    <a:pt x="1" y="3233"/>
                  </a:lnTo>
                  <a:lnTo>
                    <a:pt x="420" y="3347"/>
                  </a:lnTo>
                  <a:lnTo>
                    <a:pt x="1560" y="3018"/>
                  </a:lnTo>
                  <a:lnTo>
                    <a:pt x="1256" y="2942"/>
                  </a:lnTo>
                  <a:lnTo>
                    <a:pt x="1142" y="2903"/>
                  </a:lnTo>
                  <a:close/>
                </a:path>
              </a:pathLst>
            </a:custGeom>
            <a:solidFill>
              <a:srgbClr val="F9C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207;p40">
              <a:extLst>
                <a:ext uri="{FF2B5EF4-FFF2-40B4-BE49-F238E27FC236}">
                  <a16:creationId xmlns:a16="http://schemas.microsoft.com/office/drawing/2014/main" id="{C0E47972-D80E-2F7B-ECB4-78A4BF0A3DB5}"/>
                </a:ext>
              </a:extLst>
            </p:cNvPr>
            <p:cNvSpPr/>
            <p:nvPr/>
          </p:nvSpPr>
          <p:spPr>
            <a:xfrm>
              <a:off x="3357350" y="1278175"/>
              <a:ext cx="321650" cy="91275"/>
            </a:xfrm>
            <a:custGeom>
              <a:avLst/>
              <a:gdLst/>
              <a:ahLst/>
              <a:cxnLst/>
              <a:rect l="l" t="t" r="r" b="b"/>
              <a:pathLst>
                <a:path w="12866" h="3651" extrusionOk="0">
                  <a:moveTo>
                    <a:pt x="6440" y="0"/>
                  </a:moveTo>
                  <a:cubicBezTo>
                    <a:pt x="2890" y="0"/>
                    <a:pt x="0" y="825"/>
                    <a:pt x="0" y="1825"/>
                  </a:cubicBezTo>
                  <a:cubicBezTo>
                    <a:pt x="0" y="1851"/>
                    <a:pt x="13" y="1876"/>
                    <a:pt x="13" y="1915"/>
                  </a:cubicBezTo>
                  <a:cubicBezTo>
                    <a:pt x="165" y="2878"/>
                    <a:pt x="2992" y="3651"/>
                    <a:pt x="6440" y="3651"/>
                  </a:cubicBezTo>
                  <a:cubicBezTo>
                    <a:pt x="9888" y="3651"/>
                    <a:pt x="12714" y="2878"/>
                    <a:pt x="12866" y="1915"/>
                  </a:cubicBezTo>
                  <a:lnTo>
                    <a:pt x="12866" y="1825"/>
                  </a:lnTo>
                  <a:cubicBezTo>
                    <a:pt x="12866" y="825"/>
                    <a:pt x="9989" y="0"/>
                    <a:pt x="644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208;p40">
              <a:extLst>
                <a:ext uri="{FF2B5EF4-FFF2-40B4-BE49-F238E27FC236}">
                  <a16:creationId xmlns:a16="http://schemas.microsoft.com/office/drawing/2014/main" id="{D0CA445D-9E9A-EA8B-83FA-A9F9F73E1EDE}"/>
                </a:ext>
              </a:extLst>
            </p:cNvPr>
            <p:cNvSpPr/>
            <p:nvPr/>
          </p:nvSpPr>
          <p:spPr>
            <a:xfrm>
              <a:off x="3357650" y="1282300"/>
              <a:ext cx="321350" cy="87150"/>
            </a:xfrm>
            <a:custGeom>
              <a:avLst/>
              <a:gdLst/>
              <a:ahLst/>
              <a:cxnLst/>
              <a:rect l="l" t="t" r="r" b="b"/>
              <a:pathLst>
                <a:path w="12854" h="3486" extrusionOk="0">
                  <a:moveTo>
                    <a:pt x="6428" y="0"/>
                  </a:moveTo>
                  <a:cubicBezTo>
                    <a:pt x="2980" y="0"/>
                    <a:pt x="153" y="773"/>
                    <a:pt x="1" y="1750"/>
                  </a:cubicBezTo>
                  <a:cubicBezTo>
                    <a:pt x="26" y="1889"/>
                    <a:pt x="102" y="2029"/>
                    <a:pt x="242" y="2155"/>
                  </a:cubicBezTo>
                  <a:cubicBezTo>
                    <a:pt x="293" y="2218"/>
                    <a:pt x="355" y="2269"/>
                    <a:pt x="432" y="2320"/>
                  </a:cubicBezTo>
                  <a:cubicBezTo>
                    <a:pt x="736" y="2548"/>
                    <a:pt x="1205" y="2751"/>
                    <a:pt x="1775" y="2928"/>
                  </a:cubicBezTo>
                  <a:cubicBezTo>
                    <a:pt x="1902" y="2953"/>
                    <a:pt x="2042" y="2992"/>
                    <a:pt x="2169" y="3029"/>
                  </a:cubicBezTo>
                  <a:cubicBezTo>
                    <a:pt x="2713" y="3169"/>
                    <a:pt x="3335" y="3271"/>
                    <a:pt x="4019" y="3359"/>
                  </a:cubicBezTo>
                  <a:cubicBezTo>
                    <a:pt x="4691" y="3435"/>
                    <a:pt x="5426" y="3474"/>
                    <a:pt x="6200" y="3486"/>
                  </a:cubicBezTo>
                  <a:lnTo>
                    <a:pt x="6428" y="3486"/>
                  </a:lnTo>
                  <a:cubicBezTo>
                    <a:pt x="9876" y="3486"/>
                    <a:pt x="12702" y="2713"/>
                    <a:pt x="12854" y="1750"/>
                  </a:cubicBezTo>
                  <a:cubicBezTo>
                    <a:pt x="12842" y="1699"/>
                    <a:pt x="12828" y="1648"/>
                    <a:pt x="12816" y="1610"/>
                  </a:cubicBezTo>
                  <a:cubicBezTo>
                    <a:pt x="12727" y="1407"/>
                    <a:pt x="12512" y="1204"/>
                    <a:pt x="12208" y="1027"/>
                  </a:cubicBezTo>
                  <a:cubicBezTo>
                    <a:pt x="11890" y="849"/>
                    <a:pt x="11473" y="672"/>
                    <a:pt x="10966" y="533"/>
                  </a:cubicBezTo>
                  <a:cubicBezTo>
                    <a:pt x="10826" y="494"/>
                    <a:pt x="10699" y="457"/>
                    <a:pt x="10560" y="431"/>
                  </a:cubicBezTo>
                  <a:cubicBezTo>
                    <a:pt x="9913" y="279"/>
                    <a:pt x="9152" y="153"/>
                    <a:pt x="8316" y="89"/>
                  </a:cubicBezTo>
                  <a:cubicBezTo>
                    <a:pt x="8113" y="63"/>
                    <a:pt x="7910" y="51"/>
                    <a:pt x="7707" y="38"/>
                  </a:cubicBezTo>
                  <a:cubicBezTo>
                    <a:pt x="7290" y="13"/>
                    <a:pt x="6859" y="0"/>
                    <a:pt x="6428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09;p40">
              <a:extLst>
                <a:ext uri="{FF2B5EF4-FFF2-40B4-BE49-F238E27FC236}">
                  <a16:creationId xmlns:a16="http://schemas.microsoft.com/office/drawing/2014/main" id="{C2EBD727-30DF-D2B6-58F4-F96915B96144}"/>
                </a:ext>
              </a:extLst>
            </p:cNvPr>
            <p:cNvSpPr/>
            <p:nvPr/>
          </p:nvSpPr>
          <p:spPr>
            <a:xfrm>
              <a:off x="3458125" y="1307950"/>
              <a:ext cx="219950" cy="61500"/>
            </a:xfrm>
            <a:custGeom>
              <a:avLst/>
              <a:gdLst/>
              <a:ahLst/>
              <a:cxnLst/>
              <a:rect l="l" t="t" r="r" b="b"/>
              <a:pathLst>
                <a:path w="8798" h="2460" extrusionOk="0">
                  <a:moveTo>
                    <a:pt x="8189" y="1"/>
                  </a:moveTo>
                  <a:lnTo>
                    <a:pt x="0" y="2333"/>
                  </a:lnTo>
                  <a:cubicBezTo>
                    <a:pt x="672" y="2409"/>
                    <a:pt x="1407" y="2448"/>
                    <a:pt x="2181" y="2460"/>
                  </a:cubicBezTo>
                  <a:lnTo>
                    <a:pt x="8797" y="584"/>
                  </a:lnTo>
                  <a:cubicBezTo>
                    <a:pt x="8708" y="381"/>
                    <a:pt x="8493" y="178"/>
                    <a:pt x="8189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10;p40">
              <a:extLst>
                <a:ext uri="{FF2B5EF4-FFF2-40B4-BE49-F238E27FC236}">
                  <a16:creationId xmlns:a16="http://schemas.microsoft.com/office/drawing/2014/main" id="{90C7AB9E-BBD1-D206-16D3-E341CE814900}"/>
                </a:ext>
              </a:extLst>
            </p:cNvPr>
            <p:cNvSpPr/>
            <p:nvPr/>
          </p:nvSpPr>
          <p:spPr>
            <a:xfrm>
              <a:off x="3363675" y="1283225"/>
              <a:ext cx="201875" cy="57075"/>
            </a:xfrm>
            <a:custGeom>
              <a:avLst/>
              <a:gdLst/>
              <a:ahLst/>
              <a:cxnLst/>
              <a:rect l="l" t="t" r="r" b="b"/>
              <a:pathLst>
                <a:path w="8075" h="2283" extrusionOk="0">
                  <a:moveTo>
                    <a:pt x="7466" y="1"/>
                  </a:moveTo>
                  <a:lnTo>
                    <a:pt x="1" y="2118"/>
                  </a:lnTo>
                  <a:cubicBezTo>
                    <a:pt x="52" y="2181"/>
                    <a:pt x="114" y="2232"/>
                    <a:pt x="191" y="2283"/>
                  </a:cubicBezTo>
                  <a:lnTo>
                    <a:pt x="8075" y="52"/>
                  </a:lnTo>
                  <a:cubicBezTo>
                    <a:pt x="7872" y="26"/>
                    <a:pt x="7669" y="14"/>
                    <a:pt x="7466" y="1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11;p40">
              <a:extLst>
                <a:ext uri="{FF2B5EF4-FFF2-40B4-BE49-F238E27FC236}">
                  <a16:creationId xmlns:a16="http://schemas.microsoft.com/office/drawing/2014/main" id="{130627F8-46C4-F2D3-93AD-0FF0F2ACF09C}"/>
                </a:ext>
              </a:extLst>
            </p:cNvPr>
            <p:cNvSpPr/>
            <p:nvPr/>
          </p:nvSpPr>
          <p:spPr>
            <a:xfrm>
              <a:off x="3402025" y="1293075"/>
              <a:ext cx="229775" cy="64975"/>
            </a:xfrm>
            <a:custGeom>
              <a:avLst/>
              <a:gdLst/>
              <a:ahLst/>
              <a:cxnLst/>
              <a:rect l="l" t="t" r="r" b="b"/>
              <a:pathLst>
                <a:path w="9191" h="2599" extrusionOk="0">
                  <a:moveTo>
                    <a:pt x="8785" y="0"/>
                  </a:moveTo>
                  <a:lnTo>
                    <a:pt x="0" y="2497"/>
                  </a:lnTo>
                  <a:cubicBezTo>
                    <a:pt x="127" y="2522"/>
                    <a:pt x="267" y="2561"/>
                    <a:pt x="394" y="2598"/>
                  </a:cubicBezTo>
                  <a:lnTo>
                    <a:pt x="9191" y="102"/>
                  </a:lnTo>
                  <a:cubicBezTo>
                    <a:pt x="9051" y="63"/>
                    <a:pt x="8924" y="26"/>
                    <a:pt x="8785" y="0"/>
                  </a:cubicBezTo>
                  <a:close/>
                </a:path>
              </a:pathLst>
            </a:custGeom>
            <a:solidFill>
              <a:srgbClr val="FED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12;p40">
              <a:extLst>
                <a:ext uri="{FF2B5EF4-FFF2-40B4-BE49-F238E27FC236}">
                  <a16:creationId xmlns:a16="http://schemas.microsoft.com/office/drawing/2014/main" id="{E05AAAC6-F688-94D1-55DF-C27F79E5D47A}"/>
                </a:ext>
              </a:extLst>
            </p:cNvPr>
            <p:cNvSpPr/>
            <p:nvPr/>
          </p:nvSpPr>
          <p:spPr>
            <a:xfrm>
              <a:off x="3444800" y="129307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2" y="0"/>
                  </a:moveTo>
                  <a:lnTo>
                    <a:pt x="2472" y="291"/>
                  </a:lnTo>
                  <a:cubicBezTo>
                    <a:pt x="900" y="355"/>
                    <a:pt x="114" y="621"/>
                    <a:pt x="114" y="925"/>
                  </a:cubicBezTo>
                  <a:cubicBezTo>
                    <a:pt x="114" y="1648"/>
                    <a:pt x="3829" y="1445"/>
                    <a:pt x="3829" y="1686"/>
                  </a:cubicBezTo>
                  <a:cubicBezTo>
                    <a:pt x="3829" y="1750"/>
                    <a:pt x="3601" y="1787"/>
                    <a:pt x="2954" y="1787"/>
                  </a:cubicBezTo>
                  <a:cubicBezTo>
                    <a:pt x="2219" y="1787"/>
                    <a:pt x="1370" y="1724"/>
                    <a:pt x="736" y="1623"/>
                  </a:cubicBezTo>
                  <a:lnTo>
                    <a:pt x="1" y="2091"/>
                  </a:lnTo>
                  <a:cubicBezTo>
                    <a:pt x="584" y="2193"/>
                    <a:pt x="1509" y="2269"/>
                    <a:pt x="2472" y="2282"/>
                  </a:cubicBezTo>
                  <a:lnTo>
                    <a:pt x="2472" y="2573"/>
                  </a:lnTo>
                  <a:lnTo>
                    <a:pt x="3829" y="2573"/>
                  </a:lnTo>
                  <a:lnTo>
                    <a:pt x="3829" y="2269"/>
                  </a:lnTo>
                  <a:cubicBezTo>
                    <a:pt x="5325" y="2193"/>
                    <a:pt x="6072" y="1939"/>
                    <a:pt x="6072" y="1635"/>
                  </a:cubicBezTo>
                  <a:cubicBezTo>
                    <a:pt x="6072" y="938"/>
                    <a:pt x="2359" y="1128"/>
                    <a:pt x="2359" y="900"/>
                  </a:cubicBezTo>
                  <a:cubicBezTo>
                    <a:pt x="2359" y="837"/>
                    <a:pt x="2561" y="773"/>
                    <a:pt x="3233" y="773"/>
                  </a:cubicBezTo>
                  <a:cubicBezTo>
                    <a:pt x="3816" y="773"/>
                    <a:pt x="4437" y="824"/>
                    <a:pt x="5109" y="913"/>
                  </a:cubicBezTo>
                  <a:lnTo>
                    <a:pt x="5793" y="457"/>
                  </a:lnTo>
                  <a:cubicBezTo>
                    <a:pt x="5236" y="367"/>
                    <a:pt x="4551" y="317"/>
                    <a:pt x="3829" y="291"/>
                  </a:cubicBezTo>
                  <a:lnTo>
                    <a:pt x="3829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13;p40">
              <a:extLst>
                <a:ext uri="{FF2B5EF4-FFF2-40B4-BE49-F238E27FC236}">
                  <a16:creationId xmlns:a16="http://schemas.microsoft.com/office/drawing/2014/main" id="{0155C6C4-6228-D1B8-79F9-0157FA3CB23E}"/>
                </a:ext>
              </a:extLst>
            </p:cNvPr>
            <p:cNvSpPr/>
            <p:nvPr/>
          </p:nvSpPr>
          <p:spPr>
            <a:xfrm>
              <a:off x="3443850" y="1290525"/>
              <a:ext cx="151825" cy="64350"/>
            </a:xfrm>
            <a:custGeom>
              <a:avLst/>
              <a:gdLst/>
              <a:ahLst/>
              <a:cxnLst/>
              <a:rect l="l" t="t" r="r" b="b"/>
              <a:pathLst>
                <a:path w="6073" h="2574" extrusionOk="0">
                  <a:moveTo>
                    <a:pt x="2473" y="1"/>
                  </a:moveTo>
                  <a:lnTo>
                    <a:pt x="2473" y="305"/>
                  </a:lnTo>
                  <a:cubicBezTo>
                    <a:pt x="901" y="356"/>
                    <a:pt x="102" y="622"/>
                    <a:pt x="102" y="926"/>
                  </a:cubicBezTo>
                  <a:cubicBezTo>
                    <a:pt x="102" y="1649"/>
                    <a:pt x="3828" y="1446"/>
                    <a:pt x="3828" y="1686"/>
                  </a:cubicBezTo>
                  <a:cubicBezTo>
                    <a:pt x="3828" y="1750"/>
                    <a:pt x="3600" y="1788"/>
                    <a:pt x="2954" y="1788"/>
                  </a:cubicBezTo>
                  <a:cubicBezTo>
                    <a:pt x="2219" y="1788"/>
                    <a:pt x="1369" y="1725"/>
                    <a:pt x="736" y="1624"/>
                  </a:cubicBezTo>
                  <a:lnTo>
                    <a:pt x="0" y="2092"/>
                  </a:lnTo>
                  <a:cubicBezTo>
                    <a:pt x="583" y="2193"/>
                    <a:pt x="1509" y="2269"/>
                    <a:pt x="2473" y="2283"/>
                  </a:cubicBezTo>
                  <a:lnTo>
                    <a:pt x="2473" y="2574"/>
                  </a:lnTo>
                  <a:lnTo>
                    <a:pt x="3828" y="2574"/>
                  </a:lnTo>
                  <a:lnTo>
                    <a:pt x="3828" y="2269"/>
                  </a:lnTo>
                  <a:cubicBezTo>
                    <a:pt x="5324" y="2193"/>
                    <a:pt x="6073" y="1940"/>
                    <a:pt x="6073" y="1636"/>
                  </a:cubicBezTo>
                  <a:cubicBezTo>
                    <a:pt x="6073" y="939"/>
                    <a:pt x="2346" y="1129"/>
                    <a:pt x="2346" y="900"/>
                  </a:cubicBezTo>
                  <a:cubicBezTo>
                    <a:pt x="2346" y="838"/>
                    <a:pt x="2561" y="774"/>
                    <a:pt x="3233" y="774"/>
                  </a:cubicBezTo>
                  <a:cubicBezTo>
                    <a:pt x="3816" y="774"/>
                    <a:pt x="4437" y="824"/>
                    <a:pt x="5109" y="914"/>
                  </a:cubicBezTo>
                  <a:lnTo>
                    <a:pt x="5794" y="457"/>
                  </a:lnTo>
                  <a:cubicBezTo>
                    <a:pt x="5236" y="368"/>
                    <a:pt x="4552" y="317"/>
                    <a:pt x="3828" y="292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14;p40">
              <a:extLst>
                <a:ext uri="{FF2B5EF4-FFF2-40B4-BE49-F238E27FC236}">
                  <a16:creationId xmlns:a16="http://schemas.microsoft.com/office/drawing/2014/main" id="{51F57022-1D77-7BA9-AA0B-383C690D540B}"/>
                </a:ext>
              </a:extLst>
            </p:cNvPr>
            <p:cNvSpPr/>
            <p:nvPr/>
          </p:nvSpPr>
          <p:spPr>
            <a:xfrm>
              <a:off x="3526250" y="881400"/>
              <a:ext cx="309300" cy="352125"/>
            </a:xfrm>
            <a:custGeom>
              <a:avLst/>
              <a:gdLst/>
              <a:ahLst/>
              <a:cxnLst/>
              <a:rect l="l" t="t" r="r" b="b"/>
              <a:pathLst>
                <a:path w="12372" h="14085" extrusionOk="0">
                  <a:moveTo>
                    <a:pt x="25" y="1"/>
                  </a:moveTo>
                  <a:lnTo>
                    <a:pt x="25" y="116"/>
                  </a:lnTo>
                  <a:lnTo>
                    <a:pt x="13" y="204"/>
                  </a:lnTo>
                  <a:lnTo>
                    <a:pt x="13" y="369"/>
                  </a:lnTo>
                  <a:cubicBezTo>
                    <a:pt x="13" y="483"/>
                    <a:pt x="0" y="597"/>
                    <a:pt x="0" y="699"/>
                  </a:cubicBezTo>
                  <a:cubicBezTo>
                    <a:pt x="0" y="914"/>
                    <a:pt x="0" y="1130"/>
                    <a:pt x="13" y="1345"/>
                  </a:cubicBezTo>
                  <a:cubicBezTo>
                    <a:pt x="25" y="1763"/>
                    <a:pt x="51" y="2181"/>
                    <a:pt x="89" y="2600"/>
                  </a:cubicBezTo>
                  <a:cubicBezTo>
                    <a:pt x="165" y="3437"/>
                    <a:pt x="292" y="4260"/>
                    <a:pt x="456" y="5084"/>
                  </a:cubicBezTo>
                  <a:cubicBezTo>
                    <a:pt x="546" y="5490"/>
                    <a:pt x="647" y="5908"/>
                    <a:pt x="748" y="6301"/>
                  </a:cubicBezTo>
                  <a:cubicBezTo>
                    <a:pt x="799" y="6504"/>
                    <a:pt x="862" y="6707"/>
                    <a:pt x="926" y="6910"/>
                  </a:cubicBezTo>
                  <a:cubicBezTo>
                    <a:pt x="951" y="7011"/>
                    <a:pt x="977" y="7113"/>
                    <a:pt x="1014" y="7214"/>
                  </a:cubicBezTo>
                  <a:lnTo>
                    <a:pt x="1116" y="7505"/>
                  </a:lnTo>
                  <a:cubicBezTo>
                    <a:pt x="1141" y="7606"/>
                    <a:pt x="1179" y="7708"/>
                    <a:pt x="1217" y="7809"/>
                  </a:cubicBezTo>
                  <a:cubicBezTo>
                    <a:pt x="1256" y="7911"/>
                    <a:pt x="1281" y="8000"/>
                    <a:pt x="1318" y="8101"/>
                  </a:cubicBezTo>
                  <a:cubicBezTo>
                    <a:pt x="1394" y="8304"/>
                    <a:pt x="1470" y="8494"/>
                    <a:pt x="1547" y="8684"/>
                  </a:cubicBezTo>
                  <a:cubicBezTo>
                    <a:pt x="1585" y="8786"/>
                    <a:pt x="1623" y="8887"/>
                    <a:pt x="1673" y="8975"/>
                  </a:cubicBezTo>
                  <a:lnTo>
                    <a:pt x="1800" y="9268"/>
                  </a:lnTo>
                  <a:lnTo>
                    <a:pt x="1825" y="9344"/>
                  </a:lnTo>
                  <a:lnTo>
                    <a:pt x="1839" y="9381"/>
                  </a:lnTo>
                  <a:lnTo>
                    <a:pt x="1876" y="9445"/>
                  </a:lnTo>
                  <a:cubicBezTo>
                    <a:pt x="1901" y="9508"/>
                    <a:pt x="1927" y="9559"/>
                    <a:pt x="1952" y="9609"/>
                  </a:cubicBezTo>
                  <a:cubicBezTo>
                    <a:pt x="1991" y="9660"/>
                    <a:pt x="2016" y="9711"/>
                    <a:pt x="2041" y="9761"/>
                  </a:cubicBezTo>
                  <a:cubicBezTo>
                    <a:pt x="2168" y="9952"/>
                    <a:pt x="2282" y="10079"/>
                    <a:pt x="2396" y="10206"/>
                  </a:cubicBezTo>
                  <a:cubicBezTo>
                    <a:pt x="2624" y="10446"/>
                    <a:pt x="2839" y="10611"/>
                    <a:pt x="3042" y="10763"/>
                  </a:cubicBezTo>
                  <a:cubicBezTo>
                    <a:pt x="3258" y="10915"/>
                    <a:pt x="3448" y="11042"/>
                    <a:pt x="3651" y="11156"/>
                  </a:cubicBezTo>
                  <a:cubicBezTo>
                    <a:pt x="4044" y="11397"/>
                    <a:pt x="4424" y="11587"/>
                    <a:pt x="4805" y="11764"/>
                  </a:cubicBezTo>
                  <a:cubicBezTo>
                    <a:pt x="5577" y="12119"/>
                    <a:pt x="6326" y="12411"/>
                    <a:pt x="7086" y="12690"/>
                  </a:cubicBezTo>
                  <a:cubicBezTo>
                    <a:pt x="7847" y="12969"/>
                    <a:pt x="8607" y="13209"/>
                    <a:pt x="9368" y="13437"/>
                  </a:cubicBezTo>
                  <a:cubicBezTo>
                    <a:pt x="9748" y="13552"/>
                    <a:pt x="10129" y="13666"/>
                    <a:pt x="10509" y="13767"/>
                  </a:cubicBezTo>
                  <a:cubicBezTo>
                    <a:pt x="10698" y="13818"/>
                    <a:pt x="10889" y="13882"/>
                    <a:pt x="11079" y="13932"/>
                  </a:cubicBezTo>
                  <a:lnTo>
                    <a:pt x="11371" y="14008"/>
                  </a:lnTo>
                  <a:lnTo>
                    <a:pt x="11662" y="14084"/>
                  </a:lnTo>
                  <a:lnTo>
                    <a:pt x="12372" y="11612"/>
                  </a:lnTo>
                  <a:lnTo>
                    <a:pt x="12106" y="11524"/>
                  </a:lnTo>
                  <a:lnTo>
                    <a:pt x="11839" y="11435"/>
                  </a:lnTo>
                  <a:lnTo>
                    <a:pt x="11307" y="11245"/>
                  </a:lnTo>
                  <a:cubicBezTo>
                    <a:pt x="10940" y="11118"/>
                    <a:pt x="10585" y="10991"/>
                    <a:pt x="10230" y="10851"/>
                  </a:cubicBezTo>
                  <a:cubicBezTo>
                    <a:pt x="9520" y="10586"/>
                    <a:pt x="8810" y="10319"/>
                    <a:pt x="8126" y="10028"/>
                  </a:cubicBezTo>
                  <a:cubicBezTo>
                    <a:pt x="7771" y="9876"/>
                    <a:pt x="7428" y="9736"/>
                    <a:pt x="7099" y="9584"/>
                  </a:cubicBezTo>
                  <a:cubicBezTo>
                    <a:pt x="6769" y="9432"/>
                    <a:pt x="6439" y="9268"/>
                    <a:pt x="6123" y="9102"/>
                  </a:cubicBezTo>
                  <a:cubicBezTo>
                    <a:pt x="5806" y="8938"/>
                    <a:pt x="5501" y="8760"/>
                    <a:pt x="5236" y="8595"/>
                  </a:cubicBezTo>
                  <a:cubicBezTo>
                    <a:pt x="5096" y="8507"/>
                    <a:pt x="4982" y="8418"/>
                    <a:pt x="4868" y="8330"/>
                  </a:cubicBezTo>
                  <a:cubicBezTo>
                    <a:pt x="4792" y="8266"/>
                    <a:pt x="4715" y="8203"/>
                    <a:pt x="4665" y="8152"/>
                  </a:cubicBezTo>
                  <a:lnTo>
                    <a:pt x="4665" y="8139"/>
                  </a:lnTo>
                  <a:lnTo>
                    <a:pt x="4639" y="8076"/>
                  </a:lnTo>
                  <a:lnTo>
                    <a:pt x="4551" y="7835"/>
                  </a:lnTo>
                  <a:cubicBezTo>
                    <a:pt x="4513" y="7746"/>
                    <a:pt x="4487" y="7657"/>
                    <a:pt x="4450" y="7581"/>
                  </a:cubicBezTo>
                  <a:cubicBezTo>
                    <a:pt x="4386" y="7417"/>
                    <a:pt x="4335" y="7239"/>
                    <a:pt x="4285" y="7074"/>
                  </a:cubicBezTo>
                  <a:cubicBezTo>
                    <a:pt x="4247" y="6986"/>
                    <a:pt x="4222" y="6897"/>
                    <a:pt x="4196" y="6821"/>
                  </a:cubicBezTo>
                  <a:lnTo>
                    <a:pt x="4120" y="6555"/>
                  </a:lnTo>
                  <a:cubicBezTo>
                    <a:pt x="4019" y="6212"/>
                    <a:pt x="3930" y="5870"/>
                    <a:pt x="3854" y="5515"/>
                  </a:cubicBezTo>
                  <a:cubicBezTo>
                    <a:pt x="3765" y="5173"/>
                    <a:pt x="3701" y="4818"/>
                    <a:pt x="3625" y="4463"/>
                  </a:cubicBezTo>
                  <a:cubicBezTo>
                    <a:pt x="3499" y="3766"/>
                    <a:pt x="3410" y="3043"/>
                    <a:pt x="3360" y="2333"/>
                  </a:cubicBezTo>
                  <a:cubicBezTo>
                    <a:pt x="3334" y="1978"/>
                    <a:pt x="3321" y="1623"/>
                    <a:pt x="3309" y="1269"/>
                  </a:cubicBezTo>
                  <a:lnTo>
                    <a:pt x="3309" y="749"/>
                  </a:lnTo>
                  <a:cubicBezTo>
                    <a:pt x="3309" y="660"/>
                    <a:pt x="3321" y="572"/>
                    <a:pt x="3321" y="496"/>
                  </a:cubicBezTo>
                  <a:lnTo>
                    <a:pt x="3321" y="369"/>
                  </a:lnTo>
                  <a:lnTo>
                    <a:pt x="3334" y="28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15;p40">
              <a:extLst>
                <a:ext uri="{FF2B5EF4-FFF2-40B4-BE49-F238E27FC236}">
                  <a16:creationId xmlns:a16="http://schemas.microsoft.com/office/drawing/2014/main" id="{7C48455F-90B4-CF38-1406-8064A7874A21}"/>
                </a:ext>
              </a:extLst>
            </p:cNvPr>
            <p:cNvSpPr/>
            <p:nvPr/>
          </p:nvSpPr>
          <p:spPr>
            <a:xfrm>
              <a:off x="3777225" y="1152925"/>
              <a:ext cx="26650" cy="77100"/>
            </a:xfrm>
            <a:custGeom>
              <a:avLst/>
              <a:gdLst/>
              <a:ahLst/>
              <a:cxnLst/>
              <a:rect l="l" t="t" r="r" b="b"/>
              <a:pathLst>
                <a:path w="1066" h="3084" extrusionOk="0">
                  <a:moveTo>
                    <a:pt x="962" y="0"/>
                  </a:moveTo>
                  <a:cubicBezTo>
                    <a:pt x="922" y="0"/>
                    <a:pt x="885" y="25"/>
                    <a:pt x="875" y="67"/>
                  </a:cubicBezTo>
                  <a:lnTo>
                    <a:pt x="14" y="2970"/>
                  </a:lnTo>
                  <a:cubicBezTo>
                    <a:pt x="0" y="3021"/>
                    <a:pt x="26" y="3071"/>
                    <a:pt x="76" y="3083"/>
                  </a:cubicBezTo>
                  <a:lnTo>
                    <a:pt x="102" y="3083"/>
                  </a:lnTo>
                  <a:cubicBezTo>
                    <a:pt x="140" y="3083"/>
                    <a:pt x="178" y="3058"/>
                    <a:pt x="191" y="3021"/>
                  </a:cubicBezTo>
                  <a:lnTo>
                    <a:pt x="1053" y="130"/>
                  </a:lnTo>
                  <a:cubicBezTo>
                    <a:pt x="1065" y="80"/>
                    <a:pt x="1040" y="16"/>
                    <a:pt x="989" y="4"/>
                  </a:cubicBezTo>
                  <a:cubicBezTo>
                    <a:pt x="980" y="1"/>
                    <a:pt x="971" y="0"/>
                    <a:pt x="962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16;p40">
              <a:extLst>
                <a:ext uri="{FF2B5EF4-FFF2-40B4-BE49-F238E27FC236}">
                  <a16:creationId xmlns:a16="http://schemas.microsoft.com/office/drawing/2014/main" id="{06B9DEA5-061D-8675-17EF-5A11E0AAC25D}"/>
                </a:ext>
              </a:extLst>
            </p:cNvPr>
            <p:cNvSpPr/>
            <p:nvPr/>
          </p:nvSpPr>
          <p:spPr>
            <a:xfrm>
              <a:off x="3784200" y="1205200"/>
              <a:ext cx="38375" cy="15000"/>
            </a:xfrm>
            <a:custGeom>
              <a:avLst/>
              <a:gdLst/>
              <a:ahLst/>
              <a:cxnLst/>
              <a:rect l="l" t="t" r="r" b="b"/>
              <a:pathLst>
                <a:path w="1535" h="600" extrusionOk="0">
                  <a:moveTo>
                    <a:pt x="115" y="1"/>
                  </a:moveTo>
                  <a:cubicBezTo>
                    <a:pt x="74" y="1"/>
                    <a:pt x="37" y="25"/>
                    <a:pt x="26" y="68"/>
                  </a:cubicBezTo>
                  <a:cubicBezTo>
                    <a:pt x="0" y="118"/>
                    <a:pt x="39" y="169"/>
                    <a:pt x="76" y="181"/>
                  </a:cubicBezTo>
                  <a:lnTo>
                    <a:pt x="1408" y="600"/>
                  </a:lnTo>
                  <a:lnTo>
                    <a:pt x="1433" y="600"/>
                  </a:lnTo>
                  <a:cubicBezTo>
                    <a:pt x="1471" y="600"/>
                    <a:pt x="1509" y="575"/>
                    <a:pt x="1521" y="536"/>
                  </a:cubicBezTo>
                  <a:cubicBezTo>
                    <a:pt x="1534" y="485"/>
                    <a:pt x="1509" y="435"/>
                    <a:pt x="1458" y="422"/>
                  </a:cubicBezTo>
                  <a:lnTo>
                    <a:pt x="140" y="4"/>
                  </a:lnTo>
                  <a:cubicBezTo>
                    <a:pt x="132" y="2"/>
                    <a:pt x="123" y="1"/>
                    <a:pt x="11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17;p40">
              <a:extLst>
                <a:ext uri="{FF2B5EF4-FFF2-40B4-BE49-F238E27FC236}">
                  <a16:creationId xmlns:a16="http://schemas.microsoft.com/office/drawing/2014/main" id="{7A786AAE-8434-12E3-B4A2-1666785A7882}"/>
                </a:ext>
              </a:extLst>
            </p:cNvPr>
            <p:cNvSpPr/>
            <p:nvPr/>
          </p:nvSpPr>
          <p:spPr>
            <a:xfrm>
              <a:off x="3802900" y="1190275"/>
              <a:ext cx="12075" cy="10725"/>
            </a:xfrm>
            <a:custGeom>
              <a:avLst/>
              <a:gdLst/>
              <a:ahLst/>
              <a:cxnLst/>
              <a:rect l="l" t="t" r="r" b="b"/>
              <a:pathLst>
                <a:path w="483" h="429" extrusionOk="0">
                  <a:moveTo>
                    <a:pt x="248" y="1"/>
                  </a:moveTo>
                  <a:cubicBezTo>
                    <a:pt x="233" y="1"/>
                    <a:pt x="218" y="2"/>
                    <a:pt x="203" y="5"/>
                  </a:cubicBezTo>
                  <a:cubicBezTo>
                    <a:pt x="89" y="18"/>
                    <a:pt x="1" y="144"/>
                    <a:pt x="26" y="259"/>
                  </a:cubicBezTo>
                  <a:cubicBezTo>
                    <a:pt x="48" y="358"/>
                    <a:pt x="137" y="428"/>
                    <a:pt x="243" y="428"/>
                  </a:cubicBezTo>
                  <a:cubicBezTo>
                    <a:pt x="259" y="428"/>
                    <a:pt x="275" y="427"/>
                    <a:pt x="292" y="423"/>
                  </a:cubicBezTo>
                  <a:cubicBezTo>
                    <a:pt x="406" y="411"/>
                    <a:pt x="482" y="284"/>
                    <a:pt x="457" y="170"/>
                  </a:cubicBezTo>
                  <a:cubicBezTo>
                    <a:pt x="435" y="71"/>
                    <a:pt x="345" y="1"/>
                    <a:pt x="248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18;p40">
              <a:extLst>
                <a:ext uri="{FF2B5EF4-FFF2-40B4-BE49-F238E27FC236}">
                  <a16:creationId xmlns:a16="http://schemas.microsoft.com/office/drawing/2014/main" id="{7B0291D1-4BBF-D63A-99AE-4B305D7C6FB4}"/>
                </a:ext>
              </a:extLst>
            </p:cNvPr>
            <p:cNvSpPr/>
            <p:nvPr/>
          </p:nvSpPr>
          <p:spPr>
            <a:xfrm>
              <a:off x="3726225" y="1625175"/>
              <a:ext cx="154025" cy="142300"/>
            </a:xfrm>
            <a:custGeom>
              <a:avLst/>
              <a:gdLst/>
              <a:ahLst/>
              <a:cxnLst/>
              <a:rect l="l" t="t" r="r" b="b"/>
              <a:pathLst>
                <a:path w="6161" h="5692" extrusionOk="0">
                  <a:moveTo>
                    <a:pt x="646" y="1"/>
                  </a:moveTo>
                  <a:cubicBezTo>
                    <a:pt x="646" y="1"/>
                    <a:pt x="0" y="508"/>
                    <a:pt x="38" y="1065"/>
                  </a:cubicBezTo>
                  <a:cubicBezTo>
                    <a:pt x="63" y="1610"/>
                    <a:pt x="51" y="4412"/>
                    <a:pt x="51" y="4716"/>
                  </a:cubicBezTo>
                  <a:lnTo>
                    <a:pt x="443" y="4716"/>
                  </a:lnTo>
                  <a:lnTo>
                    <a:pt x="659" y="3423"/>
                  </a:lnTo>
                  <a:cubicBezTo>
                    <a:pt x="659" y="3423"/>
                    <a:pt x="1533" y="4830"/>
                    <a:pt x="2192" y="5311"/>
                  </a:cubicBezTo>
                  <a:cubicBezTo>
                    <a:pt x="2615" y="5614"/>
                    <a:pt x="3654" y="5692"/>
                    <a:pt x="4499" y="5692"/>
                  </a:cubicBezTo>
                  <a:cubicBezTo>
                    <a:pt x="4998" y="5692"/>
                    <a:pt x="5430" y="5665"/>
                    <a:pt x="5628" y="5641"/>
                  </a:cubicBezTo>
                  <a:cubicBezTo>
                    <a:pt x="6160" y="5565"/>
                    <a:pt x="4550" y="4184"/>
                    <a:pt x="4195" y="3613"/>
                  </a:cubicBezTo>
                  <a:cubicBezTo>
                    <a:pt x="3840" y="3043"/>
                    <a:pt x="646" y="1"/>
                    <a:pt x="64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19;p40">
              <a:extLst>
                <a:ext uri="{FF2B5EF4-FFF2-40B4-BE49-F238E27FC236}">
                  <a16:creationId xmlns:a16="http://schemas.microsoft.com/office/drawing/2014/main" id="{6B2FDAB3-8D0E-7F69-7539-DD737ED4ED9B}"/>
                </a:ext>
              </a:extLst>
            </p:cNvPr>
            <p:cNvSpPr/>
            <p:nvPr/>
          </p:nvSpPr>
          <p:spPr>
            <a:xfrm>
              <a:off x="3732850" y="1587150"/>
              <a:ext cx="110000" cy="144500"/>
            </a:xfrm>
            <a:custGeom>
              <a:avLst/>
              <a:gdLst/>
              <a:ahLst/>
              <a:cxnLst/>
              <a:rect l="l" t="t" r="r" b="b"/>
              <a:pathLst>
                <a:path w="4400" h="5780" extrusionOk="0">
                  <a:moveTo>
                    <a:pt x="2346" y="1"/>
                  </a:moveTo>
                  <a:lnTo>
                    <a:pt x="1" y="127"/>
                  </a:lnTo>
                  <a:lnTo>
                    <a:pt x="432" y="1382"/>
                  </a:lnTo>
                  <a:cubicBezTo>
                    <a:pt x="432" y="1382"/>
                    <a:pt x="254" y="1787"/>
                    <a:pt x="432" y="2396"/>
                  </a:cubicBezTo>
                  <a:cubicBezTo>
                    <a:pt x="609" y="3004"/>
                    <a:pt x="1281" y="3968"/>
                    <a:pt x="1927" y="4677"/>
                  </a:cubicBezTo>
                  <a:cubicBezTo>
                    <a:pt x="2426" y="5234"/>
                    <a:pt x="3432" y="5779"/>
                    <a:pt x="3893" y="5779"/>
                  </a:cubicBezTo>
                  <a:cubicBezTo>
                    <a:pt x="3947" y="5779"/>
                    <a:pt x="3994" y="5771"/>
                    <a:pt x="4032" y="5755"/>
                  </a:cubicBezTo>
                  <a:cubicBezTo>
                    <a:pt x="4400" y="5590"/>
                    <a:pt x="3360" y="4361"/>
                    <a:pt x="3056" y="3714"/>
                  </a:cubicBezTo>
                  <a:cubicBezTo>
                    <a:pt x="2752" y="3068"/>
                    <a:pt x="2625" y="2460"/>
                    <a:pt x="2524" y="1914"/>
                  </a:cubicBezTo>
                  <a:cubicBezTo>
                    <a:pt x="2422" y="1356"/>
                    <a:pt x="2346" y="1"/>
                    <a:pt x="2346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220;p40">
              <a:extLst>
                <a:ext uri="{FF2B5EF4-FFF2-40B4-BE49-F238E27FC236}">
                  <a16:creationId xmlns:a16="http://schemas.microsoft.com/office/drawing/2014/main" id="{71015FBA-471D-6D33-F8C2-C7373B92FD99}"/>
                </a:ext>
              </a:extLst>
            </p:cNvPr>
            <p:cNvSpPr/>
            <p:nvPr/>
          </p:nvSpPr>
          <p:spPr>
            <a:xfrm>
              <a:off x="3939475" y="1638800"/>
              <a:ext cx="189225" cy="115375"/>
            </a:xfrm>
            <a:custGeom>
              <a:avLst/>
              <a:gdLst/>
              <a:ahLst/>
              <a:cxnLst/>
              <a:rect l="l" t="t" r="r" b="b"/>
              <a:pathLst>
                <a:path w="7569" h="4615" extrusionOk="0">
                  <a:moveTo>
                    <a:pt x="419" y="0"/>
                  </a:moveTo>
                  <a:cubicBezTo>
                    <a:pt x="419" y="0"/>
                    <a:pt x="0" y="710"/>
                    <a:pt x="229" y="1217"/>
                  </a:cubicBezTo>
                  <a:cubicBezTo>
                    <a:pt x="457" y="1712"/>
                    <a:pt x="1459" y="4335"/>
                    <a:pt x="1572" y="4614"/>
                  </a:cubicBezTo>
                  <a:lnTo>
                    <a:pt x="1940" y="4475"/>
                  </a:lnTo>
                  <a:lnTo>
                    <a:pt x="1674" y="3195"/>
                  </a:lnTo>
                  <a:lnTo>
                    <a:pt x="1674" y="3195"/>
                  </a:lnTo>
                  <a:cubicBezTo>
                    <a:pt x="1674" y="3195"/>
                    <a:pt x="3005" y="4183"/>
                    <a:pt x="3791" y="4399"/>
                  </a:cubicBezTo>
                  <a:cubicBezTo>
                    <a:pt x="3869" y="4420"/>
                    <a:pt x="3960" y="4429"/>
                    <a:pt x="4061" y="4429"/>
                  </a:cubicBezTo>
                  <a:cubicBezTo>
                    <a:pt x="4971" y="4429"/>
                    <a:pt x="6677" y="3676"/>
                    <a:pt x="7099" y="3448"/>
                  </a:cubicBezTo>
                  <a:cubicBezTo>
                    <a:pt x="7568" y="3182"/>
                    <a:pt x="5566" y="2485"/>
                    <a:pt x="5033" y="2092"/>
                  </a:cubicBezTo>
                  <a:cubicBezTo>
                    <a:pt x="4488" y="1687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21;p40">
              <a:extLst>
                <a:ext uri="{FF2B5EF4-FFF2-40B4-BE49-F238E27FC236}">
                  <a16:creationId xmlns:a16="http://schemas.microsoft.com/office/drawing/2014/main" id="{67F76755-01B5-7678-5EEF-F66378BC56A4}"/>
                </a:ext>
              </a:extLst>
            </p:cNvPr>
            <p:cNvSpPr/>
            <p:nvPr/>
          </p:nvSpPr>
          <p:spPr>
            <a:xfrm>
              <a:off x="3928400" y="1585550"/>
              <a:ext cx="151800" cy="122250"/>
            </a:xfrm>
            <a:custGeom>
              <a:avLst/>
              <a:gdLst/>
              <a:ahLst/>
              <a:cxnLst/>
              <a:rect l="l" t="t" r="r" b="b"/>
              <a:pathLst>
                <a:path w="6072" h="4890" extrusionOk="0">
                  <a:moveTo>
                    <a:pt x="2142" y="1"/>
                  </a:moveTo>
                  <a:lnTo>
                    <a:pt x="0" y="977"/>
                  </a:lnTo>
                  <a:lnTo>
                    <a:pt x="849" y="1991"/>
                  </a:lnTo>
                  <a:cubicBezTo>
                    <a:pt x="849" y="1991"/>
                    <a:pt x="837" y="2434"/>
                    <a:pt x="1217" y="2929"/>
                  </a:cubicBezTo>
                  <a:cubicBezTo>
                    <a:pt x="1610" y="3436"/>
                    <a:pt x="2586" y="4082"/>
                    <a:pt x="3448" y="4513"/>
                  </a:cubicBezTo>
                  <a:cubicBezTo>
                    <a:pt x="3924" y="4748"/>
                    <a:pt x="4636" y="4889"/>
                    <a:pt x="5163" y="4889"/>
                  </a:cubicBezTo>
                  <a:cubicBezTo>
                    <a:pt x="5464" y="4889"/>
                    <a:pt x="5704" y="4843"/>
                    <a:pt x="5806" y="4741"/>
                  </a:cubicBezTo>
                  <a:cubicBezTo>
                    <a:pt x="6071" y="4463"/>
                    <a:pt x="4665" y="3690"/>
                    <a:pt x="4145" y="3208"/>
                  </a:cubicBezTo>
                  <a:cubicBezTo>
                    <a:pt x="3625" y="2727"/>
                    <a:pt x="3283" y="2194"/>
                    <a:pt x="2992" y="1725"/>
                  </a:cubicBezTo>
                  <a:cubicBezTo>
                    <a:pt x="2700" y="1243"/>
                    <a:pt x="2142" y="1"/>
                    <a:pt x="2142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222;p40">
              <a:extLst>
                <a:ext uri="{FF2B5EF4-FFF2-40B4-BE49-F238E27FC236}">
                  <a16:creationId xmlns:a16="http://schemas.microsoft.com/office/drawing/2014/main" id="{0C434D2E-589C-1EB1-58A0-BEB3071AE60B}"/>
                </a:ext>
              </a:extLst>
            </p:cNvPr>
            <p:cNvSpPr/>
            <p:nvPr/>
          </p:nvSpPr>
          <p:spPr>
            <a:xfrm>
              <a:off x="3462850" y="1161400"/>
              <a:ext cx="525150" cy="459675"/>
            </a:xfrm>
            <a:custGeom>
              <a:avLst/>
              <a:gdLst/>
              <a:ahLst/>
              <a:cxnLst/>
              <a:rect l="l" t="t" r="r" b="b"/>
              <a:pathLst>
                <a:path w="21006" h="18387" extrusionOk="0">
                  <a:moveTo>
                    <a:pt x="2381" y="1"/>
                  </a:moveTo>
                  <a:cubicBezTo>
                    <a:pt x="1597" y="1"/>
                    <a:pt x="915" y="64"/>
                    <a:pt x="394" y="209"/>
                  </a:cubicBezTo>
                  <a:cubicBezTo>
                    <a:pt x="1" y="970"/>
                    <a:pt x="4792" y="4101"/>
                    <a:pt x="6022" y="5888"/>
                  </a:cubicBezTo>
                  <a:cubicBezTo>
                    <a:pt x="10560" y="6623"/>
                    <a:pt x="13096" y="8144"/>
                    <a:pt x="13096" y="8144"/>
                  </a:cubicBezTo>
                  <a:cubicBezTo>
                    <a:pt x="13096" y="8144"/>
                    <a:pt x="14705" y="11871"/>
                    <a:pt x="15668" y="13228"/>
                  </a:cubicBezTo>
                  <a:cubicBezTo>
                    <a:pt x="16619" y="14597"/>
                    <a:pt x="18445" y="18386"/>
                    <a:pt x="18445" y="18386"/>
                  </a:cubicBezTo>
                  <a:lnTo>
                    <a:pt x="21005" y="17170"/>
                  </a:lnTo>
                  <a:cubicBezTo>
                    <a:pt x="21005" y="17170"/>
                    <a:pt x="16797" y="4304"/>
                    <a:pt x="14997" y="2542"/>
                  </a:cubicBezTo>
                  <a:cubicBezTo>
                    <a:pt x="14437" y="1993"/>
                    <a:pt x="6788" y="1"/>
                    <a:pt x="2381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223;p40">
              <a:extLst>
                <a:ext uri="{FF2B5EF4-FFF2-40B4-BE49-F238E27FC236}">
                  <a16:creationId xmlns:a16="http://schemas.microsoft.com/office/drawing/2014/main" id="{53B65D66-BE68-3F42-1D35-B5EEF2574ED4}"/>
                </a:ext>
              </a:extLst>
            </p:cNvPr>
            <p:cNvSpPr/>
            <p:nvPr/>
          </p:nvSpPr>
          <p:spPr>
            <a:xfrm>
              <a:off x="3905575" y="1551725"/>
              <a:ext cx="69750" cy="32575"/>
            </a:xfrm>
            <a:custGeom>
              <a:avLst/>
              <a:gdLst/>
              <a:ahLst/>
              <a:cxnLst/>
              <a:rect l="l" t="t" r="r" b="b"/>
              <a:pathLst>
                <a:path w="2790" h="1303" extrusionOk="0">
                  <a:moveTo>
                    <a:pt x="2677" y="0"/>
                  </a:moveTo>
                  <a:cubicBezTo>
                    <a:pt x="2664" y="0"/>
                    <a:pt x="2651" y="3"/>
                    <a:pt x="2637" y="10"/>
                  </a:cubicBezTo>
                  <a:lnTo>
                    <a:pt x="63" y="1126"/>
                  </a:lnTo>
                  <a:cubicBezTo>
                    <a:pt x="26" y="1139"/>
                    <a:pt x="1" y="1202"/>
                    <a:pt x="13" y="1252"/>
                  </a:cubicBezTo>
                  <a:cubicBezTo>
                    <a:pt x="38" y="1278"/>
                    <a:pt x="63" y="1303"/>
                    <a:pt x="102" y="1303"/>
                  </a:cubicBezTo>
                  <a:cubicBezTo>
                    <a:pt x="114" y="1303"/>
                    <a:pt x="127" y="1303"/>
                    <a:pt x="139" y="1291"/>
                  </a:cubicBezTo>
                  <a:lnTo>
                    <a:pt x="2713" y="188"/>
                  </a:lnTo>
                  <a:cubicBezTo>
                    <a:pt x="2764" y="162"/>
                    <a:pt x="2789" y="111"/>
                    <a:pt x="2764" y="61"/>
                  </a:cubicBezTo>
                  <a:cubicBezTo>
                    <a:pt x="2745" y="24"/>
                    <a:pt x="2713" y="0"/>
                    <a:pt x="2677" y="0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224;p40">
              <a:extLst>
                <a:ext uri="{FF2B5EF4-FFF2-40B4-BE49-F238E27FC236}">
                  <a16:creationId xmlns:a16="http://schemas.microsoft.com/office/drawing/2014/main" id="{2F39B602-6E50-6378-C89F-C04F4E766F77}"/>
                </a:ext>
              </a:extLst>
            </p:cNvPr>
            <p:cNvSpPr/>
            <p:nvPr/>
          </p:nvSpPr>
          <p:spPr>
            <a:xfrm>
              <a:off x="3798125" y="1339250"/>
              <a:ext cx="128400" cy="238425"/>
            </a:xfrm>
            <a:custGeom>
              <a:avLst/>
              <a:gdLst/>
              <a:ahLst/>
              <a:cxnLst/>
              <a:rect l="l" t="t" r="r" b="b"/>
              <a:pathLst>
                <a:path w="5136" h="9537" extrusionOk="0">
                  <a:moveTo>
                    <a:pt x="100" y="1"/>
                  </a:moveTo>
                  <a:cubicBezTo>
                    <a:pt x="92" y="1"/>
                    <a:pt x="84" y="2"/>
                    <a:pt x="77" y="4"/>
                  </a:cubicBezTo>
                  <a:cubicBezTo>
                    <a:pt x="26" y="29"/>
                    <a:pt x="1" y="80"/>
                    <a:pt x="26" y="131"/>
                  </a:cubicBezTo>
                  <a:cubicBezTo>
                    <a:pt x="39" y="168"/>
                    <a:pt x="1649" y="3971"/>
                    <a:pt x="3259" y="6596"/>
                  </a:cubicBezTo>
                  <a:cubicBezTo>
                    <a:pt x="4730" y="9016"/>
                    <a:pt x="4932" y="9460"/>
                    <a:pt x="4945" y="9472"/>
                  </a:cubicBezTo>
                  <a:cubicBezTo>
                    <a:pt x="4958" y="9511"/>
                    <a:pt x="4995" y="9536"/>
                    <a:pt x="5034" y="9536"/>
                  </a:cubicBezTo>
                  <a:cubicBezTo>
                    <a:pt x="5046" y="9536"/>
                    <a:pt x="5059" y="9523"/>
                    <a:pt x="5071" y="9523"/>
                  </a:cubicBezTo>
                  <a:cubicBezTo>
                    <a:pt x="5122" y="9498"/>
                    <a:pt x="5135" y="9447"/>
                    <a:pt x="5122" y="9396"/>
                  </a:cubicBezTo>
                  <a:cubicBezTo>
                    <a:pt x="5110" y="9384"/>
                    <a:pt x="4919" y="8953"/>
                    <a:pt x="3423" y="6506"/>
                  </a:cubicBezTo>
                  <a:cubicBezTo>
                    <a:pt x="1814" y="3883"/>
                    <a:pt x="217" y="92"/>
                    <a:pt x="192" y="55"/>
                  </a:cubicBezTo>
                  <a:cubicBezTo>
                    <a:pt x="181" y="23"/>
                    <a:pt x="137" y="1"/>
                    <a:pt x="100" y="1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225;p40">
              <a:extLst>
                <a:ext uri="{FF2B5EF4-FFF2-40B4-BE49-F238E27FC236}">
                  <a16:creationId xmlns:a16="http://schemas.microsoft.com/office/drawing/2014/main" id="{BE4C97F8-B7A0-AC61-4D7D-AF15948FF720}"/>
                </a:ext>
              </a:extLst>
            </p:cNvPr>
            <p:cNvSpPr/>
            <p:nvPr/>
          </p:nvSpPr>
          <p:spPr>
            <a:xfrm>
              <a:off x="3291425" y="1145075"/>
              <a:ext cx="530525" cy="454775"/>
            </a:xfrm>
            <a:custGeom>
              <a:avLst/>
              <a:gdLst/>
              <a:ahLst/>
              <a:cxnLst/>
              <a:rect l="l" t="t" r="r" b="b"/>
              <a:pathLst>
                <a:path w="21221" h="18191" extrusionOk="0">
                  <a:moveTo>
                    <a:pt x="3575" y="0"/>
                  </a:moveTo>
                  <a:lnTo>
                    <a:pt x="3575" y="0"/>
                  </a:lnTo>
                  <a:cubicBezTo>
                    <a:pt x="3575" y="1"/>
                    <a:pt x="1" y="7859"/>
                    <a:pt x="9824" y="8442"/>
                  </a:cubicBezTo>
                  <a:cubicBezTo>
                    <a:pt x="10515" y="8482"/>
                    <a:pt x="11150" y="8499"/>
                    <a:pt x="11730" y="8499"/>
                  </a:cubicBezTo>
                  <a:cubicBezTo>
                    <a:pt x="14858" y="8499"/>
                    <a:pt x="16365" y="8011"/>
                    <a:pt x="16365" y="8011"/>
                  </a:cubicBezTo>
                  <a:cubicBezTo>
                    <a:pt x="16365" y="8011"/>
                    <a:pt x="16479" y="11929"/>
                    <a:pt x="16682" y="13577"/>
                  </a:cubicBezTo>
                  <a:cubicBezTo>
                    <a:pt x="16885" y="15237"/>
                    <a:pt x="17506" y="18191"/>
                    <a:pt x="17506" y="18191"/>
                  </a:cubicBezTo>
                  <a:lnTo>
                    <a:pt x="20155" y="18191"/>
                  </a:lnTo>
                  <a:cubicBezTo>
                    <a:pt x="20155" y="18191"/>
                    <a:pt x="21220" y="6098"/>
                    <a:pt x="19077" y="4780"/>
                  </a:cubicBezTo>
                  <a:cubicBezTo>
                    <a:pt x="16936" y="3461"/>
                    <a:pt x="13221" y="2459"/>
                    <a:pt x="7936" y="1952"/>
                  </a:cubicBezTo>
                  <a:cubicBezTo>
                    <a:pt x="7936" y="1952"/>
                    <a:pt x="4348" y="381"/>
                    <a:pt x="3575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226;p40">
              <a:extLst>
                <a:ext uri="{FF2B5EF4-FFF2-40B4-BE49-F238E27FC236}">
                  <a16:creationId xmlns:a16="http://schemas.microsoft.com/office/drawing/2014/main" id="{8392FA22-3EEF-8169-26DE-397BCFA05AE5}"/>
                </a:ext>
              </a:extLst>
            </p:cNvPr>
            <p:cNvSpPr/>
            <p:nvPr/>
          </p:nvSpPr>
          <p:spPr>
            <a:xfrm>
              <a:off x="3373825" y="1164025"/>
              <a:ext cx="366025" cy="400000"/>
            </a:xfrm>
            <a:custGeom>
              <a:avLst/>
              <a:gdLst/>
              <a:ahLst/>
              <a:cxnLst/>
              <a:rect l="l" t="t" r="r" b="b"/>
              <a:pathLst>
                <a:path w="14641" h="16000" extrusionOk="0">
                  <a:moveTo>
                    <a:pt x="652" y="1"/>
                  </a:moveTo>
                  <a:cubicBezTo>
                    <a:pt x="609" y="1"/>
                    <a:pt x="569" y="35"/>
                    <a:pt x="558" y="79"/>
                  </a:cubicBezTo>
                  <a:cubicBezTo>
                    <a:pt x="558" y="104"/>
                    <a:pt x="1" y="2513"/>
                    <a:pt x="1217" y="4453"/>
                  </a:cubicBezTo>
                  <a:cubicBezTo>
                    <a:pt x="1914" y="5580"/>
                    <a:pt x="3055" y="6341"/>
                    <a:pt x="4601" y="6696"/>
                  </a:cubicBezTo>
                  <a:cubicBezTo>
                    <a:pt x="5715" y="6958"/>
                    <a:pt x="6789" y="7053"/>
                    <a:pt x="7785" y="7053"/>
                  </a:cubicBezTo>
                  <a:cubicBezTo>
                    <a:pt x="9340" y="7053"/>
                    <a:pt x="10708" y="6823"/>
                    <a:pt x="11751" y="6645"/>
                  </a:cubicBezTo>
                  <a:cubicBezTo>
                    <a:pt x="12335" y="6551"/>
                    <a:pt x="12838" y="6468"/>
                    <a:pt x="13153" y="6468"/>
                  </a:cubicBezTo>
                  <a:cubicBezTo>
                    <a:pt x="13302" y="6468"/>
                    <a:pt x="13409" y="6486"/>
                    <a:pt x="13462" y="6531"/>
                  </a:cubicBezTo>
                  <a:cubicBezTo>
                    <a:pt x="13665" y="6721"/>
                    <a:pt x="13741" y="8205"/>
                    <a:pt x="13829" y="9776"/>
                  </a:cubicBezTo>
                  <a:cubicBezTo>
                    <a:pt x="13931" y="11678"/>
                    <a:pt x="14058" y="14035"/>
                    <a:pt x="14438" y="15924"/>
                  </a:cubicBezTo>
                  <a:cubicBezTo>
                    <a:pt x="14451" y="15974"/>
                    <a:pt x="14488" y="16000"/>
                    <a:pt x="14539" y="16000"/>
                  </a:cubicBezTo>
                  <a:lnTo>
                    <a:pt x="14552" y="16000"/>
                  </a:lnTo>
                  <a:cubicBezTo>
                    <a:pt x="14603" y="15988"/>
                    <a:pt x="14641" y="15937"/>
                    <a:pt x="14628" y="15886"/>
                  </a:cubicBezTo>
                  <a:cubicBezTo>
                    <a:pt x="14248" y="14010"/>
                    <a:pt x="14121" y="11652"/>
                    <a:pt x="14020" y="9763"/>
                  </a:cubicBezTo>
                  <a:cubicBezTo>
                    <a:pt x="13905" y="7698"/>
                    <a:pt x="13829" y="6620"/>
                    <a:pt x="13589" y="6391"/>
                  </a:cubicBezTo>
                  <a:cubicBezTo>
                    <a:pt x="13494" y="6311"/>
                    <a:pt x="13341" y="6279"/>
                    <a:pt x="13129" y="6279"/>
                  </a:cubicBezTo>
                  <a:cubicBezTo>
                    <a:pt x="12804" y="6279"/>
                    <a:pt x="12339" y="6355"/>
                    <a:pt x="11725" y="6455"/>
                  </a:cubicBezTo>
                  <a:cubicBezTo>
                    <a:pt x="10685" y="6634"/>
                    <a:pt x="9322" y="6860"/>
                    <a:pt x="7775" y="6860"/>
                  </a:cubicBezTo>
                  <a:cubicBezTo>
                    <a:pt x="6796" y="6860"/>
                    <a:pt x="5743" y="6769"/>
                    <a:pt x="4652" y="6518"/>
                  </a:cubicBezTo>
                  <a:cubicBezTo>
                    <a:pt x="3144" y="6163"/>
                    <a:pt x="2041" y="5441"/>
                    <a:pt x="1370" y="4351"/>
                  </a:cubicBezTo>
                  <a:cubicBezTo>
                    <a:pt x="216" y="2475"/>
                    <a:pt x="736" y="143"/>
                    <a:pt x="748" y="117"/>
                  </a:cubicBezTo>
                  <a:cubicBezTo>
                    <a:pt x="761" y="67"/>
                    <a:pt x="723" y="16"/>
                    <a:pt x="672" y="3"/>
                  </a:cubicBezTo>
                  <a:cubicBezTo>
                    <a:pt x="665" y="1"/>
                    <a:pt x="659" y="1"/>
                    <a:pt x="652" y="1"/>
                  </a:cubicBez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227;p40">
              <a:extLst>
                <a:ext uri="{FF2B5EF4-FFF2-40B4-BE49-F238E27FC236}">
                  <a16:creationId xmlns:a16="http://schemas.microsoft.com/office/drawing/2014/main" id="{251F6D7F-E748-D1D5-51F6-D638606CF2D8}"/>
                </a:ext>
              </a:extLst>
            </p:cNvPr>
            <p:cNvSpPr/>
            <p:nvPr/>
          </p:nvSpPr>
          <p:spPr>
            <a:xfrm>
              <a:off x="3720500" y="1557675"/>
              <a:ext cx="78625" cy="6350"/>
            </a:xfrm>
            <a:custGeom>
              <a:avLst/>
              <a:gdLst/>
              <a:ahLst/>
              <a:cxnLst/>
              <a:rect l="l" t="t" r="r" b="b"/>
              <a:pathLst>
                <a:path w="3145" h="254" extrusionOk="0">
                  <a:moveTo>
                    <a:pt x="89" y="0"/>
                  </a:moveTo>
                  <a:cubicBezTo>
                    <a:pt x="38" y="0"/>
                    <a:pt x="1" y="51"/>
                    <a:pt x="1" y="102"/>
                  </a:cubicBezTo>
                  <a:cubicBezTo>
                    <a:pt x="1" y="152"/>
                    <a:pt x="38" y="191"/>
                    <a:pt x="89" y="191"/>
                  </a:cubicBezTo>
                  <a:lnTo>
                    <a:pt x="3043" y="254"/>
                  </a:lnTo>
                  <a:cubicBezTo>
                    <a:pt x="3094" y="254"/>
                    <a:pt x="3144" y="216"/>
                    <a:pt x="3144" y="166"/>
                  </a:cubicBezTo>
                  <a:cubicBezTo>
                    <a:pt x="3144" y="115"/>
                    <a:pt x="3106" y="76"/>
                    <a:pt x="3043" y="6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228;p40">
              <a:extLst>
                <a:ext uri="{FF2B5EF4-FFF2-40B4-BE49-F238E27FC236}">
                  <a16:creationId xmlns:a16="http://schemas.microsoft.com/office/drawing/2014/main" id="{8A59E7AA-6917-881A-CFDD-DADEE936C8EC}"/>
                </a:ext>
              </a:extLst>
            </p:cNvPr>
            <p:cNvSpPr/>
            <p:nvPr/>
          </p:nvSpPr>
          <p:spPr>
            <a:xfrm>
              <a:off x="3555725" y="1208775"/>
              <a:ext cx="263975" cy="34250"/>
            </a:xfrm>
            <a:custGeom>
              <a:avLst/>
              <a:gdLst/>
              <a:ahLst/>
              <a:cxnLst/>
              <a:rect l="l" t="t" r="r" b="b"/>
              <a:pathLst>
                <a:path w="10559" h="1370" extrusionOk="0">
                  <a:moveTo>
                    <a:pt x="26" y="1"/>
                  </a:moveTo>
                  <a:cubicBezTo>
                    <a:pt x="13" y="1"/>
                    <a:pt x="0" y="13"/>
                    <a:pt x="0" y="13"/>
                  </a:cubicBezTo>
                  <a:lnTo>
                    <a:pt x="0" y="1356"/>
                  </a:lnTo>
                  <a:cubicBezTo>
                    <a:pt x="0" y="1370"/>
                    <a:pt x="13" y="1370"/>
                    <a:pt x="26" y="1370"/>
                  </a:cubicBezTo>
                  <a:lnTo>
                    <a:pt x="10547" y="1370"/>
                  </a:lnTo>
                  <a:cubicBezTo>
                    <a:pt x="10559" y="1370"/>
                    <a:pt x="10559" y="1370"/>
                    <a:pt x="10559" y="1356"/>
                  </a:cubicBezTo>
                  <a:lnTo>
                    <a:pt x="10559" y="13"/>
                  </a:lnTo>
                  <a:cubicBezTo>
                    <a:pt x="10559" y="13"/>
                    <a:pt x="10559" y="1"/>
                    <a:pt x="10547" y="1"/>
                  </a:cubicBezTo>
                  <a:close/>
                </a:path>
              </a:pathLst>
            </a:custGeom>
            <a:solidFill>
              <a:srgbClr val="D7E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29;p40">
              <a:extLst>
                <a:ext uri="{FF2B5EF4-FFF2-40B4-BE49-F238E27FC236}">
                  <a16:creationId xmlns:a16="http://schemas.microsoft.com/office/drawing/2014/main" id="{E1344C28-193C-93D4-95CA-A0B80B055FC3}"/>
                </a:ext>
              </a:extLst>
            </p:cNvPr>
            <p:cNvSpPr/>
            <p:nvPr/>
          </p:nvSpPr>
          <p:spPr>
            <a:xfrm>
              <a:off x="3706225" y="1019575"/>
              <a:ext cx="214900" cy="223450"/>
            </a:xfrm>
            <a:custGeom>
              <a:avLst/>
              <a:gdLst/>
              <a:ahLst/>
              <a:cxnLst/>
              <a:rect l="l" t="t" r="r" b="b"/>
              <a:pathLst>
                <a:path w="8596" h="8938" extrusionOk="0">
                  <a:moveTo>
                    <a:pt x="3056" y="1"/>
                  </a:moveTo>
                  <a:cubicBezTo>
                    <a:pt x="2739" y="1"/>
                    <a:pt x="2460" y="217"/>
                    <a:pt x="2372" y="521"/>
                  </a:cubicBezTo>
                  <a:lnTo>
                    <a:pt x="1" y="8938"/>
                  </a:lnTo>
                  <a:lnTo>
                    <a:pt x="5642" y="8938"/>
                  </a:lnTo>
                  <a:cubicBezTo>
                    <a:pt x="6048" y="8938"/>
                    <a:pt x="6390" y="8671"/>
                    <a:pt x="6491" y="8291"/>
                  </a:cubicBezTo>
                  <a:lnTo>
                    <a:pt x="8468" y="901"/>
                  </a:lnTo>
                  <a:cubicBezTo>
                    <a:pt x="8595" y="445"/>
                    <a:pt x="8253" y="1"/>
                    <a:pt x="778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30;p40">
              <a:extLst>
                <a:ext uri="{FF2B5EF4-FFF2-40B4-BE49-F238E27FC236}">
                  <a16:creationId xmlns:a16="http://schemas.microsoft.com/office/drawing/2014/main" id="{EF6E6A4B-332C-E650-386E-FAC4AFD732B0}"/>
                </a:ext>
              </a:extLst>
            </p:cNvPr>
            <p:cNvSpPr/>
            <p:nvPr/>
          </p:nvSpPr>
          <p:spPr>
            <a:xfrm>
              <a:off x="3693250" y="1019575"/>
              <a:ext cx="89400" cy="221850"/>
            </a:xfrm>
            <a:custGeom>
              <a:avLst/>
              <a:gdLst/>
              <a:ahLst/>
              <a:cxnLst/>
              <a:rect l="l" t="t" r="r" b="b"/>
              <a:pathLst>
                <a:path w="3576" h="8874" extrusionOk="0">
                  <a:moveTo>
                    <a:pt x="3030" y="1"/>
                  </a:moveTo>
                  <a:cubicBezTo>
                    <a:pt x="2713" y="1"/>
                    <a:pt x="2435" y="217"/>
                    <a:pt x="2345" y="521"/>
                  </a:cubicBezTo>
                  <a:lnTo>
                    <a:pt x="1" y="8874"/>
                  </a:lnTo>
                  <a:lnTo>
                    <a:pt x="545" y="8874"/>
                  </a:lnTo>
                  <a:lnTo>
                    <a:pt x="2891" y="521"/>
                  </a:lnTo>
                  <a:cubicBezTo>
                    <a:pt x="2979" y="217"/>
                    <a:pt x="3258" y="1"/>
                    <a:pt x="357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31;p40">
              <a:extLst>
                <a:ext uri="{FF2B5EF4-FFF2-40B4-BE49-F238E27FC236}">
                  <a16:creationId xmlns:a16="http://schemas.microsoft.com/office/drawing/2014/main" id="{667E38A0-4388-7738-3A05-AD06A6D6651C}"/>
                </a:ext>
              </a:extLst>
            </p:cNvPr>
            <p:cNvSpPr/>
            <p:nvPr/>
          </p:nvSpPr>
          <p:spPr>
            <a:xfrm>
              <a:off x="3796225" y="1113375"/>
              <a:ext cx="47275" cy="42200"/>
            </a:xfrm>
            <a:custGeom>
              <a:avLst/>
              <a:gdLst/>
              <a:ahLst/>
              <a:cxnLst/>
              <a:rect l="l" t="t" r="r" b="b"/>
              <a:pathLst>
                <a:path w="1891" h="1688" extrusionOk="0">
                  <a:moveTo>
                    <a:pt x="1142" y="1"/>
                  </a:moveTo>
                  <a:cubicBezTo>
                    <a:pt x="673" y="1"/>
                    <a:pt x="217" y="381"/>
                    <a:pt x="102" y="837"/>
                  </a:cubicBezTo>
                  <a:cubicBezTo>
                    <a:pt x="1" y="1307"/>
                    <a:pt x="280" y="1687"/>
                    <a:pt x="749" y="1687"/>
                  </a:cubicBezTo>
                  <a:cubicBezTo>
                    <a:pt x="1218" y="1687"/>
                    <a:pt x="1674" y="1307"/>
                    <a:pt x="1789" y="837"/>
                  </a:cubicBezTo>
                  <a:cubicBezTo>
                    <a:pt x="1890" y="381"/>
                    <a:pt x="1598" y="1"/>
                    <a:pt x="114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32;p40">
              <a:extLst>
                <a:ext uri="{FF2B5EF4-FFF2-40B4-BE49-F238E27FC236}">
                  <a16:creationId xmlns:a16="http://schemas.microsoft.com/office/drawing/2014/main" id="{2110D4A8-F9E0-C278-7565-CDAB0F1244BA}"/>
                </a:ext>
              </a:extLst>
            </p:cNvPr>
            <p:cNvSpPr/>
            <p:nvPr/>
          </p:nvSpPr>
          <p:spPr>
            <a:xfrm>
              <a:off x="3378900" y="843550"/>
              <a:ext cx="290300" cy="362025"/>
            </a:xfrm>
            <a:custGeom>
              <a:avLst/>
              <a:gdLst/>
              <a:ahLst/>
              <a:cxnLst/>
              <a:rect l="l" t="t" r="r" b="b"/>
              <a:pathLst>
                <a:path w="11612" h="14481" extrusionOk="0">
                  <a:moveTo>
                    <a:pt x="3481" y="0"/>
                  </a:moveTo>
                  <a:cubicBezTo>
                    <a:pt x="3298" y="0"/>
                    <a:pt x="3143" y="10"/>
                    <a:pt x="3043" y="32"/>
                  </a:cubicBezTo>
                  <a:cubicBezTo>
                    <a:pt x="1914" y="273"/>
                    <a:pt x="1407" y="1554"/>
                    <a:pt x="1432" y="3315"/>
                  </a:cubicBezTo>
                  <a:cubicBezTo>
                    <a:pt x="1432" y="3721"/>
                    <a:pt x="1420" y="4126"/>
                    <a:pt x="1407" y="4545"/>
                  </a:cubicBezTo>
                  <a:cubicBezTo>
                    <a:pt x="1407" y="4596"/>
                    <a:pt x="1407" y="4646"/>
                    <a:pt x="1395" y="4709"/>
                  </a:cubicBezTo>
                  <a:cubicBezTo>
                    <a:pt x="1331" y="6104"/>
                    <a:pt x="1153" y="7460"/>
                    <a:pt x="938" y="8322"/>
                  </a:cubicBezTo>
                  <a:cubicBezTo>
                    <a:pt x="482" y="10109"/>
                    <a:pt x="482" y="10109"/>
                    <a:pt x="0" y="11948"/>
                  </a:cubicBezTo>
                  <a:cubicBezTo>
                    <a:pt x="91" y="12361"/>
                    <a:pt x="3181" y="14480"/>
                    <a:pt x="6100" y="14480"/>
                  </a:cubicBezTo>
                  <a:cubicBezTo>
                    <a:pt x="6846" y="14480"/>
                    <a:pt x="7581" y="14342"/>
                    <a:pt x="8252" y="14001"/>
                  </a:cubicBezTo>
                  <a:cubicBezTo>
                    <a:pt x="8417" y="13215"/>
                    <a:pt x="8366" y="13354"/>
                    <a:pt x="8708" y="11478"/>
                  </a:cubicBezTo>
                  <a:cubicBezTo>
                    <a:pt x="8747" y="11314"/>
                    <a:pt x="8784" y="11174"/>
                    <a:pt x="8823" y="11060"/>
                  </a:cubicBezTo>
                  <a:cubicBezTo>
                    <a:pt x="8823" y="11022"/>
                    <a:pt x="8835" y="10997"/>
                    <a:pt x="8848" y="10971"/>
                  </a:cubicBezTo>
                  <a:lnTo>
                    <a:pt x="8848" y="10959"/>
                  </a:lnTo>
                  <a:cubicBezTo>
                    <a:pt x="8848" y="10959"/>
                    <a:pt x="8886" y="10946"/>
                    <a:pt x="8949" y="10920"/>
                  </a:cubicBezTo>
                  <a:cubicBezTo>
                    <a:pt x="9164" y="10819"/>
                    <a:pt x="9735" y="10540"/>
                    <a:pt x="10179" y="10109"/>
                  </a:cubicBezTo>
                  <a:cubicBezTo>
                    <a:pt x="10255" y="10033"/>
                    <a:pt x="10318" y="9957"/>
                    <a:pt x="10381" y="9881"/>
                  </a:cubicBezTo>
                  <a:lnTo>
                    <a:pt x="10407" y="9856"/>
                  </a:lnTo>
                  <a:cubicBezTo>
                    <a:pt x="10787" y="9362"/>
                    <a:pt x="10775" y="8309"/>
                    <a:pt x="10863" y="7106"/>
                  </a:cubicBezTo>
                  <a:cubicBezTo>
                    <a:pt x="10863" y="6991"/>
                    <a:pt x="10876" y="6864"/>
                    <a:pt x="10888" y="6737"/>
                  </a:cubicBezTo>
                  <a:cubicBezTo>
                    <a:pt x="10927" y="6332"/>
                    <a:pt x="10978" y="5914"/>
                    <a:pt x="11066" y="5521"/>
                  </a:cubicBezTo>
                  <a:cubicBezTo>
                    <a:pt x="11358" y="4089"/>
                    <a:pt x="11611" y="3340"/>
                    <a:pt x="10381" y="2377"/>
                  </a:cubicBezTo>
                  <a:cubicBezTo>
                    <a:pt x="10255" y="2263"/>
                    <a:pt x="10090" y="2162"/>
                    <a:pt x="9913" y="2047"/>
                  </a:cubicBezTo>
                  <a:cubicBezTo>
                    <a:pt x="9722" y="1908"/>
                    <a:pt x="9494" y="1782"/>
                    <a:pt x="9241" y="1630"/>
                  </a:cubicBezTo>
                  <a:lnTo>
                    <a:pt x="6528" y="463"/>
                  </a:lnTo>
                  <a:cubicBezTo>
                    <a:pt x="6528" y="463"/>
                    <a:pt x="6059" y="337"/>
                    <a:pt x="5438" y="210"/>
                  </a:cubicBezTo>
                  <a:cubicBezTo>
                    <a:pt x="5336" y="185"/>
                    <a:pt x="5210" y="159"/>
                    <a:pt x="5096" y="146"/>
                  </a:cubicBezTo>
                  <a:cubicBezTo>
                    <a:pt x="4775" y="80"/>
                    <a:pt x="4012" y="0"/>
                    <a:pt x="348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33;p40">
              <a:extLst>
                <a:ext uri="{FF2B5EF4-FFF2-40B4-BE49-F238E27FC236}">
                  <a16:creationId xmlns:a16="http://schemas.microsoft.com/office/drawing/2014/main" id="{7FD32D0A-6D94-6883-1042-72DB71F6A525}"/>
                </a:ext>
              </a:extLst>
            </p:cNvPr>
            <p:cNvSpPr/>
            <p:nvPr/>
          </p:nvSpPr>
          <p:spPr>
            <a:xfrm>
              <a:off x="3563000" y="930100"/>
              <a:ext cx="11425" cy="10400"/>
            </a:xfrm>
            <a:custGeom>
              <a:avLst/>
              <a:gdLst/>
              <a:ahLst/>
              <a:cxnLst/>
              <a:rect l="l" t="t" r="r" b="b"/>
              <a:pathLst>
                <a:path w="457" h="416" extrusionOk="0">
                  <a:moveTo>
                    <a:pt x="227" y="0"/>
                  </a:moveTo>
                  <a:cubicBezTo>
                    <a:pt x="137" y="0"/>
                    <a:pt x="48" y="71"/>
                    <a:pt x="26" y="170"/>
                  </a:cubicBezTo>
                  <a:cubicBezTo>
                    <a:pt x="0" y="284"/>
                    <a:pt x="77" y="385"/>
                    <a:pt x="191" y="411"/>
                  </a:cubicBezTo>
                  <a:cubicBezTo>
                    <a:pt x="206" y="414"/>
                    <a:pt x="221" y="416"/>
                    <a:pt x="235" y="416"/>
                  </a:cubicBezTo>
                  <a:cubicBezTo>
                    <a:pt x="330" y="416"/>
                    <a:pt x="409" y="347"/>
                    <a:pt x="431" y="259"/>
                  </a:cubicBezTo>
                  <a:cubicBezTo>
                    <a:pt x="457" y="145"/>
                    <a:pt x="381" y="30"/>
                    <a:pt x="267" y="5"/>
                  </a:cubicBezTo>
                  <a:cubicBezTo>
                    <a:pt x="254" y="2"/>
                    <a:pt x="241" y="0"/>
                    <a:pt x="22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34;p40">
              <a:extLst>
                <a:ext uri="{FF2B5EF4-FFF2-40B4-BE49-F238E27FC236}">
                  <a16:creationId xmlns:a16="http://schemas.microsoft.com/office/drawing/2014/main" id="{D59F5C0B-7C68-5A9A-6596-C8795A2C80D1}"/>
                </a:ext>
              </a:extLst>
            </p:cNvPr>
            <p:cNvSpPr/>
            <p:nvPr/>
          </p:nvSpPr>
          <p:spPr>
            <a:xfrm>
              <a:off x="3560475" y="951975"/>
              <a:ext cx="11425" cy="10400"/>
            </a:xfrm>
            <a:custGeom>
              <a:avLst/>
              <a:gdLst/>
              <a:ahLst/>
              <a:cxnLst/>
              <a:rect l="l" t="t" r="r" b="b"/>
              <a:pathLst>
                <a:path w="457" h="416" extrusionOk="0">
                  <a:moveTo>
                    <a:pt x="235" y="0"/>
                  </a:moveTo>
                  <a:cubicBezTo>
                    <a:pt x="137" y="0"/>
                    <a:pt x="47" y="71"/>
                    <a:pt x="25" y="169"/>
                  </a:cubicBezTo>
                  <a:cubicBezTo>
                    <a:pt x="0" y="284"/>
                    <a:pt x="76" y="385"/>
                    <a:pt x="191" y="411"/>
                  </a:cubicBezTo>
                  <a:cubicBezTo>
                    <a:pt x="206" y="414"/>
                    <a:pt x="220" y="416"/>
                    <a:pt x="235" y="416"/>
                  </a:cubicBezTo>
                  <a:cubicBezTo>
                    <a:pt x="330" y="416"/>
                    <a:pt x="409" y="347"/>
                    <a:pt x="431" y="259"/>
                  </a:cubicBezTo>
                  <a:cubicBezTo>
                    <a:pt x="456" y="144"/>
                    <a:pt x="380" y="31"/>
                    <a:pt x="279" y="5"/>
                  </a:cubicBezTo>
                  <a:cubicBezTo>
                    <a:pt x="264" y="2"/>
                    <a:pt x="249" y="0"/>
                    <a:pt x="235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35;p40">
              <a:extLst>
                <a:ext uri="{FF2B5EF4-FFF2-40B4-BE49-F238E27FC236}">
                  <a16:creationId xmlns:a16="http://schemas.microsoft.com/office/drawing/2014/main" id="{D0F91454-33F1-B5F7-5023-A9E155620085}"/>
                </a:ext>
              </a:extLst>
            </p:cNvPr>
            <p:cNvSpPr/>
            <p:nvPr/>
          </p:nvSpPr>
          <p:spPr>
            <a:xfrm>
              <a:off x="3491225" y="850625"/>
              <a:ext cx="71175" cy="69575"/>
            </a:xfrm>
            <a:custGeom>
              <a:avLst/>
              <a:gdLst/>
              <a:ahLst/>
              <a:cxnLst/>
              <a:rect l="l" t="t" r="r" b="b"/>
              <a:pathLst>
                <a:path w="2847" h="2783" extrusionOk="0">
                  <a:moveTo>
                    <a:pt x="1028" y="0"/>
                  </a:moveTo>
                  <a:cubicBezTo>
                    <a:pt x="665" y="0"/>
                    <a:pt x="294" y="106"/>
                    <a:pt x="197" y="510"/>
                  </a:cubicBezTo>
                  <a:cubicBezTo>
                    <a:pt x="0" y="1335"/>
                    <a:pt x="1311" y="2782"/>
                    <a:pt x="2722" y="2782"/>
                  </a:cubicBezTo>
                  <a:cubicBezTo>
                    <a:pt x="2763" y="2782"/>
                    <a:pt x="2805" y="2781"/>
                    <a:pt x="2846" y="2778"/>
                  </a:cubicBezTo>
                  <a:cubicBezTo>
                    <a:pt x="2846" y="2778"/>
                    <a:pt x="1477" y="1333"/>
                    <a:pt x="1820" y="130"/>
                  </a:cubicBezTo>
                  <a:cubicBezTo>
                    <a:pt x="1820" y="130"/>
                    <a:pt x="1429" y="0"/>
                    <a:pt x="102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36;p40">
              <a:extLst>
                <a:ext uri="{FF2B5EF4-FFF2-40B4-BE49-F238E27FC236}">
                  <a16:creationId xmlns:a16="http://schemas.microsoft.com/office/drawing/2014/main" id="{C3CBE308-ECE9-972C-63DD-F0BBC0B71410}"/>
                </a:ext>
              </a:extLst>
            </p:cNvPr>
            <p:cNvSpPr/>
            <p:nvPr/>
          </p:nvSpPr>
          <p:spPr>
            <a:xfrm>
              <a:off x="3577575" y="883650"/>
              <a:ext cx="70375" cy="55300"/>
            </a:xfrm>
            <a:custGeom>
              <a:avLst/>
              <a:gdLst/>
              <a:ahLst/>
              <a:cxnLst/>
              <a:rect l="l" t="t" r="r" b="b"/>
              <a:pathLst>
                <a:path w="2815" h="2212" extrusionOk="0">
                  <a:moveTo>
                    <a:pt x="1231" y="0"/>
                  </a:moveTo>
                  <a:cubicBezTo>
                    <a:pt x="837" y="1293"/>
                    <a:pt x="1" y="1623"/>
                    <a:pt x="1" y="1623"/>
                  </a:cubicBezTo>
                  <a:cubicBezTo>
                    <a:pt x="315" y="2006"/>
                    <a:pt x="873" y="2212"/>
                    <a:pt x="1389" y="2212"/>
                  </a:cubicBezTo>
                  <a:cubicBezTo>
                    <a:pt x="1914" y="2212"/>
                    <a:pt x="2395" y="2000"/>
                    <a:pt x="2536" y="1547"/>
                  </a:cubicBezTo>
                  <a:cubicBezTo>
                    <a:pt x="2815" y="659"/>
                    <a:pt x="1231" y="0"/>
                    <a:pt x="123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37;p40">
              <a:extLst>
                <a:ext uri="{FF2B5EF4-FFF2-40B4-BE49-F238E27FC236}">
                  <a16:creationId xmlns:a16="http://schemas.microsoft.com/office/drawing/2014/main" id="{F2CDF4C9-7FB2-D727-D67D-BD30D9CA1BE3}"/>
                </a:ext>
              </a:extLst>
            </p:cNvPr>
            <p:cNvSpPr/>
            <p:nvPr/>
          </p:nvSpPr>
          <p:spPr>
            <a:xfrm>
              <a:off x="3530375" y="853850"/>
              <a:ext cx="78600" cy="70400"/>
            </a:xfrm>
            <a:custGeom>
              <a:avLst/>
              <a:gdLst/>
              <a:ahLst/>
              <a:cxnLst/>
              <a:rect l="l" t="t" r="r" b="b"/>
              <a:pathLst>
                <a:path w="3144" h="281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0" y="621"/>
                    <a:pt x="431" y="1572"/>
                    <a:pt x="1014" y="2384"/>
                  </a:cubicBezTo>
                  <a:cubicBezTo>
                    <a:pt x="1223" y="2678"/>
                    <a:pt x="1535" y="2816"/>
                    <a:pt x="1845" y="2816"/>
                  </a:cubicBezTo>
                  <a:cubicBezTo>
                    <a:pt x="2271" y="2816"/>
                    <a:pt x="2693" y="2556"/>
                    <a:pt x="2840" y="2080"/>
                  </a:cubicBezTo>
                  <a:lnTo>
                    <a:pt x="3144" y="107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38;p40">
              <a:extLst>
                <a:ext uri="{FF2B5EF4-FFF2-40B4-BE49-F238E27FC236}">
                  <a16:creationId xmlns:a16="http://schemas.microsoft.com/office/drawing/2014/main" id="{C20E614E-CB8E-A708-B377-7EFE8D26E09A}"/>
                </a:ext>
              </a:extLst>
            </p:cNvPr>
            <p:cNvSpPr/>
            <p:nvPr/>
          </p:nvSpPr>
          <p:spPr>
            <a:xfrm>
              <a:off x="3477775" y="1077050"/>
              <a:ext cx="124875" cy="43025"/>
            </a:xfrm>
            <a:custGeom>
              <a:avLst/>
              <a:gdLst/>
              <a:ahLst/>
              <a:cxnLst/>
              <a:rect l="l" t="t" r="r" b="b"/>
              <a:pathLst>
                <a:path w="4995" h="1721" extrusionOk="0">
                  <a:moveTo>
                    <a:pt x="457" y="0"/>
                  </a:moveTo>
                  <a:cubicBezTo>
                    <a:pt x="234" y="0"/>
                    <a:pt x="94" y="18"/>
                    <a:pt x="76" y="22"/>
                  </a:cubicBezTo>
                  <a:cubicBezTo>
                    <a:pt x="38" y="34"/>
                    <a:pt x="0" y="73"/>
                    <a:pt x="12" y="110"/>
                  </a:cubicBezTo>
                  <a:cubicBezTo>
                    <a:pt x="12" y="135"/>
                    <a:pt x="38" y="161"/>
                    <a:pt x="63" y="174"/>
                  </a:cubicBezTo>
                  <a:cubicBezTo>
                    <a:pt x="76" y="186"/>
                    <a:pt x="88" y="186"/>
                    <a:pt x="102" y="186"/>
                  </a:cubicBezTo>
                  <a:cubicBezTo>
                    <a:pt x="105" y="186"/>
                    <a:pt x="237" y="170"/>
                    <a:pt x="455" y="170"/>
                  </a:cubicBezTo>
                  <a:cubicBezTo>
                    <a:pt x="981" y="170"/>
                    <a:pt x="2011" y="264"/>
                    <a:pt x="2979" y="909"/>
                  </a:cubicBezTo>
                  <a:cubicBezTo>
                    <a:pt x="3676" y="1365"/>
                    <a:pt x="4322" y="1619"/>
                    <a:pt x="4868" y="1720"/>
                  </a:cubicBezTo>
                  <a:cubicBezTo>
                    <a:pt x="4868" y="1682"/>
                    <a:pt x="4880" y="1657"/>
                    <a:pt x="4893" y="1631"/>
                  </a:cubicBezTo>
                  <a:lnTo>
                    <a:pt x="4893" y="1619"/>
                  </a:lnTo>
                  <a:cubicBezTo>
                    <a:pt x="4893" y="1619"/>
                    <a:pt x="4931" y="1606"/>
                    <a:pt x="4994" y="1580"/>
                  </a:cubicBezTo>
                  <a:cubicBezTo>
                    <a:pt x="4449" y="1504"/>
                    <a:pt x="3790" y="1251"/>
                    <a:pt x="3068" y="782"/>
                  </a:cubicBezTo>
                  <a:cubicBezTo>
                    <a:pt x="2059" y="106"/>
                    <a:pt x="1005" y="0"/>
                    <a:pt x="45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39;p40">
              <a:extLst>
                <a:ext uri="{FF2B5EF4-FFF2-40B4-BE49-F238E27FC236}">
                  <a16:creationId xmlns:a16="http://schemas.microsoft.com/office/drawing/2014/main" id="{170B544A-9126-C5C1-54C0-BDB78E5F2075}"/>
                </a:ext>
              </a:extLst>
            </p:cNvPr>
            <p:cNvSpPr/>
            <p:nvPr/>
          </p:nvSpPr>
          <p:spPr>
            <a:xfrm>
              <a:off x="3519900" y="932750"/>
              <a:ext cx="97950" cy="69000"/>
            </a:xfrm>
            <a:custGeom>
              <a:avLst/>
              <a:gdLst/>
              <a:ahLst/>
              <a:cxnLst/>
              <a:rect l="l" t="t" r="r" b="b"/>
              <a:pathLst>
                <a:path w="3918" h="2760" extrusionOk="0">
                  <a:moveTo>
                    <a:pt x="95" y="0"/>
                  </a:moveTo>
                  <a:cubicBezTo>
                    <a:pt x="80" y="0"/>
                    <a:pt x="65" y="5"/>
                    <a:pt x="51" y="14"/>
                  </a:cubicBezTo>
                  <a:cubicBezTo>
                    <a:pt x="14" y="39"/>
                    <a:pt x="1" y="90"/>
                    <a:pt x="26" y="115"/>
                  </a:cubicBezTo>
                  <a:cubicBezTo>
                    <a:pt x="90" y="203"/>
                    <a:pt x="1395" y="2282"/>
                    <a:pt x="2308" y="2662"/>
                  </a:cubicBezTo>
                  <a:cubicBezTo>
                    <a:pt x="2474" y="2731"/>
                    <a:pt x="2631" y="2760"/>
                    <a:pt x="2776" y="2760"/>
                  </a:cubicBezTo>
                  <a:cubicBezTo>
                    <a:pt x="3461" y="2760"/>
                    <a:pt x="3893" y="2128"/>
                    <a:pt x="3893" y="2118"/>
                  </a:cubicBezTo>
                  <a:cubicBezTo>
                    <a:pt x="3918" y="2079"/>
                    <a:pt x="3905" y="2029"/>
                    <a:pt x="3867" y="2003"/>
                  </a:cubicBezTo>
                  <a:cubicBezTo>
                    <a:pt x="3854" y="1994"/>
                    <a:pt x="3839" y="1990"/>
                    <a:pt x="3824" y="1990"/>
                  </a:cubicBezTo>
                  <a:cubicBezTo>
                    <a:pt x="3796" y="1990"/>
                    <a:pt x="3769" y="2004"/>
                    <a:pt x="3753" y="2029"/>
                  </a:cubicBezTo>
                  <a:cubicBezTo>
                    <a:pt x="3753" y="2029"/>
                    <a:pt x="3370" y="2594"/>
                    <a:pt x="2771" y="2594"/>
                  </a:cubicBezTo>
                  <a:cubicBezTo>
                    <a:pt x="2647" y="2594"/>
                    <a:pt x="2513" y="2569"/>
                    <a:pt x="2371" y="2510"/>
                  </a:cubicBezTo>
                  <a:cubicBezTo>
                    <a:pt x="1510" y="2155"/>
                    <a:pt x="178" y="51"/>
                    <a:pt x="166" y="39"/>
                  </a:cubicBezTo>
                  <a:cubicBezTo>
                    <a:pt x="150" y="14"/>
                    <a:pt x="123" y="0"/>
                    <a:pt x="95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40;p40">
              <a:extLst>
                <a:ext uri="{FF2B5EF4-FFF2-40B4-BE49-F238E27FC236}">
                  <a16:creationId xmlns:a16="http://schemas.microsoft.com/office/drawing/2014/main" id="{2D8C6890-47E8-C33D-E9CB-B89D831AD365}"/>
                </a:ext>
              </a:extLst>
            </p:cNvPr>
            <p:cNvSpPr/>
            <p:nvPr/>
          </p:nvSpPr>
          <p:spPr>
            <a:xfrm>
              <a:off x="3589325" y="1087575"/>
              <a:ext cx="52300" cy="84525"/>
            </a:xfrm>
            <a:custGeom>
              <a:avLst/>
              <a:gdLst/>
              <a:ahLst/>
              <a:cxnLst/>
              <a:rect l="l" t="t" r="r" b="b"/>
              <a:pathLst>
                <a:path w="2092" h="3381" extrusionOk="0">
                  <a:moveTo>
                    <a:pt x="1988" y="0"/>
                  </a:moveTo>
                  <a:cubicBezTo>
                    <a:pt x="1956" y="0"/>
                    <a:pt x="1926" y="19"/>
                    <a:pt x="1901" y="44"/>
                  </a:cubicBezTo>
                  <a:cubicBezTo>
                    <a:pt x="1369" y="881"/>
                    <a:pt x="418" y="1122"/>
                    <a:pt x="406" y="1122"/>
                  </a:cubicBezTo>
                  <a:cubicBezTo>
                    <a:pt x="367" y="1122"/>
                    <a:pt x="342" y="1159"/>
                    <a:pt x="330" y="1198"/>
                  </a:cubicBezTo>
                  <a:cubicBezTo>
                    <a:pt x="330" y="1210"/>
                    <a:pt x="76" y="2516"/>
                    <a:pt x="12" y="3277"/>
                  </a:cubicBezTo>
                  <a:cubicBezTo>
                    <a:pt x="0" y="3328"/>
                    <a:pt x="38" y="3378"/>
                    <a:pt x="88" y="3378"/>
                  </a:cubicBezTo>
                  <a:lnTo>
                    <a:pt x="101" y="3378"/>
                  </a:lnTo>
                  <a:cubicBezTo>
                    <a:pt x="108" y="3380"/>
                    <a:pt x="114" y="3381"/>
                    <a:pt x="120" y="3381"/>
                  </a:cubicBezTo>
                  <a:cubicBezTo>
                    <a:pt x="161" y="3381"/>
                    <a:pt x="191" y="3346"/>
                    <a:pt x="203" y="3302"/>
                  </a:cubicBezTo>
                  <a:cubicBezTo>
                    <a:pt x="266" y="2630"/>
                    <a:pt x="456" y="1553"/>
                    <a:pt x="507" y="1286"/>
                  </a:cubicBezTo>
                  <a:cubicBezTo>
                    <a:pt x="735" y="1223"/>
                    <a:pt x="1559" y="931"/>
                    <a:pt x="2066" y="145"/>
                  </a:cubicBezTo>
                  <a:cubicBezTo>
                    <a:pt x="2091" y="108"/>
                    <a:pt x="2079" y="44"/>
                    <a:pt x="2040" y="19"/>
                  </a:cubicBezTo>
                  <a:cubicBezTo>
                    <a:pt x="2023" y="6"/>
                    <a:pt x="2005" y="0"/>
                    <a:pt x="1988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41;p40">
              <a:extLst>
                <a:ext uri="{FF2B5EF4-FFF2-40B4-BE49-F238E27FC236}">
                  <a16:creationId xmlns:a16="http://schemas.microsoft.com/office/drawing/2014/main" id="{C614FE9D-7E09-EACD-FD42-C0F632949EB6}"/>
                </a:ext>
              </a:extLst>
            </p:cNvPr>
            <p:cNvSpPr/>
            <p:nvPr/>
          </p:nvSpPr>
          <p:spPr>
            <a:xfrm>
              <a:off x="3560475" y="626575"/>
              <a:ext cx="95400" cy="91400"/>
            </a:xfrm>
            <a:custGeom>
              <a:avLst/>
              <a:gdLst/>
              <a:ahLst/>
              <a:cxnLst/>
              <a:rect l="l" t="t" r="r" b="b"/>
              <a:pathLst>
                <a:path w="3816" h="3656" extrusionOk="0">
                  <a:moveTo>
                    <a:pt x="1905" y="0"/>
                  </a:moveTo>
                  <a:cubicBezTo>
                    <a:pt x="1120" y="0"/>
                    <a:pt x="391" y="508"/>
                    <a:pt x="152" y="1296"/>
                  </a:cubicBezTo>
                  <a:cubicBezTo>
                    <a:pt x="0" y="1816"/>
                    <a:pt x="76" y="2335"/>
                    <a:pt x="330" y="2766"/>
                  </a:cubicBezTo>
                  <a:cubicBezTo>
                    <a:pt x="558" y="3134"/>
                    <a:pt x="913" y="3438"/>
                    <a:pt x="1369" y="3577"/>
                  </a:cubicBezTo>
                  <a:cubicBezTo>
                    <a:pt x="1545" y="3631"/>
                    <a:pt x="1723" y="3656"/>
                    <a:pt x="1899" y="3656"/>
                  </a:cubicBezTo>
                  <a:cubicBezTo>
                    <a:pt x="2683" y="3656"/>
                    <a:pt x="3413" y="3148"/>
                    <a:pt x="3651" y="2360"/>
                  </a:cubicBezTo>
                  <a:cubicBezTo>
                    <a:pt x="3676" y="2259"/>
                    <a:pt x="3701" y="2157"/>
                    <a:pt x="3715" y="2056"/>
                  </a:cubicBezTo>
                  <a:cubicBezTo>
                    <a:pt x="3816" y="1182"/>
                    <a:pt x="3296" y="345"/>
                    <a:pt x="2434" y="79"/>
                  </a:cubicBezTo>
                  <a:cubicBezTo>
                    <a:pt x="2258" y="26"/>
                    <a:pt x="2080" y="0"/>
                    <a:pt x="1905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42;p40">
              <a:extLst>
                <a:ext uri="{FF2B5EF4-FFF2-40B4-BE49-F238E27FC236}">
                  <a16:creationId xmlns:a16="http://schemas.microsoft.com/office/drawing/2014/main" id="{33274B05-7801-CAA1-68D9-1F8DC46529C3}"/>
                </a:ext>
              </a:extLst>
            </p:cNvPr>
            <p:cNvSpPr/>
            <p:nvPr/>
          </p:nvSpPr>
          <p:spPr>
            <a:xfrm>
              <a:off x="3568700" y="672575"/>
              <a:ext cx="84650" cy="45400"/>
            </a:xfrm>
            <a:custGeom>
              <a:avLst/>
              <a:gdLst/>
              <a:ahLst/>
              <a:cxnLst/>
              <a:rect l="l" t="t" r="r" b="b"/>
              <a:pathLst>
                <a:path w="3386" h="1816" extrusionOk="0">
                  <a:moveTo>
                    <a:pt x="2323" y="1"/>
                  </a:moveTo>
                  <a:cubicBezTo>
                    <a:pt x="1310" y="1"/>
                    <a:pt x="456" y="556"/>
                    <a:pt x="1" y="926"/>
                  </a:cubicBezTo>
                  <a:cubicBezTo>
                    <a:pt x="229" y="1294"/>
                    <a:pt x="584" y="1598"/>
                    <a:pt x="1040" y="1737"/>
                  </a:cubicBezTo>
                  <a:cubicBezTo>
                    <a:pt x="1216" y="1791"/>
                    <a:pt x="1394" y="1816"/>
                    <a:pt x="1570" y="1816"/>
                  </a:cubicBezTo>
                  <a:cubicBezTo>
                    <a:pt x="2354" y="1816"/>
                    <a:pt x="3084" y="1308"/>
                    <a:pt x="3322" y="520"/>
                  </a:cubicBezTo>
                  <a:cubicBezTo>
                    <a:pt x="3347" y="419"/>
                    <a:pt x="3372" y="317"/>
                    <a:pt x="3386" y="216"/>
                  </a:cubicBezTo>
                  <a:cubicBezTo>
                    <a:pt x="3019" y="63"/>
                    <a:pt x="2662" y="1"/>
                    <a:pt x="2323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43;p40">
              <a:extLst>
                <a:ext uri="{FF2B5EF4-FFF2-40B4-BE49-F238E27FC236}">
                  <a16:creationId xmlns:a16="http://schemas.microsoft.com/office/drawing/2014/main" id="{F19E3B5C-2BD6-B7C1-5727-517E977138F0}"/>
                </a:ext>
              </a:extLst>
            </p:cNvPr>
            <p:cNvSpPr/>
            <p:nvPr/>
          </p:nvSpPr>
          <p:spPr>
            <a:xfrm>
              <a:off x="3686275" y="757200"/>
              <a:ext cx="21875" cy="48175"/>
            </a:xfrm>
            <a:custGeom>
              <a:avLst/>
              <a:gdLst/>
              <a:ahLst/>
              <a:cxnLst/>
              <a:rect l="l" t="t" r="r" b="b"/>
              <a:pathLst>
                <a:path w="875" h="1927" extrusionOk="0">
                  <a:moveTo>
                    <a:pt x="419" y="0"/>
                  </a:moveTo>
                  <a:lnTo>
                    <a:pt x="1" y="1927"/>
                  </a:lnTo>
                  <a:cubicBezTo>
                    <a:pt x="875" y="1572"/>
                    <a:pt x="761" y="64"/>
                    <a:pt x="761" y="64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44;p40">
              <a:extLst>
                <a:ext uri="{FF2B5EF4-FFF2-40B4-BE49-F238E27FC236}">
                  <a16:creationId xmlns:a16="http://schemas.microsoft.com/office/drawing/2014/main" id="{5D470839-DA3E-4501-92BE-3F2EB3232CFF}"/>
                </a:ext>
              </a:extLst>
            </p:cNvPr>
            <p:cNvSpPr/>
            <p:nvPr/>
          </p:nvSpPr>
          <p:spPr>
            <a:xfrm>
              <a:off x="3519275" y="678875"/>
              <a:ext cx="175275" cy="146800"/>
            </a:xfrm>
            <a:custGeom>
              <a:avLst/>
              <a:gdLst/>
              <a:ahLst/>
              <a:cxnLst/>
              <a:rect l="l" t="t" r="r" b="b"/>
              <a:pathLst>
                <a:path w="7011" h="5872" extrusionOk="0">
                  <a:moveTo>
                    <a:pt x="4389" y="1"/>
                  </a:moveTo>
                  <a:cubicBezTo>
                    <a:pt x="4037" y="1"/>
                    <a:pt x="3652" y="64"/>
                    <a:pt x="3233" y="218"/>
                  </a:cubicBezTo>
                  <a:cubicBezTo>
                    <a:pt x="723" y="1143"/>
                    <a:pt x="0" y="4933"/>
                    <a:pt x="1800" y="5871"/>
                  </a:cubicBezTo>
                  <a:cubicBezTo>
                    <a:pt x="1800" y="5871"/>
                    <a:pt x="5704" y="3907"/>
                    <a:pt x="7010" y="1511"/>
                  </a:cubicBezTo>
                  <a:cubicBezTo>
                    <a:pt x="7010" y="1511"/>
                    <a:pt x="6103" y="1"/>
                    <a:pt x="4389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45;p40">
              <a:extLst>
                <a:ext uri="{FF2B5EF4-FFF2-40B4-BE49-F238E27FC236}">
                  <a16:creationId xmlns:a16="http://schemas.microsoft.com/office/drawing/2014/main" id="{1CEC9211-279A-CA45-47D0-4374122BCEAB}"/>
                </a:ext>
              </a:extLst>
            </p:cNvPr>
            <p:cNvSpPr/>
            <p:nvPr/>
          </p:nvSpPr>
          <p:spPr>
            <a:xfrm>
              <a:off x="3537350" y="812650"/>
              <a:ext cx="82075" cy="83400"/>
            </a:xfrm>
            <a:custGeom>
              <a:avLst/>
              <a:gdLst/>
              <a:ahLst/>
              <a:cxnLst/>
              <a:rect l="l" t="t" r="r" b="b"/>
              <a:pathLst>
                <a:path w="3283" h="3336" extrusionOk="0">
                  <a:moveTo>
                    <a:pt x="1065" y="1"/>
                  </a:moveTo>
                  <a:cubicBezTo>
                    <a:pt x="989" y="584"/>
                    <a:pt x="596" y="1421"/>
                    <a:pt x="0" y="1674"/>
                  </a:cubicBezTo>
                  <a:cubicBezTo>
                    <a:pt x="856" y="3051"/>
                    <a:pt x="1651" y="3335"/>
                    <a:pt x="2162" y="3335"/>
                  </a:cubicBezTo>
                  <a:cubicBezTo>
                    <a:pt x="2520" y="3335"/>
                    <a:pt x="2738" y="3195"/>
                    <a:pt x="2738" y="3195"/>
                  </a:cubicBezTo>
                  <a:lnTo>
                    <a:pt x="3283" y="1864"/>
                  </a:lnTo>
                  <a:cubicBezTo>
                    <a:pt x="2598" y="1610"/>
                    <a:pt x="1927" y="990"/>
                    <a:pt x="1508" y="533"/>
                  </a:cubicBezTo>
                  <a:cubicBezTo>
                    <a:pt x="1457" y="483"/>
                    <a:pt x="1407" y="432"/>
                    <a:pt x="1369" y="381"/>
                  </a:cubicBezTo>
                  <a:cubicBezTo>
                    <a:pt x="1192" y="128"/>
                    <a:pt x="1065" y="1"/>
                    <a:pt x="1065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46;p40">
              <a:extLst>
                <a:ext uri="{FF2B5EF4-FFF2-40B4-BE49-F238E27FC236}">
                  <a16:creationId xmlns:a16="http://schemas.microsoft.com/office/drawing/2014/main" id="{16C28347-2C76-88EE-13FD-FE977075EAFE}"/>
                </a:ext>
              </a:extLst>
            </p:cNvPr>
            <p:cNvSpPr/>
            <p:nvPr/>
          </p:nvSpPr>
          <p:spPr>
            <a:xfrm>
              <a:off x="3571575" y="822175"/>
              <a:ext cx="47850" cy="52925"/>
            </a:xfrm>
            <a:custGeom>
              <a:avLst/>
              <a:gdLst/>
              <a:ahLst/>
              <a:cxnLst/>
              <a:rect l="l" t="t" r="r" b="b"/>
              <a:pathLst>
                <a:path w="1914" h="2117" extrusionOk="0">
                  <a:moveTo>
                    <a:pt x="0" y="0"/>
                  </a:moveTo>
                  <a:lnTo>
                    <a:pt x="0" y="0"/>
                  </a:lnTo>
                  <a:cubicBezTo>
                    <a:pt x="266" y="950"/>
                    <a:pt x="1141" y="1724"/>
                    <a:pt x="1660" y="2116"/>
                  </a:cubicBezTo>
                  <a:lnTo>
                    <a:pt x="1914" y="1483"/>
                  </a:lnTo>
                  <a:cubicBezTo>
                    <a:pt x="1229" y="1229"/>
                    <a:pt x="558" y="609"/>
                    <a:pt x="139" y="152"/>
                  </a:cubicBezTo>
                  <a:cubicBezTo>
                    <a:pt x="88" y="102"/>
                    <a:pt x="51" y="51"/>
                    <a:pt x="0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47;p40">
              <a:extLst>
                <a:ext uri="{FF2B5EF4-FFF2-40B4-BE49-F238E27FC236}">
                  <a16:creationId xmlns:a16="http://schemas.microsoft.com/office/drawing/2014/main" id="{EA39A6DB-7793-AC8A-FA31-4430B1B9D30A}"/>
                </a:ext>
              </a:extLst>
            </p:cNvPr>
            <p:cNvSpPr/>
            <p:nvPr/>
          </p:nvSpPr>
          <p:spPr>
            <a:xfrm>
              <a:off x="3563975" y="711075"/>
              <a:ext cx="136900" cy="152900"/>
            </a:xfrm>
            <a:custGeom>
              <a:avLst/>
              <a:gdLst/>
              <a:ahLst/>
              <a:cxnLst/>
              <a:rect l="l" t="t" r="r" b="b"/>
              <a:pathLst>
                <a:path w="5476" h="6116" extrusionOk="0">
                  <a:moveTo>
                    <a:pt x="2927" y="0"/>
                  </a:moveTo>
                  <a:cubicBezTo>
                    <a:pt x="2117" y="0"/>
                    <a:pt x="1386" y="516"/>
                    <a:pt x="1090" y="1287"/>
                  </a:cubicBezTo>
                  <a:cubicBezTo>
                    <a:pt x="659" y="1997"/>
                    <a:pt x="304" y="2796"/>
                    <a:pt x="76" y="3734"/>
                  </a:cubicBezTo>
                  <a:cubicBezTo>
                    <a:pt x="51" y="3836"/>
                    <a:pt x="25" y="3949"/>
                    <a:pt x="0" y="4064"/>
                  </a:cubicBezTo>
                  <a:cubicBezTo>
                    <a:pt x="54" y="4140"/>
                    <a:pt x="1522" y="6116"/>
                    <a:pt x="2907" y="6116"/>
                  </a:cubicBezTo>
                  <a:cubicBezTo>
                    <a:pt x="3134" y="6116"/>
                    <a:pt x="3359" y="6063"/>
                    <a:pt x="3575" y="5940"/>
                  </a:cubicBezTo>
                  <a:cubicBezTo>
                    <a:pt x="4006" y="5698"/>
                    <a:pt x="4310" y="5141"/>
                    <a:pt x="4956" y="3696"/>
                  </a:cubicBezTo>
                  <a:cubicBezTo>
                    <a:pt x="5476" y="2530"/>
                    <a:pt x="5451" y="1529"/>
                    <a:pt x="4905" y="1047"/>
                  </a:cubicBezTo>
                  <a:cubicBezTo>
                    <a:pt x="4550" y="730"/>
                    <a:pt x="4006" y="70"/>
                    <a:pt x="3093" y="8"/>
                  </a:cubicBezTo>
                  <a:cubicBezTo>
                    <a:pt x="3037" y="3"/>
                    <a:pt x="2982" y="0"/>
                    <a:pt x="2927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48;p40">
              <a:extLst>
                <a:ext uri="{FF2B5EF4-FFF2-40B4-BE49-F238E27FC236}">
                  <a16:creationId xmlns:a16="http://schemas.microsoft.com/office/drawing/2014/main" id="{E37483E2-1501-E5C1-CA23-60F14B254EE5}"/>
                </a:ext>
              </a:extLst>
            </p:cNvPr>
            <p:cNvSpPr/>
            <p:nvPr/>
          </p:nvSpPr>
          <p:spPr>
            <a:xfrm>
              <a:off x="3632075" y="815100"/>
              <a:ext cx="26350" cy="20075"/>
            </a:xfrm>
            <a:custGeom>
              <a:avLst/>
              <a:gdLst/>
              <a:ahLst/>
              <a:cxnLst/>
              <a:rect l="l" t="t" r="r" b="b"/>
              <a:pathLst>
                <a:path w="1054" h="803" extrusionOk="0">
                  <a:moveTo>
                    <a:pt x="581" y="0"/>
                  </a:moveTo>
                  <a:cubicBezTo>
                    <a:pt x="461" y="0"/>
                    <a:pt x="353" y="54"/>
                    <a:pt x="268" y="131"/>
                  </a:cubicBezTo>
                  <a:cubicBezTo>
                    <a:pt x="1" y="334"/>
                    <a:pt x="128" y="777"/>
                    <a:pt x="457" y="802"/>
                  </a:cubicBezTo>
                  <a:lnTo>
                    <a:pt x="470" y="802"/>
                  </a:lnTo>
                  <a:cubicBezTo>
                    <a:pt x="597" y="802"/>
                    <a:pt x="711" y="739"/>
                    <a:pt x="787" y="638"/>
                  </a:cubicBezTo>
                  <a:cubicBezTo>
                    <a:pt x="913" y="473"/>
                    <a:pt x="1053" y="194"/>
                    <a:pt x="761" y="42"/>
                  </a:cubicBezTo>
                  <a:cubicBezTo>
                    <a:pt x="699" y="13"/>
                    <a:pt x="639" y="0"/>
                    <a:pt x="581" y="0"/>
                  </a:cubicBezTo>
                  <a:close/>
                </a:path>
              </a:pathLst>
            </a:custGeom>
            <a:solidFill>
              <a:srgbClr val="9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49;p40">
              <a:extLst>
                <a:ext uri="{FF2B5EF4-FFF2-40B4-BE49-F238E27FC236}">
                  <a16:creationId xmlns:a16="http://schemas.microsoft.com/office/drawing/2014/main" id="{30E34561-EC93-A968-DBD1-5BE879FE4E7D}"/>
                </a:ext>
              </a:extLst>
            </p:cNvPr>
            <p:cNvSpPr/>
            <p:nvPr/>
          </p:nvSpPr>
          <p:spPr>
            <a:xfrm>
              <a:off x="3629875" y="754075"/>
              <a:ext cx="28850" cy="11500"/>
            </a:xfrm>
            <a:custGeom>
              <a:avLst/>
              <a:gdLst/>
              <a:ahLst/>
              <a:cxnLst/>
              <a:rect l="l" t="t" r="r" b="b"/>
              <a:pathLst>
                <a:path w="1154" h="460" extrusionOk="0">
                  <a:moveTo>
                    <a:pt x="942" y="1"/>
                  </a:moveTo>
                  <a:cubicBezTo>
                    <a:pt x="789" y="1"/>
                    <a:pt x="574" y="190"/>
                    <a:pt x="273" y="190"/>
                  </a:cubicBezTo>
                  <a:cubicBezTo>
                    <a:pt x="189" y="190"/>
                    <a:pt x="98" y="175"/>
                    <a:pt x="1" y="138"/>
                  </a:cubicBezTo>
                  <a:lnTo>
                    <a:pt x="1" y="138"/>
                  </a:lnTo>
                  <a:cubicBezTo>
                    <a:pt x="1" y="138"/>
                    <a:pt x="75" y="459"/>
                    <a:pt x="494" y="459"/>
                  </a:cubicBezTo>
                  <a:cubicBezTo>
                    <a:pt x="621" y="459"/>
                    <a:pt x="779" y="430"/>
                    <a:pt x="976" y="353"/>
                  </a:cubicBezTo>
                  <a:cubicBezTo>
                    <a:pt x="1027" y="341"/>
                    <a:pt x="1065" y="302"/>
                    <a:pt x="1091" y="265"/>
                  </a:cubicBezTo>
                  <a:cubicBezTo>
                    <a:pt x="1128" y="201"/>
                    <a:pt x="1154" y="125"/>
                    <a:pt x="1040" y="37"/>
                  </a:cubicBezTo>
                  <a:cubicBezTo>
                    <a:pt x="1010" y="11"/>
                    <a:pt x="978" y="1"/>
                    <a:pt x="942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50;p40">
              <a:extLst>
                <a:ext uri="{FF2B5EF4-FFF2-40B4-BE49-F238E27FC236}">
                  <a16:creationId xmlns:a16="http://schemas.microsoft.com/office/drawing/2014/main" id="{A15C37DA-19AA-98D9-62B2-FD38248CEA18}"/>
                </a:ext>
              </a:extLst>
            </p:cNvPr>
            <p:cNvSpPr/>
            <p:nvPr/>
          </p:nvSpPr>
          <p:spPr>
            <a:xfrm>
              <a:off x="3676150" y="767175"/>
              <a:ext cx="19975" cy="22825"/>
            </a:xfrm>
            <a:custGeom>
              <a:avLst/>
              <a:gdLst/>
              <a:ahLst/>
              <a:cxnLst/>
              <a:rect l="l" t="t" r="r" b="b"/>
              <a:pathLst>
                <a:path w="799" h="913" extrusionOk="0">
                  <a:moveTo>
                    <a:pt x="170" y="1"/>
                  </a:moveTo>
                  <a:cubicBezTo>
                    <a:pt x="73" y="1"/>
                    <a:pt x="34" y="55"/>
                    <a:pt x="12" y="108"/>
                  </a:cubicBezTo>
                  <a:cubicBezTo>
                    <a:pt x="0" y="159"/>
                    <a:pt x="0" y="223"/>
                    <a:pt x="12" y="260"/>
                  </a:cubicBezTo>
                  <a:cubicBezTo>
                    <a:pt x="200" y="814"/>
                    <a:pt x="471" y="913"/>
                    <a:pt x="640" y="913"/>
                  </a:cubicBezTo>
                  <a:cubicBezTo>
                    <a:pt x="735" y="913"/>
                    <a:pt x="798" y="882"/>
                    <a:pt x="798" y="882"/>
                  </a:cubicBezTo>
                  <a:cubicBezTo>
                    <a:pt x="317" y="603"/>
                    <a:pt x="469" y="57"/>
                    <a:pt x="228" y="7"/>
                  </a:cubicBezTo>
                  <a:cubicBezTo>
                    <a:pt x="207" y="3"/>
                    <a:pt x="187" y="1"/>
                    <a:pt x="170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51;p40">
              <a:extLst>
                <a:ext uri="{FF2B5EF4-FFF2-40B4-BE49-F238E27FC236}">
                  <a16:creationId xmlns:a16="http://schemas.microsoft.com/office/drawing/2014/main" id="{AB0D5EF8-5A69-5E8E-E161-D886666568A8}"/>
                </a:ext>
              </a:extLst>
            </p:cNvPr>
            <p:cNvSpPr/>
            <p:nvPr/>
          </p:nvSpPr>
          <p:spPr>
            <a:xfrm>
              <a:off x="3563975" y="803150"/>
              <a:ext cx="18700" cy="9525"/>
            </a:xfrm>
            <a:custGeom>
              <a:avLst/>
              <a:gdLst/>
              <a:ahLst/>
              <a:cxnLst/>
              <a:rect l="l" t="t" r="r" b="b"/>
              <a:pathLst>
                <a:path w="748" h="381" extrusionOk="0">
                  <a:moveTo>
                    <a:pt x="747" y="1"/>
                  </a:moveTo>
                  <a:lnTo>
                    <a:pt x="747" y="1"/>
                  </a:lnTo>
                  <a:cubicBezTo>
                    <a:pt x="586" y="58"/>
                    <a:pt x="435" y="74"/>
                    <a:pt x="317" y="74"/>
                  </a:cubicBezTo>
                  <a:cubicBezTo>
                    <a:pt x="176" y="74"/>
                    <a:pt x="83" y="51"/>
                    <a:pt x="76" y="51"/>
                  </a:cubicBezTo>
                  <a:cubicBezTo>
                    <a:pt x="51" y="153"/>
                    <a:pt x="25" y="266"/>
                    <a:pt x="0" y="381"/>
                  </a:cubicBezTo>
                  <a:cubicBezTo>
                    <a:pt x="342" y="381"/>
                    <a:pt x="735" y="13"/>
                    <a:pt x="747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52;p40">
              <a:extLst>
                <a:ext uri="{FF2B5EF4-FFF2-40B4-BE49-F238E27FC236}">
                  <a16:creationId xmlns:a16="http://schemas.microsoft.com/office/drawing/2014/main" id="{EE491D3A-5EFF-4B0D-4C98-C146F2DEAA0B}"/>
                </a:ext>
              </a:extLst>
            </p:cNvPr>
            <p:cNvSpPr/>
            <p:nvPr/>
          </p:nvSpPr>
          <p:spPr>
            <a:xfrm>
              <a:off x="3549650" y="755900"/>
              <a:ext cx="38100" cy="49375"/>
            </a:xfrm>
            <a:custGeom>
              <a:avLst/>
              <a:gdLst/>
              <a:ahLst/>
              <a:cxnLst/>
              <a:rect l="l" t="t" r="r" b="b"/>
              <a:pathLst>
                <a:path w="1524" h="1975" extrusionOk="0">
                  <a:moveTo>
                    <a:pt x="897" y="0"/>
                  </a:moveTo>
                  <a:cubicBezTo>
                    <a:pt x="802" y="0"/>
                    <a:pt x="695" y="30"/>
                    <a:pt x="573" y="103"/>
                  </a:cubicBezTo>
                  <a:cubicBezTo>
                    <a:pt x="1" y="443"/>
                    <a:pt x="48" y="1975"/>
                    <a:pt x="859" y="1975"/>
                  </a:cubicBezTo>
                  <a:cubicBezTo>
                    <a:pt x="893" y="1975"/>
                    <a:pt x="929" y="1972"/>
                    <a:pt x="965" y="1967"/>
                  </a:cubicBezTo>
                  <a:lnTo>
                    <a:pt x="1523" y="737"/>
                  </a:lnTo>
                  <a:cubicBezTo>
                    <a:pt x="1523" y="737"/>
                    <a:pt x="1365" y="0"/>
                    <a:pt x="897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53;p40">
              <a:extLst>
                <a:ext uri="{FF2B5EF4-FFF2-40B4-BE49-F238E27FC236}">
                  <a16:creationId xmlns:a16="http://schemas.microsoft.com/office/drawing/2014/main" id="{083920E6-0A6C-5638-348E-1512466B0CF0}"/>
                </a:ext>
              </a:extLst>
            </p:cNvPr>
            <p:cNvSpPr/>
            <p:nvPr/>
          </p:nvSpPr>
          <p:spPr>
            <a:xfrm>
              <a:off x="3558250" y="795975"/>
              <a:ext cx="11750" cy="10225"/>
            </a:xfrm>
            <a:custGeom>
              <a:avLst/>
              <a:gdLst/>
              <a:ahLst/>
              <a:cxnLst/>
              <a:rect l="l" t="t" r="r" b="b"/>
              <a:pathLst>
                <a:path w="470" h="409" extrusionOk="0">
                  <a:moveTo>
                    <a:pt x="235" y="1"/>
                  </a:moveTo>
                  <a:cubicBezTo>
                    <a:pt x="159" y="1"/>
                    <a:pt x="89" y="48"/>
                    <a:pt x="52" y="122"/>
                  </a:cubicBezTo>
                  <a:cubicBezTo>
                    <a:pt x="1" y="224"/>
                    <a:pt x="52" y="338"/>
                    <a:pt x="153" y="389"/>
                  </a:cubicBezTo>
                  <a:cubicBezTo>
                    <a:pt x="180" y="403"/>
                    <a:pt x="208" y="409"/>
                    <a:pt x="236" y="409"/>
                  </a:cubicBezTo>
                  <a:cubicBezTo>
                    <a:pt x="311" y="409"/>
                    <a:pt x="382" y="362"/>
                    <a:pt x="419" y="288"/>
                  </a:cubicBezTo>
                  <a:cubicBezTo>
                    <a:pt x="469" y="186"/>
                    <a:pt x="419" y="59"/>
                    <a:pt x="317" y="21"/>
                  </a:cubicBezTo>
                  <a:cubicBezTo>
                    <a:pt x="290" y="7"/>
                    <a:pt x="262" y="1"/>
                    <a:pt x="23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54;p40">
              <a:extLst>
                <a:ext uri="{FF2B5EF4-FFF2-40B4-BE49-F238E27FC236}">
                  <a16:creationId xmlns:a16="http://schemas.microsoft.com/office/drawing/2014/main" id="{2F556F64-4487-B12C-F85E-56B12575D6B7}"/>
                </a:ext>
              </a:extLst>
            </p:cNvPr>
            <p:cNvSpPr/>
            <p:nvPr/>
          </p:nvSpPr>
          <p:spPr>
            <a:xfrm>
              <a:off x="3567425" y="765925"/>
              <a:ext cx="15250" cy="32475"/>
            </a:xfrm>
            <a:custGeom>
              <a:avLst/>
              <a:gdLst/>
              <a:ahLst/>
              <a:cxnLst/>
              <a:rect l="l" t="t" r="r" b="b"/>
              <a:pathLst>
                <a:path w="610" h="1299" extrusionOk="0">
                  <a:moveTo>
                    <a:pt x="77" y="0"/>
                  </a:moveTo>
                  <a:cubicBezTo>
                    <a:pt x="58" y="0"/>
                    <a:pt x="39" y="6"/>
                    <a:pt x="26" y="19"/>
                  </a:cubicBezTo>
                  <a:cubicBezTo>
                    <a:pt x="1" y="44"/>
                    <a:pt x="1" y="95"/>
                    <a:pt x="26" y="121"/>
                  </a:cubicBezTo>
                  <a:cubicBezTo>
                    <a:pt x="39" y="133"/>
                    <a:pt x="457" y="577"/>
                    <a:pt x="242" y="1211"/>
                  </a:cubicBezTo>
                  <a:cubicBezTo>
                    <a:pt x="229" y="1236"/>
                    <a:pt x="254" y="1274"/>
                    <a:pt x="280" y="1287"/>
                  </a:cubicBezTo>
                  <a:lnTo>
                    <a:pt x="293" y="1299"/>
                  </a:lnTo>
                  <a:cubicBezTo>
                    <a:pt x="318" y="1299"/>
                    <a:pt x="356" y="1287"/>
                    <a:pt x="369" y="1248"/>
                  </a:cubicBezTo>
                  <a:cubicBezTo>
                    <a:pt x="609" y="538"/>
                    <a:pt x="141" y="44"/>
                    <a:pt x="128" y="19"/>
                  </a:cubicBezTo>
                  <a:cubicBezTo>
                    <a:pt x="115" y="6"/>
                    <a:pt x="96" y="0"/>
                    <a:pt x="77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55;p40">
              <a:extLst>
                <a:ext uri="{FF2B5EF4-FFF2-40B4-BE49-F238E27FC236}">
                  <a16:creationId xmlns:a16="http://schemas.microsoft.com/office/drawing/2014/main" id="{51ACE389-04DC-8147-D896-0244FDAC7F52}"/>
                </a:ext>
              </a:extLst>
            </p:cNvPr>
            <p:cNvSpPr/>
            <p:nvPr/>
          </p:nvSpPr>
          <p:spPr>
            <a:xfrm>
              <a:off x="3563325" y="778575"/>
              <a:ext cx="14600" cy="4975"/>
            </a:xfrm>
            <a:custGeom>
              <a:avLst/>
              <a:gdLst/>
              <a:ahLst/>
              <a:cxnLst/>
              <a:rect l="l" t="t" r="r" b="b"/>
              <a:pathLst>
                <a:path w="584" h="199" extrusionOk="0">
                  <a:moveTo>
                    <a:pt x="274" y="1"/>
                  </a:moveTo>
                  <a:cubicBezTo>
                    <a:pt x="166" y="1"/>
                    <a:pt x="72" y="26"/>
                    <a:pt x="51" y="32"/>
                  </a:cubicBezTo>
                  <a:cubicBezTo>
                    <a:pt x="13" y="46"/>
                    <a:pt x="1" y="71"/>
                    <a:pt x="13" y="108"/>
                  </a:cubicBezTo>
                  <a:cubicBezTo>
                    <a:pt x="13" y="134"/>
                    <a:pt x="26" y="147"/>
                    <a:pt x="38" y="159"/>
                  </a:cubicBezTo>
                  <a:lnTo>
                    <a:pt x="89" y="159"/>
                  </a:lnTo>
                  <a:cubicBezTo>
                    <a:pt x="130" y="153"/>
                    <a:pt x="207" y="139"/>
                    <a:pt x="285" y="139"/>
                  </a:cubicBezTo>
                  <a:cubicBezTo>
                    <a:pt x="353" y="139"/>
                    <a:pt x="422" y="149"/>
                    <a:pt x="469" y="184"/>
                  </a:cubicBezTo>
                  <a:cubicBezTo>
                    <a:pt x="479" y="194"/>
                    <a:pt x="491" y="198"/>
                    <a:pt x="503" y="198"/>
                  </a:cubicBezTo>
                  <a:cubicBezTo>
                    <a:pt x="522" y="198"/>
                    <a:pt x="543" y="188"/>
                    <a:pt x="558" y="172"/>
                  </a:cubicBezTo>
                  <a:cubicBezTo>
                    <a:pt x="584" y="147"/>
                    <a:pt x="571" y="96"/>
                    <a:pt x="545" y="83"/>
                  </a:cubicBezTo>
                  <a:cubicBezTo>
                    <a:pt x="470" y="19"/>
                    <a:pt x="367" y="1"/>
                    <a:pt x="274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56;p40">
              <a:extLst>
                <a:ext uri="{FF2B5EF4-FFF2-40B4-BE49-F238E27FC236}">
                  <a16:creationId xmlns:a16="http://schemas.microsoft.com/office/drawing/2014/main" id="{149EA902-809C-E324-5424-C9804C7B1E5E}"/>
                </a:ext>
              </a:extLst>
            </p:cNvPr>
            <p:cNvSpPr/>
            <p:nvPr/>
          </p:nvSpPr>
          <p:spPr>
            <a:xfrm>
              <a:off x="3634325" y="775050"/>
              <a:ext cx="11100" cy="13775"/>
            </a:xfrm>
            <a:custGeom>
              <a:avLst/>
              <a:gdLst/>
              <a:ahLst/>
              <a:cxnLst/>
              <a:rect l="l" t="t" r="r" b="b"/>
              <a:pathLst>
                <a:path w="444" h="551" extrusionOk="0">
                  <a:moveTo>
                    <a:pt x="302" y="0"/>
                  </a:moveTo>
                  <a:cubicBezTo>
                    <a:pt x="227" y="0"/>
                    <a:pt x="129" y="82"/>
                    <a:pt x="76" y="199"/>
                  </a:cubicBezTo>
                  <a:cubicBezTo>
                    <a:pt x="0" y="351"/>
                    <a:pt x="12" y="503"/>
                    <a:pt x="101" y="541"/>
                  </a:cubicBezTo>
                  <a:cubicBezTo>
                    <a:pt x="113" y="547"/>
                    <a:pt x="126" y="550"/>
                    <a:pt x="140" y="550"/>
                  </a:cubicBezTo>
                  <a:cubicBezTo>
                    <a:pt x="215" y="550"/>
                    <a:pt x="314" y="467"/>
                    <a:pt x="367" y="339"/>
                  </a:cubicBezTo>
                  <a:cubicBezTo>
                    <a:pt x="443" y="187"/>
                    <a:pt x="431" y="34"/>
                    <a:pt x="342" y="9"/>
                  </a:cubicBezTo>
                  <a:cubicBezTo>
                    <a:pt x="330" y="3"/>
                    <a:pt x="316" y="0"/>
                    <a:pt x="302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57;p40">
              <a:extLst>
                <a:ext uri="{FF2B5EF4-FFF2-40B4-BE49-F238E27FC236}">
                  <a16:creationId xmlns:a16="http://schemas.microsoft.com/office/drawing/2014/main" id="{ACB6CFE8-76EB-332C-FAE7-0B36AEF8D80C}"/>
                </a:ext>
              </a:extLst>
            </p:cNvPr>
            <p:cNvSpPr/>
            <p:nvPr/>
          </p:nvSpPr>
          <p:spPr>
            <a:xfrm>
              <a:off x="3671075" y="791525"/>
              <a:ext cx="10800" cy="13775"/>
            </a:xfrm>
            <a:custGeom>
              <a:avLst/>
              <a:gdLst/>
              <a:ahLst/>
              <a:cxnLst/>
              <a:rect l="l" t="t" r="r" b="b"/>
              <a:pathLst>
                <a:path w="432" h="551" extrusionOk="0">
                  <a:moveTo>
                    <a:pt x="299" y="0"/>
                  </a:moveTo>
                  <a:cubicBezTo>
                    <a:pt x="219" y="0"/>
                    <a:pt x="127" y="84"/>
                    <a:pt x="63" y="212"/>
                  </a:cubicBezTo>
                  <a:cubicBezTo>
                    <a:pt x="0" y="364"/>
                    <a:pt x="13" y="503"/>
                    <a:pt x="102" y="542"/>
                  </a:cubicBezTo>
                  <a:cubicBezTo>
                    <a:pt x="114" y="547"/>
                    <a:pt x="127" y="550"/>
                    <a:pt x="141" y="550"/>
                  </a:cubicBezTo>
                  <a:cubicBezTo>
                    <a:pt x="216" y="550"/>
                    <a:pt x="314" y="469"/>
                    <a:pt x="368" y="351"/>
                  </a:cubicBezTo>
                  <a:cubicBezTo>
                    <a:pt x="431" y="199"/>
                    <a:pt x="418" y="47"/>
                    <a:pt x="342" y="9"/>
                  </a:cubicBezTo>
                  <a:cubicBezTo>
                    <a:pt x="328" y="3"/>
                    <a:pt x="314" y="0"/>
                    <a:pt x="299" y="0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58;p40">
              <a:extLst>
                <a:ext uri="{FF2B5EF4-FFF2-40B4-BE49-F238E27FC236}">
                  <a16:creationId xmlns:a16="http://schemas.microsoft.com/office/drawing/2014/main" id="{ABA605CD-B0A9-9F0D-6B03-5B6029CACE39}"/>
                </a:ext>
              </a:extLst>
            </p:cNvPr>
            <p:cNvSpPr/>
            <p:nvPr/>
          </p:nvSpPr>
          <p:spPr>
            <a:xfrm>
              <a:off x="3597225" y="691625"/>
              <a:ext cx="121625" cy="88150"/>
            </a:xfrm>
            <a:custGeom>
              <a:avLst/>
              <a:gdLst/>
              <a:ahLst/>
              <a:cxnLst/>
              <a:rect l="l" t="t" r="r" b="b"/>
              <a:pathLst>
                <a:path w="4865" h="3526" extrusionOk="0">
                  <a:moveTo>
                    <a:pt x="1494" y="1"/>
                  </a:moveTo>
                  <a:cubicBezTo>
                    <a:pt x="808" y="1"/>
                    <a:pt x="209" y="320"/>
                    <a:pt x="0" y="1217"/>
                  </a:cubicBezTo>
                  <a:cubicBezTo>
                    <a:pt x="0" y="1217"/>
                    <a:pt x="459" y="2294"/>
                    <a:pt x="886" y="2294"/>
                  </a:cubicBezTo>
                  <a:cubicBezTo>
                    <a:pt x="891" y="2294"/>
                    <a:pt x="896" y="2294"/>
                    <a:pt x="901" y="2293"/>
                  </a:cubicBezTo>
                  <a:cubicBezTo>
                    <a:pt x="1319" y="2268"/>
                    <a:pt x="1078" y="1343"/>
                    <a:pt x="1078" y="1343"/>
                  </a:cubicBezTo>
                  <a:lnTo>
                    <a:pt x="1078" y="1343"/>
                  </a:lnTo>
                  <a:cubicBezTo>
                    <a:pt x="1079" y="1344"/>
                    <a:pt x="1978" y="2535"/>
                    <a:pt x="2536" y="2535"/>
                  </a:cubicBezTo>
                  <a:cubicBezTo>
                    <a:pt x="2861" y="2535"/>
                    <a:pt x="2803" y="2216"/>
                    <a:pt x="2698" y="1950"/>
                  </a:cubicBezTo>
                  <a:lnTo>
                    <a:pt x="2698" y="1950"/>
                  </a:lnTo>
                  <a:cubicBezTo>
                    <a:pt x="2902" y="2332"/>
                    <a:pt x="3257" y="2905"/>
                    <a:pt x="3614" y="3029"/>
                  </a:cubicBezTo>
                  <a:cubicBezTo>
                    <a:pt x="3666" y="3047"/>
                    <a:pt x="3711" y="3055"/>
                    <a:pt x="3750" y="3055"/>
                  </a:cubicBezTo>
                  <a:cubicBezTo>
                    <a:pt x="3918" y="3055"/>
                    <a:pt x="3970" y="2901"/>
                    <a:pt x="3977" y="2733"/>
                  </a:cubicBezTo>
                  <a:lnTo>
                    <a:pt x="3977" y="2733"/>
                  </a:lnTo>
                  <a:cubicBezTo>
                    <a:pt x="4030" y="3067"/>
                    <a:pt x="4138" y="3486"/>
                    <a:pt x="4349" y="3524"/>
                  </a:cubicBezTo>
                  <a:cubicBezTo>
                    <a:pt x="4356" y="3525"/>
                    <a:pt x="4363" y="3525"/>
                    <a:pt x="4370" y="3525"/>
                  </a:cubicBezTo>
                  <a:cubicBezTo>
                    <a:pt x="4710" y="3525"/>
                    <a:pt x="4864" y="2047"/>
                    <a:pt x="4031" y="1140"/>
                  </a:cubicBezTo>
                  <a:cubicBezTo>
                    <a:pt x="3547" y="604"/>
                    <a:pt x="2438" y="1"/>
                    <a:pt x="1494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59;p40">
              <a:extLst>
                <a:ext uri="{FF2B5EF4-FFF2-40B4-BE49-F238E27FC236}">
                  <a16:creationId xmlns:a16="http://schemas.microsoft.com/office/drawing/2014/main" id="{285852C2-9FF6-297F-F5E0-DF009F2D9E71}"/>
                </a:ext>
              </a:extLst>
            </p:cNvPr>
            <p:cNvSpPr/>
            <p:nvPr/>
          </p:nvSpPr>
          <p:spPr>
            <a:xfrm>
              <a:off x="3573150" y="717250"/>
              <a:ext cx="40575" cy="63750"/>
            </a:xfrm>
            <a:custGeom>
              <a:avLst/>
              <a:gdLst/>
              <a:ahLst/>
              <a:cxnLst/>
              <a:rect l="l" t="t" r="r" b="b"/>
              <a:pathLst>
                <a:path w="1623" h="2550" extrusionOk="0">
                  <a:moveTo>
                    <a:pt x="1053" y="1"/>
                  </a:moveTo>
                  <a:cubicBezTo>
                    <a:pt x="330" y="1053"/>
                    <a:pt x="0" y="2511"/>
                    <a:pt x="685" y="2549"/>
                  </a:cubicBezTo>
                  <a:cubicBezTo>
                    <a:pt x="690" y="2550"/>
                    <a:pt x="696" y="2550"/>
                    <a:pt x="702" y="2550"/>
                  </a:cubicBezTo>
                  <a:cubicBezTo>
                    <a:pt x="1275" y="2550"/>
                    <a:pt x="1623" y="711"/>
                    <a:pt x="1623" y="711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60;p40">
              <a:extLst>
                <a:ext uri="{FF2B5EF4-FFF2-40B4-BE49-F238E27FC236}">
                  <a16:creationId xmlns:a16="http://schemas.microsoft.com/office/drawing/2014/main" id="{BCAE2F39-B564-A798-B09B-347AA3D98171}"/>
                </a:ext>
              </a:extLst>
            </p:cNvPr>
            <p:cNvSpPr/>
            <p:nvPr/>
          </p:nvSpPr>
          <p:spPr>
            <a:xfrm>
              <a:off x="3650475" y="785700"/>
              <a:ext cx="13950" cy="22225"/>
            </a:xfrm>
            <a:custGeom>
              <a:avLst/>
              <a:gdLst/>
              <a:ahLst/>
              <a:cxnLst/>
              <a:rect l="l" t="t" r="r" b="b"/>
              <a:pathLst>
                <a:path w="558" h="889" extrusionOk="0">
                  <a:moveTo>
                    <a:pt x="495" y="1"/>
                  </a:moveTo>
                  <a:cubicBezTo>
                    <a:pt x="456" y="1"/>
                    <a:pt x="419" y="26"/>
                    <a:pt x="419" y="65"/>
                  </a:cubicBezTo>
                  <a:lnTo>
                    <a:pt x="355" y="736"/>
                  </a:lnTo>
                  <a:cubicBezTo>
                    <a:pt x="292" y="711"/>
                    <a:pt x="203" y="660"/>
                    <a:pt x="127" y="572"/>
                  </a:cubicBezTo>
                  <a:cubicBezTo>
                    <a:pt x="120" y="551"/>
                    <a:pt x="102" y="541"/>
                    <a:pt x="82" y="541"/>
                  </a:cubicBezTo>
                  <a:cubicBezTo>
                    <a:pt x="66" y="541"/>
                    <a:pt x="50" y="547"/>
                    <a:pt x="39" y="559"/>
                  </a:cubicBezTo>
                  <a:cubicBezTo>
                    <a:pt x="13" y="572"/>
                    <a:pt x="0" y="622"/>
                    <a:pt x="25" y="648"/>
                  </a:cubicBezTo>
                  <a:cubicBezTo>
                    <a:pt x="101" y="749"/>
                    <a:pt x="203" y="812"/>
                    <a:pt x="279" y="851"/>
                  </a:cubicBezTo>
                  <a:cubicBezTo>
                    <a:pt x="343" y="876"/>
                    <a:pt x="406" y="888"/>
                    <a:pt x="406" y="888"/>
                  </a:cubicBezTo>
                  <a:cubicBezTo>
                    <a:pt x="419" y="888"/>
                    <a:pt x="444" y="888"/>
                    <a:pt x="456" y="876"/>
                  </a:cubicBezTo>
                  <a:cubicBezTo>
                    <a:pt x="470" y="863"/>
                    <a:pt x="482" y="851"/>
                    <a:pt x="482" y="825"/>
                  </a:cubicBezTo>
                  <a:lnTo>
                    <a:pt x="546" y="77"/>
                  </a:lnTo>
                  <a:cubicBezTo>
                    <a:pt x="558" y="39"/>
                    <a:pt x="532" y="14"/>
                    <a:pt x="495" y="1"/>
                  </a:cubicBezTo>
                  <a:close/>
                </a:path>
              </a:pathLst>
            </a:custGeom>
            <a:solidFill>
              <a:srgbClr val="21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61;p40">
              <a:extLst>
                <a:ext uri="{FF2B5EF4-FFF2-40B4-BE49-F238E27FC236}">
                  <a16:creationId xmlns:a16="http://schemas.microsoft.com/office/drawing/2014/main" id="{AA7B8281-693F-A976-DB8E-4C5E406F48DD}"/>
                </a:ext>
              </a:extLst>
            </p:cNvPr>
            <p:cNvSpPr/>
            <p:nvPr/>
          </p:nvSpPr>
          <p:spPr>
            <a:xfrm>
              <a:off x="3666950" y="1181775"/>
              <a:ext cx="42800" cy="56175"/>
            </a:xfrm>
            <a:custGeom>
              <a:avLst/>
              <a:gdLst/>
              <a:ahLst/>
              <a:cxnLst/>
              <a:rect l="l" t="t" r="r" b="b"/>
              <a:pathLst>
                <a:path w="1712" h="2247" extrusionOk="0">
                  <a:moveTo>
                    <a:pt x="916" y="1"/>
                  </a:moveTo>
                  <a:cubicBezTo>
                    <a:pt x="802" y="1"/>
                    <a:pt x="735" y="3"/>
                    <a:pt x="735" y="3"/>
                  </a:cubicBezTo>
                  <a:lnTo>
                    <a:pt x="0" y="2196"/>
                  </a:lnTo>
                  <a:cubicBezTo>
                    <a:pt x="195" y="2232"/>
                    <a:pt x="364" y="2247"/>
                    <a:pt x="510" y="2247"/>
                  </a:cubicBezTo>
                  <a:cubicBezTo>
                    <a:pt x="783" y="2247"/>
                    <a:pt x="980" y="2194"/>
                    <a:pt x="1129" y="2120"/>
                  </a:cubicBezTo>
                  <a:lnTo>
                    <a:pt x="1712" y="28"/>
                  </a:lnTo>
                  <a:cubicBezTo>
                    <a:pt x="1381" y="5"/>
                    <a:pt x="1092" y="1"/>
                    <a:pt x="916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62;p40">
              <a:extLst>
                <a:ext uri="{FF2B5EF4-FFF2-40B4-BE49-F238E27FC236}">
                  <a16:creationId xmlns:a16="http://schemas.microsoft.com/office/drawing/2014/main" id="{ACB40893-8ADB-B60A-9725-4E4449BC1747}"/>
                </a:ext>
              </a:extLst>
            </p:cNvPr>
            <p:cNvSpPr/>
            <p:nvPr/>
          </p:nvSpPr>
          <p:spPr>
            <a:xfrm>
              <a:off x="3402025" y="859550"/>
              <a:ext cx="283650" cy="383475"/>
            </a:xfrm>
            <a:custGeom>
              <a:avLst/>
              <a:gdLst/>
              <a:ahLst/>
              <a:cxnLst/>
              <a:rect l="l" t="t" r="r" b="b"/>
              <a:pathLst>
                <a:path w="11346" h="15339" extrusionOk="0">
                  <a:moveTo>
                    <a:pt x="1166" y="1"/>
                  </a:moveTo>
                  <a:lnTo>
                    <a:pt x="1141" y="64"/>
                  </a:lnTo>
                  <a:lnTo>
                    <a:pt x="1116" y="102"/>
                  </a:lnTo>
                  <a:lnTo>
                    <a:pt x="1078" y="190"/>
                  </a:lnTo>
                  <a:cubicBezTo>
                    <a:pt x="1053" y="254"/>
                    <a:pt x="1040" y="305"/>
                    <a:pt x="1014" y="356"/>
                  </a:cubicBezTo>
                  <a:cubicBezTo>
                    <a:pt x="977" y="469"/>
                    <a:pt x="926" y="571"/>
                    <a:pt x="887" y="685"/>
                  </a:cubicBezTo>
                  <a:cubicBezTo>
                    <a:pt x="811" y="900"/>
                    <a:pt x="749" y="1103"/>
                    <a:pt x="685" y="1319"/>
                  </a:cubicBezTo>
                  <a:cubicBezTo>
                    <a:pt x="546" y="1750"/>
                    <a:pt x="431" y="2181"/>
                    <a:pt x="343" y="2612"/>
                  </a:cubicBezTo>
                  <a:cubicBezTo>
                    <a:pt x="165" y="3474"/>
                    <a:pt x="51" y="4361"/>
                    <a:pt x="26" y="5261"/>
                  </a:cubicBezTo>
                  <a:cubicBezTo>
                    <a:pt x="0" y="6161"/>
                    <a:pt x="64" y="7061"/>
                    <a:pt x="216" y="7961"/>
                  </a:cubicBezTo>
                  <a:cubicBezTo>
                    <a:pt x="254" y="8176"/>
                    <a:pt x="304" y="8404"/>
                    <a:pt x="355" y="8633"/>
                  </a:cubicBezTo>
                  <a:cubicBezTo>
                    <a:pt x="419" y="8849"/>
                    <a:pt x="470" y="9064"/>
                    <a:pt x="533" y="9292"/>
                  </a:cubicBezTo>
                  <a:cubicBezTo>
                    <a:pt x="609" y="9508"/>
                    <a:pt x="672" y="9723"/>
                    <a:pt x="749" y="9939"/>
                  </a:cubicBezTo>
                  <a:cubicBezTo>
                    <a:pt x="799" y="10052"/>
                    <a:pt x="837" y="10154"/>
                    <a:pt x="875" y="10255"/>
                  </a:cubicBezTo>
                  <a:lnTo>
                    <a:pt x="887" y="10306"/>
                  </a:lnTo>
                  <a:lnTo>
                    <a:pt x="901" y="10319"/>
                  </a:lnTo>
                  <a:lnTo>
                    <a:pt x="926" y="10370"/>
                  </a:lnTo>
                  <a:cubicBezTo>
                    <a:pt x="951" y="10433"/>
                    <a:pt x="977" y="10483"/>
                    <a:pt x="1002" y="10547"/>
                  </a:cubicBezTo>
                  <a:cubicBezTo>
                    <a:pt x="1065" y="10649"/>
                    <a:pt x="1116" y="10750"/>
                    <a:pt x="1180" y="10838"/>
                  </a:cubicBezTo>
                  <a:cubicBezTo>
                    <a:pt x="1293" y="11003"/>
                    <a:pt x="1408" y="11130"/>
                    <a:pt x="1521" y="11257"/>
                  </a:cubicBezTo>
                  <a:cubicBezTo>
                    <a:pt x="1623" y="11371"/>
                    <a:pt x="1737" y="11472"/>
                    <a:pt x="1839" y="11561"/>
                  </a:cubicBezTo>
                  <a:cubicBezTo>
                    <a:pt x="2054" y="11739"/>
                    <a:pt x="2256" y="11891"/>
                    <a:pt x="2447" y="12030"/>
                  </a:cubicBezTo>
                  <a:cubicBezTo>
                    <a:pt x="2853" y="12296"/>
                    <a:pt x="3233" y="12511"/>
                    <a:pt x="3625" y="12714"/>
                  </a:cubicBezTo>
                  <a:cubicBezTo>
                    <a:pt x="4386" y="13108"/>
                    <a:pt x="5147" y="13449"/>
                    <a:pt x="5920" y="13754"/>
                  </a:cubicBezTo>
                  <a:cubicBezTo>
                    <a:pt x="6681" y="14058"/>
                    <a:pt x="7441" y="14337"/>
                    <a:pt x="8214" y="14603"/>
                  </a:cubicBezTo>
                  <a:cubicBezTo>
                    <a:pt x="8608" y="14742"/>
                    <a:pt x="8988" y="14869"/>
                    <a:pt x="9368" y="14984"/>
                  </a:cubicBezTo>
                  <a:cubicBezTo>
                    <a:pt x="9571" y="15047"/>
                    <a:pt x="9761" y="15110"/>
                    <a:pt x="9951" y="15173"/>
                  </a:cubicBezTo>
                  <a:lnTo>
                    <a:pt x="10242" y="15263"/>
                  </a:lnTo>
                  <a:lnTo>
                    <a:pt x="10546" y="15339"/>
                  </a:lnTo>
                  <a:lnTo>
                    <a:pt x="11346" y="12905"/>
                  </a:lnTo>
                  <a:lnTo>
                    <a:pt x="11079" y="12803"/>
                  </a:lnTo>
                  <a:lnTo>
                    <a:pt x="10800" y="12702"/>
                  </a:lnTo>
                  <a:lnTo>
                    <a:pt x="10255" y="12486"/>
                  </a:lnTo>
                  <a:cubicBezTo>
                    <a:pt x="9900" y="12347"/>
                    <a:pt x="9532" y="12195"/>
                    <a:pt x="9177" y="12055"/>
                  </a:cubicBezTo>
                  <a:cubicBezTo>
                    <a:pt x="8455" y="11751"/>
                    <a:pt x="7746" y="11447"/>
                    <a:pt x="7048" y="11130"/>
                  </a:cubicBezTo>
                  <a:cubicBezTo>
                    <a:pt x="6363" y="10801"/>
                    <a:pt x="5679" y="10471"/>
                    <a:pt x="5058" y="10103"/>
                  </a:cubicBezTo>
                  <a:cubicBezTo>
                    <a:pt x="4741" y="9926"/>
                    <a:pt x="4437" y="9736"/>
                    <a:pt x="4196" y="9545"/>
                  </a:cubicBezTo>
                  <a:cubicBezTo>
                    <a:pt x="4070" y="9457"/>
                    <a:pt x="3955" y="9356"/>
                    <a:pt x="3867" y="9280"/>
                  </a:cubicBezTo>
                  <a:cubicBezTo>
                    <a:pt x="3816" y="9241"/>
                    <a:pt x="3791" y="9204"/>
                    <a:pt x="3765" y="9165"/>
                  </a:cubicBezTo>
                  <a:cubicBezTo>
                    <a:pt x="3727" y="9089"/>
                    <a:pt x="3702" y="9013"/>
                    <a:pt x="3676" y="8925"/>
                  </a:cubicBezTo>
                  <a:cubicBezTo>
                    <a:pt x="3625" y="8773"/>
                    <a:pt x="3575" y="8607"/>
                    <a:pt x="3537" y="8443"/>
                  </a:cubicBezTo>
                  <a:lnTo>
                    <a:pt x="3423" y="7948"/>
                  </a:lnTo>
                  <a:cubicBezTo>
                    <a:pt x="3397" y="7784"/>
                    <a:pt x="3360" y="7619"/>
                    <a:pt x="3347" y="7441"/>
                  </a:cubicBezTo>
                  <a:cubicBezTo>
                    <a:pt x="3321" y="7277"/>
                    <a:pt x="3296" y="7111"/>
                    <a:pt x="3284" y="6934"/>
                  </a:cubicBezTo>
                  <a:cubicBezTo>
                    <a:pt x="3271" y="6770"/>
                    <a:pt x="3258" y="6592"/>
                    <a:pt x="3245" y="6427"/>
                  </a:cubicBezTo>
                  <a:lnTo>
                    <a:pt x="3245" y="5908"/>
                  </a:lnTo>
                  <a:cubicBezTo>
                    <a:pt x="3245" y="5742"/>
                    <a:pt x="3245" y="5565"/>
                    <a:pt x="3258" y="5388"/>
                  </a:cubicBezTo>
                  <a:cubicBezTo>
                    <a:pt x="3296" y="4703"/>
                    <a:pt x="3397" y="4006"/>
                    <a:pt x="3563" y="3322"/>
                  </a:cubicBezTo>
                  <a:cubicBezTo>
                    <a:pt x="3639" y="2979"/>
                    <a:pt x="3727" y="2637"/>
                    <a:pt x="3828" y="2308"/>
                  </a:cubicBezTo>
                  <a:cubicBezTo>
                    <a:pt x="3879" y="2143"/>
                    <a:pt x="3943" y="1978"/>
                    <a:pt x="4006" y="1813"/>
                  </a:cubicBezTo>
                  <a:cubicBezTo>
                    <a:pt x="4031" y="1737"/>
                    <a:pt x="4056" y="1661"/>
                    <a:pt x="4095" y="1585"/>
                  </a:cubicBezTo>
                  <a:lnTo>
                    <a:pt x="4132" y="1471"/>
                  </a:lnTo>
                  <a:lnTo>
                    <a:pt x="4171" y="1395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63;p40">
              <a:extLst>
                <a:ext uri="{FF2B5EF4-FFF2-40B4-BE49-F238E27FC236}">
                  <a16:creationId xmlns:a16="http://schemas.microsoft.com/office/drawing/2014/main" id="{1FD0FC92-FE83-62AE-6CFC-333A0DEF6EB1}"/>
                </a:ext>
              </a:extLst>
            </p:cNvPr>
            <p:cNvSpPr/>
            <p:nvPr/>
          </p:nvSpPr>
          <p:spPr>
            <a:xfrm>
              <a:off x="3460950" y="1083675"/>
              <a:ext cx="37425" cy="22125"/>
            </a:xfrm>
            <a:custGeom>
              <a:avLst/>
              <a:gdLst/>
              <a:ahLst/>
              <a:cxnLst/>
              <a:rect l="l" t="t" r="r" b="b"/>
              <a:pathLst>
                <a:path w="1497" h="885" extrusionOk="0">
                  <a:moveTo>
                    <a:pt x="1387" y="0"/>
                  </a:moveTo>
                  <a:cubicBezTo>
                    <a:pt x="1373" y="0"/>
                    <a:pt x="1358" y="4"/>
                    <a:pt x="1345" y="10"/>
                  </a:cubicBezTo>
                  <a:cubicBezTo>
                    <a:pt x="1319" y="23"/>
                    <a:pt x="597" y="352"/>
                    <a:pt x="52" y="720"/>
                  </a:cubicBezTo>
                  <a:cubicBezTo>
                    <a:pt x="14" y="746"/>
                    <a:pt x="1" y="808"/>
                    <a:pt x="39" y="847"/>
                  </a:cubicBezTo>
                  <a:cubicBezTo>
                    <a:pt x="52" y="872"/>
                    <a:pt x="77" y="884"/>
                    <a:pt x="115" y="884"/>
                  </a:cubicBezTo>
                  <a:cubicBezTo>
                    <a:pt x="128" y="884"/>
                    <a:pt x="153" y="884"/>
                    <a:pt x="166" y="872"/>
                  </a:cubicBezTo>
                  <a:cubicBezTo>
                    <a:pt x="685" y="517"/>
                    <a:pt x="1421" y="188"/>
                    <a:pt x="1434" y="175"/>
                  </a:cubicBezTo>
                  <a:cubicBezTo>
                    <a:pt x="1471" y="162"/>
                    <a:pt x="1497" y="99"/>
                    <a:pt x="1471" y="61"/>
                  </a:cubicBezTo>
                  <a:cubicBezTo>
                    <a:pt x="1462" y="24"/>
                    <a:pt x="1426" y="0"/>
                    <a:pt x="138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64;p40">
              <a:extLst>
                <a:ext uri="{FF2B5EF4-FFF2-40B4-BE49-F238E27FC236}">
                  <a16:creationId xmlns:a16="http://schemas.microsoft.com/office/drawing/2014/main" id="{84595518-322F-5F36-FC9E-0DEDCD34F644}"/>
                </a:ext>
              </a:extLst>
            </p:cNvPr>
            <p:cNvSpPr/>
            <p:nvPr/>
          </p:nvSpPr>
          <p:spPr>
            <a:xfrm>
              <a:off x="3468900" y="1084225"/>
              <a:ext cx="27900" cy="6050"/>
            </a:xfrm>
            <a:custGeom>
              <a:avLst/>
              <a:gdLst/>
              <a:ahLst/>
              <a:cxnLst/>
              <a:rect l="l" t="t" r="r" b="b"/>
              <a:pathLst>
                <a:path w="1116" h="242" extrusionOk="0">
                  <a:moveTo>
                    <a:pt x="1027" y="1"/>
                  </a:moveTo>
                  <a:cubicBezTo>
                    <a:pt x="621" y="1"/>
                    <a:pt x="114" y="51"/>
                    <a:pt x="88" y="51"/>
                  </a:cubicBezTo>
                  <a:cubicBezTo>
                    <a:pt x="38" y="51"/>
                    <a:pt x="0" y="102"/>
                    <a:pt x="0" y="153"/>
                  </a:cubicBezTo>
                  <a:cubicBezTo>
                    <a:pt x="12" y="203"/>
                    <a:pt x="51" y="242"/>
                    <a:pt x="102" y="242"/>
                  </a:cubicBezTo>
                  <a:cubicBezTo>
                    <a:pt x="114" y="242"/>
                    <a:pt x="634" y="191"/>
                    <a:pt x="1014" y="191"/>
                  </a:cubicBezTo>
                  <a:cubicBezTo>
                    <a:pt x="1077" y="191"/>
                    <a:pt x="1116" y="153"/>
                    <a:pt x="1116" y="102"/>
                  </a:cubicBezTo>
                  <a:cubicBezTo>
                    <a:pt x="1116" y="39"/>
                    <a:pt x="1077" y="1"/>
                    <a:pt x="1027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65;p40">
              <a:extLst>
                <a:ext uri="{FF2B5EF4-FFF2-40B4-BE49-F238E27FC236}">
                  <a16:creationId xmlns:a16="http://schemas.microsoft.com/office/drawing/2014/main" id="{C6C96CCA-D443-2371-20E7-862A6069F934}"/>
                </a:ext>
              </a:extLst>
            </p:cNvPr>
            <p:cNvSpPr/>
            <p:nvPr/>
          </p:nvSpPr>
          <p:spPr>
            <a:xfrm>
              <a:off x="3468575" y="909675"/>
              <a:ext cx="167325" cy="255700"/>
            </a:xfrm>
            <a:custGeom>
              <a:avLst/>
              <a:gdLst/>
              <a:ahLst/>
              <a:cxnLst/>
              <a:rect l="l" t="t" r="r" b="b"/>
              <a:pathLst>
                <a:path w="6693" h="10228" extrusionOk="0">
                  <a:moveTo>
                    <a:pt x="708" y="1"/>
                  </a:moveTo>
                  <a:cubicBezTo>
                    <a:pt x="673" y="1"/>
                    <a:pt x="644" y="24"/>
                    <a:pt x="634" y="62"/>
                  </a:cubicBezTo>
                  <a:cubicBezTo>
                    <a:pt x="0" y="1875"/>
                    <a:pt x="963" y="6856"/>
                    <a:pt x="1002" y="7072"/>
                  </a:cubicBezTo>
                  <a:cubicBezTo>
                    <a:pt x="1002" y="7084"/>
                    <a:pt x="1014" y="7097"/>
                    <a:pt x="1014" y="7109"/>
                  </a:cubicBezTo>
                  <a:cubicBezTo>
                    <a:pt x="1116" y="7249"/>
                    <a:pt x="3245" y="8681"/>
                    <a:pt x="6541" y="10215"/>
                  </a:cubicBezTo>
                  <a:cubicBezTo>
                    <a:pt x="6554" y="10228"/>
                    <a:pt x="6566" y="10228"/>
                    <a:pt x="6579" y="10228"/>
                  </a:cubicBezTo>
                  <a:cubicBezTo>
                    <a:pt x="6617" y="10228"/>
                    <a:pt x="6655" y="10202"/>
                    <a:pt x="6668" y="10177"/>
                  </a:cubicBezTo>
                  <a:cubicBezTo>
                    <a:pt x="6693" y="10126"/>
                    <a:pt x="6668" y="10075"/>
                    <a:pt x="6630" y="10050"/>
                  </a:cubicBezTo>
                  <a:cubicBezTo>
                    <a:pt x="3473" y="8580"/>
                    <a:pt x="1394" y="7199"/>
                    <a:pt x="1192" y="7008"/>
                  </a:cubicBezTo>
                  <a:cubicBezTo>
                    <a:pt x="1103" y="6602"/>
                    <a:pt x="216" y="1824"/>
                    <a:pt x="811" y="125"/>
                  </a:cubicBezTo>
                  <a:cubicBezTo>
                    <a:pt x="825" y="75"/>
                    <a:pt x="799" y="24"/>
                    <a:pt x="748" y="11"/>
                  </a:cubicBezTo>
                  <a:cubicBezTo>
                    <a:pt x="735" y="4"/>
                    <a:pt x="721" y="1"/>
                    <a:pt x="708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66;p40">
              <a:extLst>
                <a:ext uri="{FF2B5EF4-FFF2-40B4-BE49-F238E27FC236}">
                  <a16:creationId xmlns:a16="http://schemas.microsoft.com/office/drawing/2014/main" id="{C2BF199C-24B3-426D-F8EA-7BD2DD5FC009}"/>
                </a:ext>
              </a:extLst>
            </p:cNvPr>
            <p:cNvSpPr/>
            <p:nvPr/>
          </p:nvSpPr>
          <p:spPr>
            <a:xfrm>
              <a:off x="3487575" y="919375"/>
              <a:ext cx="15575" cy="15300"/>
            </a:xfrm>
            <a:custGeom>
              <a:avLst/>
              <a:gdLst/>
              <a:ahLst/>
              <a:cxnLst/>
              <a:rect l="l" t="t" r="r" b="b"/>
              <a:pathLst>
                <a:path w="623" h="612" extrusionOk="0">
                  <a:moveTo>
                    <a:pt x="514" y="0"/>
                  </a:moveTo>
                  <a:cubicBezTo>
                    <a:pt x="489" y="0"/>
                    <a:pt x="464" y="10"/>
                    <a:pt x="445" y="28"/>
                  </a:cubicBezTo>
                  <a:lnTo>
                    <a:pt x="39" y="447"/>
                  </a:lnTo>
                  <a:cubicBezTo>
                    <a:pt x="1" y="485"/>
                    <a:pt x="1" y="549"/>
                    <a:pt x="39" y="586"/>
                  </a:cubicBezTo>
                  <a:cubicBezTo>
                    <a:pt x="65" y="599"/>
                    <a:pt x="77" y="612"/>
                    <a:pt x="102" y="612"/>
                  </a:cubicBezTo>
                  <a:cubicBezTo>
                    <a:pt x="127" y="612"/>
                    <a:pt x="153" y="599"/>
                    <a:pt x="178" y="574"/>
                  </a:cubicBezTo>
                  <a:lnTo>
                    <a:pt x="584" y="155"/>
                  </a:lnTo>
                  <a:cubicBezTo>
                    <a:pt x="622" y="118"/>
                    <a:pt x="622" y="67"/>
                    <a:pt x="584" y="28"/>
                  </a:cubicBezTo>
                  <a:cubicBezTo>
                    <a:pt x="565" y="10"/>
                    <a:pt x="540" y="0"/>
                    <a:pt x="514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267;p40">
              <a:extLst>
                <a:ext uri="{FF2B5EF4-FFF2-40B4-BE49-F238E27FC236}">
                  <a16:creationId xmlns:a16="http://schemas.microsoft.com/office/drawing/2014/main" id="{51EBEEAB-0632-54C1-AEA3-ADB9B1860162}"/>
                </a:ext>
              </a:extLst>
            </p:cNvPr>
            <p:cNvSpPr/>
            <p:nvPr/>
          </p:nvSpPr>
          <p:spPr>
            <a:xfrm>
              <a:off x="3627000" y="1168775"/>
              <a:ext cx="25400" cy="64100"/>
            </a:xfrm>
            <a:custGeom>
              <a:avLst/>
              <a:gdLst/>
              <a:ahLst/>
              <a:cxnLst/>
              <a:rect l="l" t="t" r="r" b="b"/>
              <a:pathLst>
                <a:path w="1016" h="2564" extrusionOk="0">
                  <a:moveTo>
                    <a:pt x="912" y="0"/>
                  </a:moveTo>
                  <a:cubicBezTo>
                    <a:pt x="871" y="0"/>
                    <a:pt x="833" y="25"/>
                    <a:pt x="812" y="66"/>
                  </a:cubicBezTo>
                  <a:lnTo>
                    <a:pt x="14" y="2437"/>
                  </a:lnTo>
                  <a:cubicBezTo>
                    <a:pt x="1" y="2488"/>
                    <a:pt x="26" y="2539"/>
                    <a:pt x="77" y="2564"/>
                  </a:cubicBezTo>
                  <a:lnTo>
                    <a:pt x="102" y="2564"/>
                  </a:lnTo>
                  <a:cubicBezTo>
                    <a:pt x="153" y="2564"/>
                    <a:pt x="192" y="2539"/>
                    <a:pt x="204" y="2500"/>
                  </a:cubicBezTo>
                  <a:lnTo>
                    <a:pt x="1003" y="117"/>
                  </a:lnTo>
                  <a:cubicBezTo>
                    <a:pt x="1015" y="80"/>
                    <a:pt x="990" y="16"/>
                    <a:pt x="939" y="3"/>
                  </a:cubicBezTo>
                  <a:cubicBezTo>
                    <a:pt x="930" y="1"/>
                    <a:pt x="921" y="0"/>
                    <a:pt x="912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268;p40">
              <a:extLst>
                <a:ext uri="{FF2B5EF4-FFF2-40B4-BE49-F238E27FC236}">
                  <a16:creationId xmlns:a16="http://schemas.microsoft.com/office/drawing/2014/main" id="{A5F42B1B-CECF-7040-F291-ACBD51CDAD11}"/>
                </a:ext>
              </a:extLst>
            </p:cNvPr>
            <p:cNvSpPr/>
            <p:nvPr/>
          </p:nvSpPr>
          <p:spPr>
            <a:xfrm>
              <a:off x="3633050" y="1213750"/>
              <a:ext cx="38050" cy="16600"/>
            </a:xfrm>
            <a:custGeom>
              <a:avLst/>
              <a:gdLst/>
              <a:ahLst/>
              <a:cxnLst/>
              <a:rect l="l" t="t" r="r" b="b"/>
              <a:pathLst>
                <a:path w="1522" h="664" extrusionOk="0">
                  <a:moveTo>
                    <a:pt x="113" y="1"/>
                  </a:moveTo>
                  <a:cubicBezTo>
                    <a:pt x="71" y="1"/>
                    <a:pt x="33" y="26"/>
                    <a:pt x="13" y="67"/>
                  </a:cubicBezTo>
                  <a:cubicBezTo>
                    <a:pt x="0" y="118"/>
                    <a:pt x="26" y="169"/>
                    <a:pt x="76" y="182"/>
                  </a:cubicBezTo>
                  <a:lnTo>
                    <a:pt x="1382" y="650"/>
                  </a:lnTo>
                  <a:cubicBezTo>
                    <a:pt x="1395" y="650"/>
                    <a:pt x="1407" y="664"/>
                    <a:pt x="1407" y="664"/>
                  </a:cubicBezTo>
                  <a:cubicBezTo>
                    <a:pt x="1458" y="664"/>
                    <a:pt x="1483" y="638"/>
                    <a:pt x="1508" y="600"/>
                  </a:cubicBezTo>
                  <a:cubicBezTo>
                    <a:pt x="1521" y="549"/>
                    <a:pt x="1496" y="486"/>
                    <a:pt x="1445" y="473"/>
                  </a:cubicBezTo>
                  <a:lnTo>
                    <a:pt x="139" y="4"/>
                  </a:lnTo>
                  <a:cubicBezTo>
                    <a:pt x="130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69;p40">
              <a:extLst>
                <a:ext uri="{FF2B5EF4-FFF2-40B4-BE49-F238E27FC236}">
                  <a16:creationId xmlns:a16="http://schemas.microsoft.com/office/drawing/2014/main" id="{8987F173-C4D5-C8D7-ECFA-3808F8D5909C}"/>
                </a:ext>
              </a:extLst>
            </p:cNvPr>
            <p:cNvSpPr/>
            <p:nvPr/>
          </p:nvSpPr>
          <p:spPr>
            <a:xfrm>
              <a:off x="3652375" y="1199550"/>
              <a:ext cx="11750" cy="11175"/>
            </a:xfrm>
            <a:custGeom>
              <a:avLst/>
              <a:gdLst/>
              <a:ahLst/>
              <a:cxnLst/>
              <a:rect l="l" t="t" r="r" b="b"/>
              <a:pathLst>
                <a:path w="470" h="447" extrusionOk="0">
                  <a:moveTo>
                    <a:pt x="217" y="0"/>
                  </a:moveTo>
                  <a:cubicBezTo>
                    <a:pt x="208" y="0"/>
                    <a:pt x="200" y="1"/>
                    <a:pt x="191" y="2"/>
                  </a:cubicBezTo>
                  <a:cubicBezTo>
                    <a:pt x="76" y="27"/>
                    <a:pt x="0" y="141"/>
                    <a:pt x="13" y="255"/>
                  </a:cubicBezTo>
                  <a:cubicBezTo>
                    <a:pt x="37" y="373"/>
                    <a:pt x="137" y="447"/>
                    <a:pt x="243" y="447"/>
                  </a:cubicBezTo>
                  <a:cubicBezTo>
                    <a:pt x="251" y="447"/>
                    <a:pt x="259" y="447"/>
                    <a:pt x="267" y="446"/>
                  </a:cubicBezTo>
                  <a:cubicBezTo>
                    <a:pt x="394" y="420"/>
                    <a:pt x="470" y="306"/>
                    <a:pt x="444" y="192"/>
                  </a:cubicBezTo>
                  <a:cubicBezTo>
                    <a:pt x="432" y="74"/>
                    <a:pt x="333" y="0"/>
                    <a:pt x="217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70;p40">
              <a:extLst>
                <a:ext uri="{FF2B5EF4-FFF2-40B4-BE49-F238E27FC236}">
                  <a16:creationId xmlns:a16="http://schemas.microsoft.com/office/drawing/2014/main" id="{2AF3E2AF-5959-0C76-9793-AE6661F34AB8}"/>
                </a:ext>
              </a:extLst>
            </p:cNvPr>
            <p:cNvSpPr/>
            <p:nvPr/>
          </p:nvSpPr>
          <p:spPr>
            <a:xfrm>
              <a:off x="3828900" y="850050"/>
              <a:ext cx="39950" cy="104600"/>
            </a:xfrm>
            <a:custGeom>
              <a:avLst/>
              <a:gdLst/>
              <a:ahLst/>
              <a:cxnLst/>
              <a:rect l="l" t="t" r="r" b="b"/>
              <a:pathLst>
                <a:path w="1598" h="4184" extrusionOk="0">
                  <a:moveTo>
                    <a:pt x="0" y="1"/>
                  </a:moveTo>
                  <a:lnTo>
                    <a:pt x="266" y="2536"/>
                  </a:lnTo>
                  <a:lnTo>
                    <a:pt x="1330" y="2536"/>
                  </a:lnTo>
                  <a:lnTo>
                    <a:pt x="1597" y="1"/>
                  </a:lnTo>
                  <a:close/>
                  <a:moveTo>
                    <a:pt x="798" y="2776"/>
                  </a:moveTo>
                  <a:cubicBezTo>
                    <a:pt x="342" y="2776"/>
                    <a:pt x="25" y="3080"/>
                    <a:pt x="25" y="3474"/>
                  </a:cubicBezTo>
                  <a:cubicBezTo>
                    <a:pt x="25" y="3866"/>
                    <a:pt x="342" y="4184"/>
                    <a:pt x="798" y="4184"/>
                  </a:cubicBezTo>
                  <a:cubicBezTo>
                    <a:pt x="1254" y="4184"/>
                    <a:pt x="1572" y="3866"/>
                    <a:pt x="1572" y="3474"/>
                  </a:cubicBezTo>
                  <a:cubicBezTo>
                    <a:pt x="1572" y="3080"/>
                    <a:pt x="1254" y="2776"/>
                    <a:pt x="798" y="2776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71;p40">
              <a:extLst>
                <a:ext uri="{FF2B5EF4-FFF2-40B4-BE49-F238E27FC236}">
                  <a16:creationId xmlns:a16="http://schemas.microsoft.com/office/drawing/2014/main" id="{B54AB6B3-FB4D-183F-A036-43BD7684AF1E}"/>
                </a:ext>
              </a:extLst>
            </p:cNvPr>
            <p:cNvSpPr/>
            <p:nvPr/>
          </p:nvSpPr>
          <p:spPr>
            <a:xfrm>
              <a:off x="3870075" y="847525"/>
              <a:ext cx="86225" cy="107125"/>
            </a:xfrm>
            <a:custGeom>
              <a:avLst/>
              <a:gdLst/>
              <a:ahLst/>
              <a:cxnLst/>
              <a:rect l="l" t="t" r="r" b="b"/>
              <a:pathLst>
                <a:path w="3449" h="4285" extrusionOk="0">
                  <a:moveTo>
                    <a:pt x="1838" y="0"/>
                  </a:moveTo>
                  <a:cubicBezTo>
                    <a:pt x="900" y="0"/>
                    <a:pt x="305" y="393"/>
                    <a:pt x="1" y="950"/>
                  </a:cubicBezTo>
                  <a:lnTo>
                    <a:pt x="1052" y="1483"/>
                  </a:lnTo>
                  <a:cubicBezTo>
                    <a:pt x="1179" y="1229"/>
                    <a:pt x="1407" y="1077"/>
                    <a:pt x="1661" y="1077"/>
                  </a:cubicBezTo>
                  <a:cubicBezTo>
                    <a:pt x="1877" y="1077"/>
                    <a:pt x="2054" y="1179"/>
                    <a:pt x="2054" y="1356"/>
                  </a:cubicBezTo>
                  <a:cubicBezTo>
                    <a:pt x="2054" y="1711"/>
                    <a:pt x="1294" y="1927"/>
                    <a:pt x="1294" y="2637"/>
                  </a:cubicBezTo>
                  <a:lnTo>
                    <a:pt x="2511" y="2637"/>
                  </a:lnTo>
                  <a:cubicBezTo>
                    <a:pt x="2511" y="2193"/>
                    <a:pt x="3449" y="2028"/>
                    <a:pt x="3449" y="1128"/>
                  </a:cubicBezTo>
                  <a:cubicBezTo>
                    <a:pt x="3449" y="393"/>
                    <a:pt x="2764" y="0"/>
                    <a:pt x="1838" y="0"/>
                  </a:cubicBezTo>
                  <a:close/>
                  <a:moveTo>
                    <a:pt x="1902" y="2877"/>
                  </a:moveTo>
                  <a:cubicBezTo>
                    <a:pt x="1446" y="2877"/>
                    <a:pt x="1128" y="3181"/>
                    <a:pt x="1128" y="3575"/>
                  </a:cubicBezTo>
                  <a:cubicBezTo>
                    <a:pt x="1128" y="3967"/>
                    <a:pt x="1446" y="4285"/>
                    <a:pt x="1902" y="4285"/>
                  </a:cubicBezTo>
                  <a:cubicBezTo>
                    <a:pt x="2359" y="4285"/>
                    <a:pt x="2688" y="3967"/>
                    <a:pt x="2688" y="3575"/>
                  </a:cubicBezTo>
                  <a:cubicBezTo>
                    <a:pt x="2688" y="3181"/>
                    <a:pt x="2359" y="2877"/>
                    <a:pt x="1902" y="2877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TextBox 417">
            <a:extLst>
              <a:ext uri="{FF2B5EF4-FFF2-40B4-BE49-F238E27FC236}">
                <a16:creationId xmlns:a16="http://schemas.microsoft.com/office/drawing/2014/main" id="{E6F87742-F652-9E77-EDC5-E5D5D80345F1}"/>
              </a:ext>
            </a:extLst>
          </p:cNvPr>
          <p:cNvSpPr txBox="1"/>
          <p:nvPr/>
        </p:nvSpPr>
        <p:spPr>
          <a:xfrm>
            <a:off x="8819852" y="4930216"/>
            <a:ext cx="43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3069711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41"/>
          <p:cNvGrpSpPr/>
          <p:nvPr/>
        </p:nvGrpSpPr>
        <p:grpSpPr>
          <a:xfrm>
            <a:off x="5560498" y="1614000"/>
            <a:ext cx="3529500" cy="3529500"/>
            <a:chOff x="4572946" y="1144425"/>
            <a:chExt cx="3529500" cy="3529500"/>
          </a:xfrm>
        </p:grpSpPr>
        <p:sp>
          <p:nvSpPr>
            <p:cNvPr id="1277" name="Google Shape;1277;p41"/>
            <p:cNvSpPr/>
            <p:nvPr/>
          </p:nvSpPr>
          <p:spPr>
            <a:xfrm rot="-2700000" flipH="1">
              <a:off x="5150590" y="1721872"/>
              <a:ext cx="2374606" cy="23746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 rot="-2005685" flipH="1">
              <a:off x="5063939" y="1635418"/>
              <a:ext cx="2547515" cy="2547515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41"/>
          <p:cNvSpPr txBox="1">
            <a:spLocks noGrp="1"/>
          </p:cNvSpPr>
          <p:nvPr>
            <p:ph type="title"/>
          </p:nvPr>
        </p:nvSpPr>
        <p:spPr>
          <a:xfrm>
            <a:off x="720000" y="3206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1280" name="Google Shape;1280;p41"/>
          <p:cNvSpPr txBox="1">
            <a:spLocks noGrp="1"/>
          </p:cNvSpPr>
          <p:nvPr>
            <p:ph type="subTitle" idx="1"/>
          </p:nvPr>
        </p:nvSpPr>
        <p:spPr>
          <a:xfrm>
            <a:off x="526358" y="1451810"/>
            <a:ext cx="6885093" cy="3042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được các nội dung về chứng khoán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Learning.</a:t>
            </a:r>
          </a:p>
          <a:p>
            <a:pPr marL="285750" lvl="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 huấn luyện mô hình LSTM khả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Khuyết điểm: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hạn chế về dữ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 </a:t>
            </a:r>
          </a:p>
          <a:p>
            <a:pPr marL="285750" lvl="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kiếm thêm các mô hình để đánh giá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SVM, BAYES,ANN, ...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9227" y="4880492"/>
            <a:ext cx="43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64;p62"/>
          <p:cNvSpPr/>
          <p:nvPr/>
        </p:nvSpPr>
        <p:spPr>
          <a:xfrm>
            <a:off x="872490" y="1144905"/>
            <a:ext cx="2603500" cy="876935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365;p62"/>
          <p:cNvSpPr txBox="1"/>
          <p:nvPr/>
        </p:nvSpPr>
        <p:spPr>
          <a:xfrm>
            <a:off x="1131868" y="1078570"/>
            <a:ext cx="3770630" cy="105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US"/>
              <a:t>thanks!</a:t>
            </a:r>
          </a:p>
        </p:txBody>
      </p:sp>
      <p:grpSp>
        <p:nvGrpSpPr>
          <p:cNvPr id="7" name="Google Shape;2384;p62"/>
          <p:cNvGrpSpPr/>
          <p:nvPr/>
        </p:nvGrpSpPr>
        <p:grpSpPr>
          <a:xfrm>
            <a:off x="4880680" y="981502"/>
            <a:ext cx="4135833" cy="3613950"/>
            <a:chOff x="4880680" y="981502"/>
            <a:chExt cx="4135833" cy="3613950"/>
          </a:xfrm>
        </p:grpSpPr>
        <p:sp>
          <p:nvSpPr>
            <p:cNvPr id="8" name="Google Shape;2385;p62"/>
            <p:cNvSpPr/>
            <p:nvPr/>
          </p:nvSpPr>
          <p:spPr>
            <a:xfrm>
              <a:off x="5810625" y="4076535"/>
              <a:ext cx="560876" cy="491311"/>
            </a:xfrm>
            <a:custGeom>
              <a:avLst/>
              <a:gdLst/>
              <a:ahLst/>
              <a:cxnLst/>
              <a:rect l="l" t="t" r="r" b="b"/>
              <a:pathLst>
                <a:path w="11723" h="10269" extrusionOk="0">
                  <a:moveTo>
                    <a:pt x="5867" y="0"/>
                  </a:moveTo>
                  <a:cubicBezTo>
                    <a:pt x="5089" y="0"/>
                    <a:pt x="4299" y="178"/>
                    <a:pt x="3556" y="553"/>
                  </a:cubicBezTo>
                  <a:cubicBezTo>
                    <a:pt x="1029" y="1823"/>
                    <a:pt x="0" y="4911"/>
                    <a:pt x="1284" y="7436"/>
                  </a:cubicBezTo>
                  <a:cubicBezTo>
                    <a:pt x="2182" y="9235"/>
                    <a:pt x="3993" y="10269"/>
                    <a:pt x="5870" y="10269"/>
                  </a:cubicBezTo>
                  <a:cubicBezTo>
                    <a:pt x="6644" y="10269"/>
                    <a:pt x="7430" y="10093"/>
                    <a:pt x="8167" y="9723"/>
                  </a:cubicBezTo>
                  <a:cubicBezTo>
                    <a:pt x="10706" y="8452"/>
                    <a:pt x="11722" y="5365"/>
                    <a:pt x="10453" y="2826"/>
                  </a:cubicBezTo>
                  <a:cubicBezTo>
                    <a:pt x="9554" y="1038"/>
                    <a:pt x="7747" y="0"/>
                    <a:pt x="586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86;p62"/>
            <p:cNvSpPr/>
            <p:nvPr/>
          </p:nvSpPr>
          <p:spPr>
            <a:xfrm>
              <a:off x="5845790" y="4076727"/>
              <a:ext cx="491167" cy="491215"/>
            </a:xfrm>
            <a:custGeom>
              <a:avLst/>
              <a:gdLst/>
              <a:ahLst/>
              <a:cxnLst/>
              <a:rect l="l" t="t" r="r" b="b"/>
              <a:pathLst>
                <a:path w="10266" h="10267" extrusionOk="0">
                  <a:moveTo>
                    <a:pt x="4919" y="1"/>
                  </a:moveTo>
                  <a:lnTo>
                    <a:pt x="4933" y="482"/>
                  </a:lnTo>
                  <a:lnTo>
                    <a:pt x="5160" y="482"/>
                  </a:lnTo>
                  <a:lnTo>
                    <a:pt x="5160" y="1"/>
                  </a:lnTo>
                  <a:close/>
                  <a:moveTo>
                    <a:pt x="5400" y="1"/>
                  </a:moveTo>
                  <a:lnTo>
                    <a:pt x="5373" y="482"/>
                  </a:lnTo>
                  <a:cubicBezTo>
                    <a:pt x="5441" y="482"/>
                    <a:pt x="5521" y="496"/>
                    <a:pt x="5587" y="496"/>
                  </a:cubicBezTo>
                  <a:lnTo>
                    <a:pt x="5641" y="27"/>
                  </a:lnTo>
                  <a:cubicBezTo>
                    <a:pt x="5587" y="15"/>
                    <a:pt x="5548" y="15"/>
                    <a:pt x="5507" y="15"/>
                  </a:cubicBezTo>
                  <a:lnTo>
                    <a:pt x="5480" y="15"/>
                  </a:lnTo>
                  <a:lnTo>
                    <a:pt x="5467" y="1"/>
                  </a:lnTo>
                  <a:close/>
                  <a:moveTo>
                    <a:pt x="4678" y="15"/>
                  </a:moveTo>
                  <a:cubicBezTo>
                    <a:pt x="4625" y="15"/>
                    <a:pt x="4571" y="27"/>
                    <a:pt x="4532" y="27"/>
                  </a:cubicBezTo>
                  <a:lnTo>
                    <a:pt x="4505" y="27"/>
                  </a:lnTo>
                  <a:cubicBezTo>
                    <a:pt x="4491" y="41"/>
                    <a:pt x="4464" y="41"/>
                    <a:pt x="4438" y="41"/>
                  </a:cubicBezTo>
                  <a:lnTo>
                    <a:pt x="4505" y="523"/>
                  </a:lnTo>
                  <a:cubicBezTo>
                    <a:pt x="4571" y="509"/>
                    <a:pt x="4652" y="496"/>
                    <a:pt x="4719" y="496"/>
                  </a:cubicBezTo>
                  <a:lnTo>
                    <a:pt x="4678" y="15"/>
                  </a:lnTo>
                  <a:close/>
                  <a:moveTo>
                    <a:pt x="5881" y="54"/>
                  </a:moveTo>
                  <a:lnTo>
                    <a:pt x="5801" y="523"/>
                  </a:lnTo>
                  <a:cubicBezTo>
                    <a:pt x="5881" y="535"/>
                    <a:pt x="5949" y="549"/>
                    <a:pt x="6029" y="562"/>
                  </a:cubicBezTo>
                  <a:lnTo>
                    <a:pt x="6122" y="95"/>
                  </a:lnTo>
                  <a:cubicBezTo>
                    <a:pt x="6095" y="81"/>
                    <a:pt x="6068" y="81"/>
                    <a:pt x="6042" y="81"/>
                  </a:cubicBezTo>
                  <a:lnTo>
                    <a:pt x="6029" y="81"/>
                  </a:lnTo>
                  <a:lnTo>
                    <a:pt x="6029" y="68"/>
                  </a:lnTo>
                  <a:lnTo>
                    <a:pt x="6002" y="68"/>
                  </a:lnTo>
                  <a:cubicBezTo>
                    <a:pt x="5962" y="68"/>
                    <a:pt x="5922" y="54"/>
                    <a:pt x="5881" y="54"/>
                  </a:cubicBezTo>
                  <a:close/>
                  <a:moveTo>
                    <a:pt x="4197" y="81"/>
                  </a:moveTo>
                  <a:cubicBezTo>
                    <a:pt x="4117" y="95"/>
                    <a:pt x="4051" y="108"/>
                    <a:pt x="3970" y="134"/>
                  </a:cubicBezTo>
                  <a:lnTo>
                    <a:pt x="4077" y="603"/>
                  </a:lnTo>
                  <a:cubicBezTo>
                    <a:pt x="4144" y="576"/>
                    <a:pt x="4224" y="562"/>
                    <a:pt x="4291" y="549"/>
                  </a:cubicBezTo>
                  <a:lnTo>
                    <a:pt x="4197" y="81"/>
                  </a:lnTo>
                  <a:close/>
                  <a:moveTo>
                    <a:pt x="6350" y="148"/>
                  </a:moveTo>
                  <a:lnTo>
                    <a:pt x="6243" y="616"/>
                  </a:lnTo>
                  <a:cubicBezTo>
                    <a:pt x="6309" y="629"/>
                    <a:pt x="6376" y="642"/>
                    <a:pt x="6443" y="669"/>
                  </a:cubicBezTo>
                  <a:lnTo>
                    <a:pt x="6576" y="202"/>
                  </a:lnTo>
                  <a:cubicBezTo>
                    <a:pt x="6510" y="188"/>
                    <a:pt x="6430" y="161"/>
                    <a:pt x="6350" y="148"/>
                  </a:cubicBezTo>
                  <a:close/>
                  <a:moveTo>
                    <a:pt x="3730" y="188"/>
                  </a:moveTo>
                  <a:cubicBezTo>
                    <a:pt x="3703" y="202"/>
                    <a:pt x="3676" y="202"/>
                    <a:pt x="3636" y="215"/>
                  </a:cubicBezTo>
                  <a:lnTo>
                    <a:pt x="3623" y="215"/>
                  </a:lnTo>
                  <a:lnTo>
                    <a:pt x="3623" y="228"/>
                  </a:lnTo>
                  <a:lnTo>
                    <a:pt x="3609" y="228"/>
                  </a:lnTo>
                  <a:cubicBezTo>
                    <a:pt x="3582" y="241"/>
                    <a:pt x="3543" y="255"/>
                    <a:pt x="3502" y="255"/>
                  </a:cubicBezTo>
                  <a:lnTo>
                    <a:pt x="3662" y="722"/>
                  </a:lnTo>
                  <a:cubicBezTo>
                    <a:pt x="3730" y="696"/>
                    <a:pt x="3796" y="669"/>
                    <a:pt x="3864" y="656"/>
                  </a:cubicBezTo>
                  <a:lnTo>
                    <a:pt x="3730" y="188"/>
                  </a:lnTo>
                  <a:close/>
                  <a:moveTo>
                    <a:pt x="6817" y="282"/>
                  </a:moveTo>
                  <a:lnTo>
                    <a:pt x="6657" y="736"/>
                  </a:lnTo>
                  <a:lnTo>
                    <a:pt x="6858" y="817"/>
                  </a:lnTo>
                  <a:lnTo>
                    <a:pt x="7045" y="362"/>
                  </a:lnTo>
                  <a:lnTo>
                    <a:pt x="7018" y="362"/>
                  </a:lnTo>
                  <a:lnTo>
                    <a:pt x="7018" y="348"/>
                  </a:lnTo>
                  <a:lnTo>
                    <a:pt x="7004" y="348"/>
                  </a:lnTo>
                  <a:cubicBezTo>
                    <a:pt x="6938" y="321"/>
                    <a:pt x="6870" y="309"/>
                    <a:pt x="6817" y="282"/>
                  </a:cubicBezTo>
                  <a:close/>
                  <a:moveTo>
                    <a:pt x="3275" y="348"/>
                  </a:moveTo>
                  <a:cubicBezTo>
                    <a:pt x="3249" y="348"/>
                    <a:pt x="3222" y="362"/>
                    <a:pt x="3181" y="375"/>
                  </a:cubicBezTo>
                  <a:lnTo>
                    <a:pt x="3181" y="389"/>
                  </a:lnTo>
                  <a:lnTo>
                    <a:pt x="3155" y="389"/>
                  </a:lnTo>
                  <a:lnTo>
                    <a:pt x="3142" y="402"/>
                  </a:lnTo>
                  <a:lnTo>
                    <a:pt x="3115" y="402"/>
                  </a:lnTo>
                  <a:lnTo>
                    <a:pt x="3115" y="416"/>
                  </a:lnTo>
                  <a:cubicBezTo>
                    <a:pt x="3088" y="416"/>
                    <a:pt x="3074" y="428"/>
                    <a:pt x="3062" y="428"/>
                  </a:cubicBezTo>
                  <a:lnTo>
                    <a:pt x="3249" y="870"/>
                  </a:lnTo>
                  <a:lnTo>
                    <a:pt x="3449" y="790"/>
                  </a:lnTo>
                  <a:lnTo>
                    <a:pt x="3275" y="348"/>
                  </a:lnTo>
                  <a:close/>
                  <a:moveTo>
                    <a:pt x="7259" y="455"/>
                  </a:moveTo>
                  <a:lnTo>
                    <a:pt x="7058" y="897"/>
                  </a:lnTo>
                  <a:cubicBezTo>
                    <a:pt x="7125" y="924"/>
                    <a:pt x="7191" y="963"/>
                    <a:pt x="7259" y="990"/>
                  </a:cubicBezTo>
                  <a:lnTo>
                    <a:pt x="7472" y="562"/>
                  </a:lnTo>
                  <a:cubicBezTo>
                    <a:pt x="7432" y="549"/>
                    <a:pt x="7405" y="523"/>
                    <a:pt x="7366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298" y="482"/>
                  </a:lnTo>
                  <a:cubicBezTo>
                    <a:pt x="7285" y="469"/>
                    <a:pt x="7271" y="469"/>
                    <a:pt x="7259" y="455"/>
                  </a:cubicBezTo>
                  <a:close/>
                  <a:moveTo>
                    <a:pt x="2834" y="535"/>
                  </a:moveTo>
                  <a:lnTo>
                    <a:pt x="2821" y="549"/>
                  </a:lnTo>
                  <a:lnTo>
                    <a:pt x="2807" y="549"/>
                  </a:lnTo>
                  <a:lnTo>
                    <a:pt x="2807" y="562"/>
                  </a:lnTo>
                  <a:lnTo>
                    <a:pt x="2780" y="562"/>
                  </a:lnTo>
                  <a:lnTo>
                    <a:pt x="2780" y="576"/>
                  </a:lnTo>
                  <a:lnTo>
                    <a:pt x="2754" y="576"/>
                  </a:lnTo>
                  <a:cubicBezTo>
                    <a:pt x="2754" y="576"/>
                    <a:pt x="2754" y="589"/>
                    <a:pt x="2741" y="589"/>
                  </a:cubicBezTo>
                  <a:lnTo>
                    <a:pt x="2727" y="589"/>
                  </a:lnTo>
                  <a:lnTo>
                    <a:pt x="2727" y="603"/>
                  </a:lnTo>
                  <a:lnTo>
                    <a:pt x="2700" y="603"/>
                  </a:lnTo>
                  <a:lnTo>
                    <a:pt x="2700" y="616"/>
                  </a:lnTo>
                  <a:lnTo>
                    <a:pt x="2687" y="616"/>
                  </a:lnTo>
                  <a:lnTo>
                    <a:pt x="2607" y="656"/>
                  </a:lnTo>
                  <a:lnTo>
                    <a:pt x="2848" y="1084"/>
                  </a:lnTo>
                  <a:cubicBezTo>
                    <a:pt x="2914" y="1043"/>
                    <a:pt x="2981" y="1004"/>
                    <a:pt x="3035" y="977"/>
                  </a:cubicBezTo>
                  <a:lnTo>
                    <a:pt x="3048" y="963"/>
                  </a:lnTo>
                  <a:lnTo>
                    <a:pt x="2834" y="535"/>
                  </a:lnTo>
                  <a:close/>
                  <a:moveTo>
                    <a:pt x="7686" y="683"/>
                  </a:moveTo>
                  <a:lnTo>
                    <a:pt x="7446" y="1097"/>
                  </a:lnTo>
                  <a:cubicBezTo>
                    <a:pt x="7512" y="1137"/>
                    <a:pt x="7579" y="1164"/>
                    <a:pt x="7633" y="1204"/>
                  </a:cubicBezTo>
                  <a:lnTo>
                    <a:pt x="7886" y="803"/>
                  </a:lnTo>
                  <a:cubicBezTo>
                    <a:pt x="7873" y="790"/>
                    <a:pt x="7847" y="776"/>
                    <a:pt x="7833" y="763"/>
                  </a:cubicBezTo>
                  <a:lnTo>
                    <a:pt x="7820" y="763"/>
                  </a:lnTo>
                  <a:lnTo>
                    <a:pt x="7820" y="749"/>
                  </a:lnTo>
                  <a:lnTo>
                    <a:pt x="7793" y="749"/>
                  </a:lnTo>
                  <a:lnTo>
                    <a:pt x="7793" y="736"/>
                  </a:lnTo>
                  <a:lnTo>
                    <a:pt x="7779" y="736"/>
                  </a:lnTo>
                  <a:lnTo>
                    <a:pt x="7779" y="722"/>
                  </a:lnTo>
                  <a:lnTo>
                    <a:pt x="7753" y="722"/>
                  </a:lnTo>
                  <a:lnTo>
                    <a:pt x="7753" y="710"/>
                  </a:lnTo>
                  <a:cubicBezTo>
                    <a:pt x="7726" y="696"/>
                    <a:pt x="7713" y="696"/>
                    <a:pt x="7686" y="683"/>
                  </a:cubicBezTo>
                  <a:close/>
                  <a:moveTo>
                    <a:pt x="2406" y="776"/>
                  </a:moveTo>
                  <a:cubicBezTo>
                    <a:pt x="2353" y="817"/>
                    <a:pt x="2286" y="856"/>
                    <a:pt x="2233" y="897"/>
                  </a:cubicBezTo>
                  <a:lnTo>
                    <a:pt x="2219" y="897"/>
                  </a:lnTo>
                  <a:cubicBezTo>
                    <a:pt x="2219" y="910"/>
                    <a:pt x="2206" y="910"/>
                    <a:pt x="2206" y="910"/>
                  </a:cubicBezTo>
                  <a:lnTo>
                    <a:pt x="2473" y="1311"/>
                  </a:lnTo>
                  <a:cubicBezTo>
                    <a:pt x="2540" y="1271"/>
                    <a:pt x="2593" y="1230"/>
                    <a:pt x="2661" y="1191"/>
                  </a:cubicBezTo>
                  <a:lnTo>
                    <a:pt x="2406" y="776"/>
                  </a:lnTo>
                  <a:close/>
                  <a:moveTo>
                    <a:pt x="8087" y="936"/>
                  </a:moveTo>
                  <a:lnTo>
                    <a:pt x="7820" y="1325"/>
                  </a:lnTo>
                  <a:cubicBezTo>
                    <a:pt x="7873" y="1364"/>
                    <a:pt x="7940" y="1418"/>
                    <a:pt x="7993" y="1458"/>
                  </a:cubicBezTo>
                  <a:lnTo>
                    <a:pt x="8287" y="1084"/>
                  </a:lnTo>
                  <a:lnTo>
                    <a:pt x="8261" y="1057"/>
                  </a:lnTo>
                  <a:lnTo>
                    <a:pt x="8248" y="1057"/>
                  </a:lnTo>
                  <a:cubicBezTo>
                    <a:pt x="8207" y="1017"/>
                    <a:pt x="8154" y="977"/>
                    <a:pt x="8100" y="936"/>
                  </a:cubicBezTo>
                  <a:close/>
                  <a:moveTo>
                    <a:pt x="2005" y="1057"/>
                  </a:moveTo>
                  <a:lnTo>
                    <a:pt x="1992" y="1070"/>
                  </a:lnTo>
                  <a:lnTo>
                    <a:pt x="1978" y="1070"/>
                  </a:lnTo>
                  <a:lnTo>
                    <a:pt x="1978" y="1084"/>
                  </a:lnTo>
                  <a:lnTo>
                    <a:pt x="1818" y="1204"/>
                  </a:lnTo>
                  <a:lnTo>
                    <a:pt x="2126" y="1578"/>
                  </a:lnTo>
                  <a:cubicBezTo>
                    <a:pt x="2192" y="1524"/>
                    <a:pt x="2246" y="1485"/>
                    <a:pt x="2299" y="1431"/>
                  </a:cubicBezTo>
                  <a:lnTo>
                    <a:pt x="2005" y="1057"/>
                  </a:lnTo>
                  <a:close/>
                  <a:moveTo>
                    <a:pt x="8474" y="1230"/>
                  </a:moveTo>
                  <a:lnTo>
                    <a:pt x="8154" y="1592"/>
                  </a:lnTo>
                  <a:cubicBezTo>
                    <a:pt x="8221" y="1645"/>
                    <a:pt x="8274" y="1699"/>
                    <a:pt x="8328" y="1738"/>
                  </a:cubicBezTo>
                  <a:lnTo>
                    <a:pt x="8649" y="1391"/>
                  </a:lnTo>
                  <a:cubicBezTo>
                    <a:pt x="8649" y="1378"/>
                    <a:pt x="8635" y="1378"/>
                    <a:pt x="8622" y="1364"/>
                  </a:cubicBezTo>
                  <a:lnTo>
                    <a:pt x="8608" y="1364"/>
                  </a:lnTo>
                  <a:lnTo>
                    <a:pt x="8608" y="1351"/>
                  </a:lnTo>
                  <a:lnTo>
                    <a:pt x="8595" y="1337"/>
                  </a:lnTo>
                  <a:lnTo>
                    <a:pt x="8581" y="1337"/>
                  </a:lnTo>
                  <a:lnTo>
                    <a:pt x="8581" y="1325"/>
                  </a:lnTo>
                  <a:cubicBezTo>
                    <a:pt x="8542" y="1298"/>
                    <a:pt x="8515" y="1257"/>
                    <a:pt x="8474" y="1230"/>
                  </a:cubicBezTo>
                  <a:close/>
                  <a:moveTo>
                    <a:pt x="1645" y="1364"/>
                  </a:moveTo>
                  <a:cubicBezTo>
                    <a:pt x="1604" y="1391"/>
                    <a:pt x="1577" y="1431"/>
                    <a:pt x="1538" y="1458"/>
                  </a:cubicBezTo>
                  <a:lnTo>
                    <a:pt x="1538" y="1471"/>
                  </a:lnTo>
                  <a:lnTo>
                    <a:pt x="1524" y="1471"/>
                  </a:lnTo>
                  <a:cubicBezTo>
                    <a:pt x="1511" y="1485"/>
                    <a:pt x="1484" y="1512"/>
                    <a:pt x="1470" y="1538"/>
                  </a:cubicBezTo>
                  <a:lnTo>
                    <a:pt x="1818" y="1872"/>
                  </a:lnTo>
                  <a:cubicBezTo>
                    <a:pt x="1859" y="1819"/>
                    <a:pt x="1912" y="1765"/>
                    <a:pt x="1965" y="1712"/>
                  </a:cubicBezTo>
                  <a:lnTo>
                    <a:pt x="1645" y="1364"/>
                  </a:lnTo>
                  <a:close/>
                  <a:moveTo>
                    <a:pt x="8822" y="1565"/>
                  </a:moveTo>
                  <a:lnTo>
                    <a:pt x="8474" y="1899"/>
                  </a:lnTo>
                  <a:cubicBezTo>
                    <a:pt x="8528" y="1952"/>
                    <a:pt x="8581" y="2006"/>
                    <a:pt x="8622" y="2059"/>
                  </a:cubicBezTo>
                  <a:lnTo>
                    <a:pt x="8982" y="1738"/>
                  </a:lnTo>
                  <a:cubicBezTo>
                    <a:pt x="8970" y="1712"/>
                    <a:pt x="8956" y="1699"/>
                    <a:pt x="8929" y="1685"/>
                  </a:cubicBezTo>
                  <a:lnTo>
                    <a:pt x="8929" y="1672"/>
                  </a:lnTo>
                  <a:lnTo>
                    <a:pt x="8916" y="1672"/>
                  </a:lnTo>
                  <a:lnTo>
                    <a:pt x="8916" y="1658"/>
                  </a:lnTo>
                  <a:lnTo>
                    <a:pt x="8902" y="1658"/>
                  </a:lnTo>
                  <a:lnTo>
                    <a:pt x="8902" y="1645"/>
                  </a:lnTo>
                  <a:lnTo>
                    <a:pt x="8889" y="1631"/>
                  </a:lnTo>
                  <a:lnTo>
                    <a:pt x="8889" y="1619"/>
                  </a:lnTo>
                  <a:cubicBezTo>
                    <a:pt x="8875" y="1619"/>
                    <a:pt x="8875" y="1619"/>
                    <a:pt x="8875" y="1605"/>
                  </a:cubicBezTo>
                  <a:lnTo>
                    <a:pt x="8863" y="1605"/>
                  </a:lnTo>
                  <a:lnTo>
                    <a:pt x="8863" y="1592"/>
                  </a:lnTo>
                  <a:lnTo>
                    <a:pt x="8849" y="1592"/>
                  </a:lnTo>
                  <a:cubicBezTo>
                    <a:pt x="8849" y="1578"/>
                    <a:pt x="8836" y="1578"/>
                    <a:pt x="8822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3" y="1832"/>
                    <a:pt x="1150" y="1886"/>
                  </a:cubicBezTo>
                  <a:lnTo>
                    <a:pt x="1524" y="2193"/>
                  </a:lnTo>
                  <a:cubicBezTo>
                    <a:pt x="1564" y="2139"/>
                    <a:pt x="1618" y="2086"/>
                    <a:pt x="1658" y="2032"/>
                  </a:cubicBezTo>
                  <a:lnTo>
                    <a:pt x="1310" y="1712"/>
                  </a:lnTo>
                  <a:close/>
                  <a:moveTo>
                    <a:pt x="9143" y="1925"/>
                  </a:moveTo>
                  <a:lnTo>
                    <a:pt x="8768" y="2220"/>
                  </a:lnTo>
                  <a:cubicBezTo>
                    <a:pt x="8809" y="2273"/>
                    <a:pt x="8849" y="2340"/>
                    <a:pt x="8902" y="2394"/>
                  </a:cubicBezTo>
                  <a:lnTo>
                    <a:pt x="9290" y="2113"/>
                  </a:lnTo>
                  <a:cubicBezTo>
                    <a:pt x="9276" y="2113"/>
                    <a:pt x="9276" y="2100"/>
                    <a:pt x="9276" y="2100"/>
                  </a:cubicBezTo>
                  <a:lnTo>
                    <a:pt x="9276" y="2086"/>
                  </a:lnTo>
                  <a:cubicBezTo>
                    <a:pt x="9223" y="2032"/>
                    <a:pt x="9183" y="1979"/>
                    <a:pt x="9143" y="1925"/>
                  </a:cubicBezTo>
                  <a:close/>
                  <a:moveTo>
                    <a:pt x="989" y="2086"/>
                  </a:moveTo>
                  <a:lnTo>
                    <a:pt x="989" y="2100"/>
                  </a:lnTo>
                  <a:cubicBezTo>
                    <a:pt x="962" y="2126"/>
                    <a:pt x="950" y="2166"/>
                    <a:pt x="923" y="2193"/>
                  </a:cubicBezTo>
                  <a:lnTo>
                    <a:pt x="909" y="2207"/>
                  </a:lnTo>
                  <a:lnTo>
                    <a:pt x="909" y="2220"/>
                  </a:lnTo>
                  <a:lnTo>
                    <a:pt x="896" y="2220"/>
                  </a:lnTo>
                  <a:lnTo>
                    <a:pt x="896" y="2233"/>
                  </a:lnTo>
                  <a:lnTo>
                    <a:pt x="882" y="2233"/>
                  </a:lnTo>
                  <a:lnTo>
                    <a:pt x="882" y="2246"/>
                  </a:lnTo>
                  <a:lnTo>
                    <a:pt x="882" y="2260"/>
                  </a:lnTo>
                  <a:lnTo>
                    <a:pt x="869" y="2260"/>
                  </a:lnTo>
                  <a:lnTo>
                    <a:pt x="869" y="2273"/>
                  </a:lnTo>
                  <a:lnTo>
                    <a:pt x="856" y="2273"/>
                  </a:lnTo>
                  <a:lnTo>
                    <a:pt x="1257" y="2540"/>
                  </a:lnTo>
                  <a:cubicBezTo>
                    <a:pt x="1297" y="2487"/>
                    <a:pt x="1351" y="2421"/>
                    <a:pt x="1390" y="2367"/>
                  </a:cubicBezTo>
                  <a:lnTo>
                    <a:pt x="1003" y="2086"/>
                  </a:lnTo>
                  <a:close/>
                  <a:moveTo>
                    <a:pt x="9424" y="2314"/>
                  </a:moveTo>
                  <a:lnTo>
                    <a:pt x="9023" y="2581"/>
                  </a:lnTo>
                  <a:cubicBezTo>
                    <a:pt x="9063" y="2634"/>
                    <a:pt x="9103" y="2701"/>
                    <a:pt x="9130" y="2768"/>
                  </a:cubicBezTo>
                  <a:lnTo>
                    <a:pt x="9544" y="2514"/>
                  </a:lnTo>
                  <a:lnTo>
                    <a:pt x="9544" y="2501"/>
                  </a:lnTo>
                  <a:cubicBezTo>
                    <a:pt x="9504" y="2447"/>
                    <a:pt x="9464" y="2380"/>
                    <a:pt x="9424" y="2314"/>
                  </a:cubicBezTo>
                  <a:close/>
                  <a:moveTo>
                    <a:pt x="736" y="2487"/>
                  </a:moveTo>
                  <a:cubicBezTo>
                    <a:pt x="709" y="2514"/>
                    <a:pt x="695" y="2554"/>
                    <a:pt x="668" y="2581"/>
                  </a:cubicBezTo>
                  <a:lnTo>
                    <a:pt x="668" y="2594"/>
                  </a:lnTo>
                  <a:lnTo>
                    <a:pt x="668" y="2608"/>
                  </a:lnTo>
                  <a:cubicBezTo>
                    <a:pt x="642" y="2634"/>
                    <a:pt x="629" y="2661"/>
                    <a:pt x="615" y="2688"/>
                  </a:cubicBezTo>
                  <a:lnTo>
                    <a:pt x="1043" y="2915"/>
                  </a:lnTo>
                  <a:cubicBezTo>
                    <a:pt x="1069" y="2848"/>
                    <a:pt x="1110" y="2795"/>
                    <a:pt x="1150" y="2727"/>
                  </a:cubicBezTo>
                  <a:lnTo>
                    <a:pt x="736" y="2487"/>
                  </a:lnTo>
                  <a:close/>
                  <a:moveTo>
                    <a:pt x="9665" y="2727"/>
                  </a:moveTo>
                  <a:lnTo>
                    <a:pt x="9237" y="2955"/>
                  </a:lnTo>
                  <a:cubicBezTo>
                    <a:pt x="9264" y="2982"/>
                    <a:pt x="9276" y="3009"/>
                    <a:pt x="9290" y="3035"/>
                  </a:cubicBezTo>
                  <a:cubicBezTo>
                    <a:pt x="9303" y="3075"/>
                    <a:pt x="9330" y="3116"/>
                    <a:pt x="9344" y="3142"/>
                  </a:cubicBezTo>
                  <a:lnTo>
                    <a:pt x="9772" y="2941"/>
                  </a:lnTo>
                  <a:lnTo>
                    <a:pt x="9772" y="2928"/>
                  </a:lnTo>
                  <a:lnTo>
                    <a:pt x="9731" y="2848"/>
                  </a:lnTo>
                  <a:lnTo>
                    <a:pt x="9731" y="2834"/>
                  </a:lnTo>
                  <a:lnTo>
                    <a:pt x="9718" y="2834"/>
                  </a:lnTo>
                  <a:lnTo>
                    <a:pt x="9718" y="2822"/>
                  </a:lnTo>
                  <a:lnTo>
                    <a:pt x="9718" y="2808"/>
                  </a:lnTo>
                  <a:lnTo>
                    <a:pt x="9704" y="2808"/>
                  </a:lnTo>
                  <a:lnTo>
                    <a:pt x="9704" y="2795"/>
                  </a:lnTo>
                  <a:lnTo>
                    <a:pt x="9704" y="2781"/>
                  </a:lnTo>
                  <a:lnTo>
                    <a:pt x="9691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7" y="2754"/>
                  </a:lnTo>
                  <a:lnTo>
                    <a:pt x="9677" y="2741"/>
                  </a:lnTo>
                  <a:lnTo>
                    <a:pt x="9665" y="2727"/>
                  </a:lnTo>
                  <a:close/>
                  <a:moveTo>
                    <a:pt x="508" y="2902"/>
                  </a:moveTo>
                  <a:lnTo>
                    <a:pt x="508" y="2915"/>
                  </a:lnTo>
                  <a:lnTo>
                    <a:pt x="495" y="2915"/>
                  </a:lnTo>
                  <a:lnTo>
                    <a:pt x="495" y="2928"/>
                  </a:lnTo>
                  <a:lnTo>
                    <a:pt x="495" y="2941"/>
                  </a:lnTo>
                  <a:lnTo>
                    <a:pt x="481" y="2941"/>
                  </a:lnTo>
                  <a:lnTo>
                    <a:pt x="481" y="2955"/>
                  </a:lnTo>
                  <a:lnTo>
                    <a:pt x="481" y="2968"/>
                  </a:lnTo>
                  <a:lnTo>
                    <a:pt x="468" y="2968"/>
                  </a:lnTo>
                  <a:lnTo>
                    <a:pt x="468" y="2982"/>
                  </a:lnTo>
                  <a:cubicBezTo>
                    <a:pt x="442" y="3035"/>
                    <a:pt x="428" y="3075"/>
                    <a:pt x="401" y="3128"/>
                  </a:cubicBezTo>
                  <a:lnTo>
                    <a:pt x="843" y="3316"/>
                  </a:lnTo>
                  <a:cubicBezTo>
                    <a:pt x="882" y="3249"/>
                    <a:pt x="909" y="3182"/>
                    <a:pt x="936" y="3116"/>
                  </a:cubicBezTo>
                  <a:lnTo>
                    <a:pt x="508" y="2902"/>
                  </a:lnTo>
                  <a:close/>
                  <a:moveTo>
                    <a:pt x="9878" y="3169"/>
                  </a:moveTo>
                  <a:lnTo>
                    <a:pt x="9424" y="3342"/>
                  </a:lnTo>
                  <a:cubicBezTo>
                    <a:pt x="9451" y="3410"/>
                    <a:pt x="9477" y="3476"/>
                    <a:pt x="9504" y="3556"/>
                  </a:cubicBezTo>
                  <a:lnTo>
                    <a:pt x="9959" y="3383"/>
                  </a:lnTo>
                  <a:cubicBezTo>
                    <a:pt x="9945" y="3342"/>
                    <a:pt x="9932" y="3289"/>
                    <a:pt x="9905" y="3249"/>
                  </a:cubicBezTo>
                  <a:cubicBezTo>
                    <a:pt x="9891" y="3223"/>
                    <a:pt x="9891" y="3196"/>
                    <a:pt x="9878" y="3169"/>
                  </a:cubicBezTo>
                  <a:close/>
                  <a:moveTo>
                    <a:pt x="321" y="3342"/>
                  </a:moveTo>
                  <a:cubicBezTo>
                    <a:pt x="308" y="3356"/>
                    <a:pt x="308" y="3369"/>
                    <a:pt x="308" y="3383"/>
                  </a:cubicBezTo>
                  <a:lnTo>
                    <a:pt x="294" y="3396"/>
                  </a:lnTo>
                  <a:cubicBezTo>
                    <a:pt x="281" y="3449"/>
                    <a:pt x="267" y="3490"/>
                    <a:pt x="255" y="3543"/>
                  </a:cubicBezTo>
                  <a:lnTo>
                    <a:pt x="241" y="3543"/>
                  </a:lnTo>
                  <a:lnTo>
                    <a:pt x="241" y="3556"/>
                  </a:lnTo>
                  <a:lnTo>
                    <a:pt x="241" y="3570"/>
                  </a:lnTo>
                  <a:lnTo>
                    <a:pt x="695" y="3717"/>
                  </a:lnTo>
                  <a:cubicBezTo>
                    <a:pt x="722" y="3650"/>
                    <a:pt x="749" y="3583"/>
                    <a:pt x="763" y="3517"/>
                  </a:cubicBezTo>
                  <a:lnTo>
                    <a:pt x="321" y="3342"/>
                  </a:lnTo>
                  <a:close/>
                  <a:moveTo>
                    <a:pt x="10039" y="3610"/>
                  </a:moveTo>
                  <a:lnTo>
                    <a:pt x="9584" y="3757"/>
                  </a:lnTo>
                  <a:cubicBezTo>
                    <a:pt x="9597" y="3824"/>
                    <a:pt x="9624" y="3891"/>
                    <a:pt x="9638" y="3971"/>
                  </a:cubicBezTo>
                  <a:lnTo>
                    <a:pt x="10105" y="3850"/>
                  </a:lnTo>
                  <a:cubicBezTo>
                    <a:pt x="10105" y="3837"/>
                    <a:pt x="10092" y="3824"/>
                    <a:pt x="10092" y="3811"/>
                  </a:cubicBezTo>
                  <a:lnTo>
                    <a:pt x="10092" y="3797"/>
                  </a:lnTo>
                  <a:cubicBezTo>
                    <a:pt x="10078" y="3743"/>
                    <a:pt x="10052" y="3677"/>
                    <a:pt x="10039" y="3610"/>
                  </a:cubicBezTo>
                  <a:close/>
                  <a:moveTo>
                    <a:pt x="174" y="3811"/>
                  </a:moveTo>
                  <a:cubicBezTo>
                    <a:pt x="160" y="3824"/>
                    <a:pt x="160" y="3850"/>
                    <a:pt x="148" y="3877"/>
                  </a:cubicBezTo>
                  <a:lnTo>
                    <a:pt x="148" y="3891"/>
                  </a:lnTo>
                  <a:lnTo>
                    <a:pt x="148" y="3904"/>
                  </a:lnTo>
                  <a:lnTo>
                    <a:pt x="148" y="3918"/>
                  </a:lnTo>
                  <a:lnTo>
                    <a:pt x="134" y="3930"/>
                  </a:lnTo>
                  <a:lnTo>
                    <a:pt x="134" y="3944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21" y="3984"/>
                  </a:lnTo>
                  <a:lnTo>
                    <a:pt x="121" y="3998"/>
                  </a:lnTo>
                  <a:lnTo>
                    <a:pt x="121" y="4037"/>
                  </a:lnTo>
                  <a:lnTo>
                    <a:pt x="588" y="4144"/>
                  </a:lnTo>
                  <a:cubicBezTo>
                    <a:pt x="602" y="4078"/>
                    <a:pt x="615" y="3998"/>
                    <a:pt x="642" y="3930"/>
                  </a:cubicBezTo>
                  <a:lnTo>
                    <a:pt x="174" y="3811"/>
                  </a:lnTo>
                  <a:close/>
                  <a:moveTo>
                    <a:pt x="10159" y="4078"/>
                  </a:moveTo>
                  <a:lnTo>
                    <a:pt x="9691" y="4185"/>
                  </a:lnTo>
                  <a:cubicBezTo>
                    <a:pt x="9704" y="4251"/>
                    <a:pt x="9718" y="4319"/>
                    <a:pt x="9731" y="4399"/>
                  </a:cubicBezTo>
                  <a:lnTo>
                    <a:pt x="10199" y="4319"/>
                  </a:lnTo>
                  <a:lnTo>
                    <a:pt x="10159" y="4078"/>
                  </a:lnTo>
                  <a:close/>
                  <a:moveTo>
                    <a:pt x="67" y="4278"/>
                  </a:moveTo>
                  <a:lnTo>
                    <a:pt x="27" y="4519"/>
                  </a:lnTo>
                  <a:lnTo>
                    <a:pt x="508" y="4572"/>
                  </a:lnTo>
                  <a:cubicBezTo>
                    <a:pt x="522" y="4506"/>
                    <a:pt x="535" y="4426"/>
                    <a:pt x="549" y="4358"/>
                  </a:cubicBezTo>
                  <a:lnTo>
                    <a:pt x="67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2" y="4679"/>
                    <a:pt x="9772" y="4759"/>
                    <a:pt x="9772" y="4827"/>
                  </a:cubicBezTo>
                  <a:lnTo>
                    <a:pt x="10253" y="4800"/>
                  </a:lnTo>
                  <a:lnTo>
                    <a:pt x="10253" y="4679"/>
                  </a:lnTo>
                  <a:lnTo>
                    <a:pt x="10253" y="4666"/>
                  </a:lnTo>
                  <a:lnTo>
                    <a:pt x="10239" y="4652"/>
                  </a:lnTo>
                  <a:lnTo>
                    <a:pt x="10239" y="4559"/>
                  </a:lnTo>
                  <a:close/>
                  <a:moveTo>
                    <a:pt x="14" y="4759"/>
                  </a:moveTo>
                  <a:lnTo>
                    <a:pt x="14" y="4773"/>
                  </a:lnTo>
                  <a:lnTo>
                    <a:pt x="14" y="4786"/>
                  </a:lnTo>
                  <a:lnTo>
                    <a:pt x="14" y="4800"/>
                  </a:lnTo>
                  <a:lnTo>
                    <a:pt x="0" y="4800"/>
                  </a:lnTo>
                  <a:lnTo>
                    <a:pt x="0" y="4813"/>
                  </a:lnTo>
                  <a:lnTo>
                    <a:pt x="0" y="4827"/>
                  </a:lnTo>
                  <a:lnTo>
                    <a:pt x="0" y="4839"/>
                  </a:lnTo>
                  <a:lnTo>
                    <a:pt x="0" y="4853"/>
                  </a:lnTo>
                  <a:lnTo>
                    <a:pt x="0" y="4866"/>
                  </a:lnTo>
                  <a:lnTo>
                    <a:pt x="0" y="5000"/>
                  </a:lnTo>
                  <a:lnTo>
                    <a:pt x="481" y="5014"/>
                  </a:lnTo>
                  <a:cubicBezTo>
                    <a:pt x="481" y="4933"/>
                    <a:pt x="481" y="4866"/>
                    <a:pt x="495" y="4786"/>
                  </a:cubicBezTo>
                  <a:lnTo>
                    <a:pt x="14" y="4759"/>
                  </a:lnTo>
                  <a:close/>
                  <a:moveTo>
                    <a:pt x="9784" y="5040"/>
                  </a:moveTo>
                  <a:lnTo>
                    <a:pt x="9784" y="5267"/>
                  </a:lnTo>
                  <a:lnTo>
                    <a:pt x="10266" y="5281"/>
                  </a:lnTo>
                  <a:lnTo>
                    <a:pt x="10266" y="5133"/>
                  </a:lnTo>
                  <a:lnTo>
                    <a:pt x="10266" y="5121"/>
                  </a:lnTo>
                  <a:lnTo>
                    <a:pt x="10266" y="5040"/>
                  </a:lnTo>
                  <a:close/>
                  <a:moveTo>
                    <a:pt x="481" y="5228"/>
                  </a:moveTo>
                  <a:lnTo>
                    <a:pt x="0" y="5240"/>
                  </a:lnTo>
                  <a:lnTo>
                    <a:pt x="0" y="5374"/>
                  </a:lnTo>
                  <a:lnTo>
                    <a:pt x="0" y="5388"/>
                  </a:lnTo>
                  <a:cubicBezTo>
                    <a:pt x="0" y="5415"/>
                    <a:pt x="0" y="5441"/>
                    <a:pt x="14" y="5481"/>
                  </a:cubicBezTo>
                  <a:lnTo>
                    <a:pt x="481" y="5441"/>
                  </a:lnTo>
                  <a:lnTo>
                    <a:pt x="481" y="5228"/>
                  </a:lnTo>
                  <a:close/>
                  <a:moveTo>
                    <a:pt x="9772" y="5481"/>
                  </a:moveTo>
                  <a:cubicBezTo>
                    <a:pt x="9772" y="5548"/>
                    <a:pt x="9758" y="5629"/>
                    <a:pt x="9745" y="5695"/>
                  </a:cubicBezTo>
                  <a:lnTo>
                    <a:pt x="10226" y="5762"/>
                  </a:lnTo>
                  <a:cubicBezTo>
                    <a:pt x="10239" y="5682"/>
                    <a:pt x="10253" y="5602"/>
                    <a:pt x="10253" y="5522"/>
                  </a:cubicBezTo>
                  <a:lnTo>
                    <a:pt x="9772" y="5481"/>
                  </a:lnTo>
                  <a:close/>
                  <a:moveTo>
                    <a:pt x="508" y="5655"/>
                  </a:moveTo>
                  <a:lnTo>
                    <a:pt x="27" y="5709"/>
                  </a:lnTo>
                  <a:cubicBezTo>
                    <a:pt x="27" y="5748"/>
                    <a:pt x="41" y="5775"/>
                    <a:pt x="41" y="5802"/>
                  </a:cubicBezTo>
                  <a:lnTo>
                    <a:pt x="41" y="5816"/>
                  </a:lnTo>
                  <a:cubicBezTo>
                    <a:pt x="54" y="5869"/>
                    <a:pt x="54" y="5909"/>
                    <a:pt x="67" y="5949"/>
                  </a:cubicBezTo>
                  <a:lnTo>
                    <a:pt x="535" y="5882"/>
                  </a:lnTo>
                  <a:cubicBezTo>
                    <a:pt x="522" y="5802"/>
                    <a:pt x="522" y="5735"/>
                    <a:pt x="508" y="5655"/>
                  </a:cubicBezTo>
                  <a:close/>
                  <a:moveTo>
                    <a:pt x="9718" y="5909"/>
                  </a:moveTo>
                  <a:cubicBezTo>
                    <a:pt x="9704" y="5989"/>
                    <a:pt x="9691" y="6056"/>
                    <a:pt x="9677" y="6123"/>
                  </a:cubicBezTo>
                  <a:lnTo>
                    <a:pt x="10146" y="6229"/>
                  </a:lnTo>
                  <a:cubicBezTo>
                    <a:pt x="10146" y="6217"/>
                    <a:pt x="10146" y="6217"/>
                    <a:pt x="10159" y="6203"/>
                  </a:cubicBezTo>
                  <a:lnTo>
                    <a:pt x="10159" y="6190"/>
                  </a:lnTo>
                  <a:lnTo>
                    <a:pt x="10159" y="6176"/>
                  </a:lnTo>
                  <a:lnTo>
                    <a:pt x="10159" y="6163"/>
                  </a:lnTo>
                  <a:lnTo>
                    <a:pt x="10159" y="6149"/>
                  </a:lnTo>
                  <a:lnTo>
                    <a:pt x="10172" y="6136"/>
                  </a:lnTo>
                  <a:lnTo>
                    <a:pt x="10172" y="6123"/>
                  </a:lnTo>
                  <a:lnTo>
                    <a:pt x="10172" y="6110"/>
                  </a:lnTo>
                  <a:lnTo>
                    <a:pt x="10172" y="6096"/>
                  </a:lnTo>
                  <a:lnTo>
                    <a:pt x="10172" y="6083"/>
                  </a:lnTo>
                  <a:cubicBezTo>
                    <a:pt x="10185" y="6056"/>
                    <a:pt x="10185" y="6030"/>
                    <a:pt x="10199" y="5989"/>
                  </a:cubicBezTo>
                  <a:lnTo>
                    <a:pt x="9718" y="5909"/>
                  </a:lnTo>
                  <a:close/>
                  <a:moveTo>
                    <a:pt x="575" y="6096"/>
                  </a:moveTo>
                  <a:lnTo>
                    <a:pt x="107" y="6190"/>
                  </a:lnTo>
                  <a:cubicBezTo>
                    <a:pt x="107" y="6203"/>
                    <a:pt x="121" y="6229"/>
                    <a:pt x="121" y="6243"/>
                  </a:cubicBezTo>
                  <a:lnTo>
                    <a:pt x="121" y="6256"/>
                  </a:lnTo>
                  <a:cubicBezTo>
                    <a:pt x="134" y="6310"/>
                    <a:pt x="148" y="6363"/>
                    <a:pt x="160" y="6430"/>
                  </a:cubicBezTo>
                  <a:lnTo>
                    <a:pt x="629" y="6297"/>
                  </a:lnTo>
                  <a:cubicBezTo>
                    <a:pt x="615" y="6229"/>
                    <a:pt x="588" y="6163"/>
                    <a:pt x="575" y="6096"/>
                  </a:cubicBezTo>
                  <a:close/>
                  <a:moveTo>
                    <a:pt x="9624" y="6336"/>
                  </a:moveTo>
                  <a:cubicBezTo>
                    <a:pt x="9611" y="6404"/>
                    <a:pt x="9584" y="6484"/>
                    <a:pt x="9558" y="6550"/>
                  </a:cubicBezTo>
                  <a:lnTo>
                    <a:pt x="10025" y="6698"/>
                  </a:lnTo>
                  <a:lnTo>
                    <a:pt x="10025" y="6684"/>
                  </a:lnTo>
                  <a:lnTo>
                    <a:pt x="10025" y="6671"/>
                  </a:lnTo>
                  <a:cubicBezTo>
                    <a:pt x="10039" y="6630"/>
                    <a:pt x="10052" y="6591"/>
                    <a:pt x="10066" y="6564"/>
                  </a:cubicBezTo>
                  <a:lnTo>
                    <a:pt x="10066" y="6550"/>
                  </a:lnTo>
                  <a:lnTo>
                    <a:pt x="10066" y="6537"/>
                  </a:lnTo>
                  <a:lnTo>
                    <a:pt x="10066" y="6524"/>
                  </a:lnTo>
                  <a:lnTo>
                    <a:pt x="10078" y="6524"/>
                  </a:lnTo>
                  <a:lnTo>
                    <a:pt x="10078" y="6511"/>
                  </a:lnTo>
                  <a:lnTo>
                    <a:pt x="10078" y="6497"/>
                  </a:lnTo>
                  <a:lnTo>
                    <a:pt x="10078" y="6484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24" y="6336"/>
                  </a:lnTo>
                  <a:close/>
                  <a:moveTo>
                    <a:pt x="682" y="6511"/>
                  </a:moveTo>
                  <a:lnTo>
                    <a:pt x="228" y="6657"/>
                  </a:lnTo>
                  <a:cubicBezTo>
                    <a:pt x="228" y="6671"/>
                    <a:pt x="241" y="6684"/>
                    <a:pt x="241" y="6711"/>
                  </a:cubicBezTo>
                  <a:cubicBezTo>
                    <a:pt x="267" y="6778"/>
                    <a:pt x="281" y="6831"/>
                    <a:pt x="308" y="6885"/>
                  </a:cubicBezTo>
                  <a:lnTo>
                    <a:pt x="763" y="6725"/>
                  </a:lnTo>
                  <a:cubicBezTo>
                    <a:pt x="736" y="6644"/>
                    <a:pt x="709" y="6577"/>
                    <a:pt x="682" y="6511"/>
                  </a:cubicBezTo>
                  <a:close/>
                  <a:moveTo>
                    <a:pt x="9490" y="6751"/>
                  </a:moveTo>
                  <a:lnTo>
                    <a:pt x="9410" y="6951"/>
                  </a:lnTo>
                  <a:lnTo>
                    <a:pt x="9852" y="7152"/>
                  </a:lnTo>
                  <a:cubicBezTo>
                    <a:pt x="9865" y="7112"/>
                    <a:pt x="9891" y="7072"/>
                    <a:pt x="9905" y="7031"/>
                  </a:cubicBezTo>
                  <a:lnTo>
                    <a:pt x="9905" y="7019"/>
                  </a:lnTo>
                  <a:lnTo>
                    <a:pt x="9905" y="7005"/>
                  </a:lnTo>
                  <a:lnTo>
                    <a:pt x="9918" y="7005"/>
                  </a:lnTo>
                  <a:cubicBezTo>
                    <a:pt x="9918" y="6978"/>
                    <a:pt x="9932" y="6951"/>
                    <a:pt x="9945" y="6925"/>
                  </a:cubicBezTo>
                  <a:lnTo>
                    <a:pt x="9490" y="6751"/>
                  </a:lnTo>
                  <a:close/>
                  <a:moveTo>
                    <a:pt x="843" y="6925"/>
                  </a:moveTo>
                  <a:lnTo>
                    <a:pt x="388" y="7112"/>
                  </a:lnTo>
                  <a:cubicBezTo>
                    <a:pt x="401" y="7138"/>
                    <a:pt x="415" y="7165"/>
                    <a:pt x="428" y="7206"/>
                  </a:cubicBezTo>
                  <a:lnTo>
                    <a:pt x="442" y="7206"/>
                  </a:lnTo>
                  <a:lnTo>
                    <a:pt x="442" y="7219"/>
                  </a:lnTo>
                  <a:cubicBezTo>
                    <a:pt x="455" y="7259"/>
                    <a:pt x="468" y="7286"/>
                    <a:pt x="495" y="7326"/>
                  </a:cubicBezTo>
                  <a:lnTo>
                    <a:pt x="923" y="7126"/>
                  </a:lnTo>
                  <a:lnTo>
                    <a:pt x="843" y="6925"/>
                  </a:lnTo>
                  <a:close/>
                  <a:moveTo>
                    <a:pt x="9317" y="7152"/>
                  </a:moveTo>
                  <a:cubicBezTo>
                    <a:pt x="9290" y="7219"/>
                    <a:pt x="9264" y="7286"/>
                    <a:pt x="9223" y="7352"/>
                  </a:cubicBezTo>
                  <a:lnTo>
                    <a:pt x="9651" y="7580"/>
                  </a:lnTo>
                  <a:cubicBezTo>
                    <a:pt x="9651" y="7566"/>
                    <a:pt x="9651" y="7566"/>
                    <a:pt x="9665" y="7553"/>
                  </a:cubicBezTo>
                  <a:lnTo>
                    <a:pt x="9665" y="7539"/>
                  </a:lnTo>
                  <a:lnTo>
                    <a:pt x="9665" y="7527"/>
                  </a:lnTo>
                  <a:lnTo>
                    <a:pt x="9677" y="7527"/>
                  </a:lnTo>
                  <a:lnTo>
                    <a:pt x="9677" y="7513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691" y="7486"/>
                  </a:lnTo>
                  <a:lnTo>
                    <a:pt x="9704" y="7473"/>
                  </a:lnTo>
                  <a:lnTo>
                    <a:pt x="9704" y="7459"/>
                  </a:lnTo>
                  <a:lnTo>
                    <a:pt x="9718" y="7446"/>
                  </a:lnTo>
                  <a:lnTo>
                    <a:pt x="9718" y="7432"/>
                  </a:lnTo>
                  <a:lnTo>
                    <a:pt x="9731" y="7432"/>
                  </a:lnTo>
                  <a:cubicBezTo>
                    <a:pt x="9731" y="7406"/>
                    <a:pt x="9745" y="7393"/>
                    <a:pt x="9758" y="7366"/>
                  </a:cubicBezTo>
                  <a:lnTo>
                    <a:pt x="9317" y="7152"/>
                  </a:lnTo>
                  <a:close/>
                  <a:moveTo>
                    <a:pt x="1030" y="7313"/>
                  </a:moveTo>
                  <a:lnTo>
                    <a:pt x="602" y="7539"/>
                  </a:lnTo>
                  <a:cubicBezTo>
                    <a:pt x="642" y="7620"/>
                    <a:pt x="668" y="7687"/>
                    <a:pt x="722" y="7753"/>
                  </a:cubicBezTo>
                  <a:lnTo>
                    <a:pt x="1137" y="7513"/>
                  </a:lnTo>
                  <a:cubicBezTo>
                    <a:pt x="1096" y="7446"/>
                    <a:pt x="1057" y="7379"/>
                    <a:pt x="1030" y="7313"/>
                  </a:cubicBezTo>
                  <a:close/>
                  <a:moveTo>
                    <a:pt x="9116" y="7539"/>
                  </a:moveTo>
                  <a:cubicBezTo>
                    <a:pt x="9076" y="7607"/>
                    <a:pt x="9036" y="7660"/>
                    <a:pt x="8996" y="7727"/>
                  </a:cubicBezTo>
                  <a:lnTo>
                    <a:pt x="9397" y="7994"/>
                  </a:lnTo>
                  <a:cubicBezTo>
                    <a:pt x="9397" y="7981"/>
                    <a:pt x="9410" y="7967"/>
                    <a:pt x="9410" y="7967"/>
                  </a:cubicBezTo>
                  <a:lnTo>
                    <a:pt x="9424" y="7967"/>
                  </a:lnTo>
                  <a:lnTo>
                    <a:pt x="9424" y="7954"/>
                  </a:lnTo>
                  <a:lnTo>
                    <a:pt x="9424" y="7940"/>
                  </a:lnTo>
                  <a:lnTo>
                    <a:pt x="9437" y="7940"/>
                  </a:lnTo>
                  <a:lnTo>
                    <a:pt x="9437" y="7928"/>
                  </a:lnTo>
                  <a:lnTo>
                    <a:pt x="9451" y="7914"/>
                  </a:lnTo>
                  <a:lnTo>
                    <a:pt x="9451" y="7901"/>
                  </a:lnTo>
                  <a:lnTo>
                    <a:pt x="9464" y="7901"/>
                  </a:lnTo>
                  <a:lnTo>
                    <a:pt x="9464" y="7887"/>
                  </a:lnTo>
                  <a:lnTo>
                    <a:pt x="9477" y="7874"/>
                  </a:lnTo>
                  <a:lnTo>
                    <a:pt x="9477" y="7860"/>
                  </a:lnTo>
                  <a:lnTo>
                    <a:pt x="9490" y="7860"/>
                  </a:lnTo>
                  <a:lnTo>
                    <a:pt x="9490" y="7847"/>
                  </a:lnTo>
                  <a:lnTo>
                    <a:pt x="9490" y="7833"/>
                  </a:lnTo>
                  <a:lnTo>
                    <a:pt x="9504" y="7833"/>
                  </a:lnTo>
                  <a:lnTo>
                    <a:pt x="9504" y="7821"/>
                  </a:lnTo>
                  <a:lnTo>
                    <a:pt x="9517" y="7807"/>
                  </a:lnTo>
                  <a:lnTo>
                    <a:pt x="9517" y="7794"/>
                  </a:lnTo>
                  <a:lnTo>
                    <a:pt x="9531" y="7794"/>
                  </a:lnTo>
                  <a:lnTo>
                    <a:pt x="9116" y="7539"/>
                  </a:lnTo>
                  <a:close/>
                  <a:moveTo>
                    <a:pt x="1244" y="7687"/>
                  </a:moveTo>
                  <a:lnTo>
                    <a:pt x="843" y="7954"/>
                  </a:lnTo>
                  <a:cubicBezTo>
                    <a:pt x="882" y="8021"/>
                    <a:pt x="936" y="8088"/>
                    <a:pt x="976" y="8154"/>
                  </a:cubicBezTo>
                  <a:lnTo>
                    <a:pt x="1363" y="7874"/>
                  </a:lnTo>
                  <a:cubicBezTo>
                    <a:pt x="1324" y="7807"/>
                    <a:pt x="1283" y="7753"/>
                    <a:pt x="1244" y="7687"/>
                  </a:cubicBezTo>
                  <a:close/>
                  <a:moveTo>
                    <a:pt x="8875" y="7901"/>
                  </a:moveTo>
                  <a:cubicBezTo>
                    <a:pt x="8822" y="7954"/>
                    <a:pt x="8782" y="8021"/>
                    <a:pt x="8742" y="8074"/>
                  </a:cubicBezTo>
                  <a:lnTo>
                    <a:pt x="9116" y="8382"/>
                  </a:lnTo>
                  <a:lnTo>
                    <a:pt x="9237" y="8222"/>
                  </a:lnTo>
                  <a:lnTo>
                    <a:pt x="9237" y="8208"/>
                  </a:lnTo>
                  <a:lnTo>
                    <a:pt x="9250" y="8208"/>
                  </a:lnTo>
                  <a:cubicBezTo>
                    <a:pt x="9250" y="8195"/>
                    <a:pt x="9250" y="8195"/>
                    <a:pt x="9264" y="8181"/>
                  </a:cubicBezTo>
                  <a:lnTo>
                    <a:pt x="8875" y="7901"/>
                  </a:lnTo>
                  <a:close/>
                  <a:moveTo>
                    <a:pt x="1497" y="8047"/>
                  </a:moveTo>
                  <a:lnTo>
                    <a:pt x="1123" y="8341"/>
                  </a:lnTo>
                  <a:cubicBezTo>
                    <a:pt x="1176" y="8409"/>
                    <a:pt x="1230" y="8475"/>
                    <a:pt x="1283" y="8529"/>
                  </a:cubicBezTo>
                  <a:lnTo>
                    <a:pt x="1645" y="8208"/>
                  </a:lnTo>
                  <a:cubicBezTo>
                    <a:pt x="1591" y="8154"/>
                    <a:pt x="1551" y="8101"/>
                    <a:pt x="1497" y="8047"/>
                  </a:cubicBezTo>
                  <a:close/>
                  <a:moveTo>
                    <a:pt x="8595" y="8234"/>
                  </a:moveTo>
                  <a:cubicBezTo>
                    <a:pt x="8542" y="8288"/>
                    <a:pt x="8501" y="8341"/>
                    <a:pt x="8448" y="8395"/>
                  </a:cubicBezTo>
                  <a:lnTo>
                    <a:pt x="8795" y="8742"/>
                  </a:lnTo>
                  <a:cubicBezTo>
                    <a:pt x="8809" y="8716"/>
                    <a:pt x="8836" y="8689"/>
                    <a:pt x="8863" y="8662"/>
                  </a:cubicBezTo>
                  <a:lnTo>
                    <a:pt x="8863" y="8649"/>
                  </a:lnTo>
                  <a:lnTo>
                    <a:pt x="8875" y="8649"/>
                  </a:lnTo>
                  <a:lnTo>
                    <a:pt x="8875" y="8635"/>
                  </a:lnTo>
                  <a:lnTo>
                    <a:pt x="8889" y="8635"/>
                  </a:lnTo>
                  <a:lnTo>
                    <a:pt x="8889" y="8623"/>
                  </a:lnTo>
                  <a:lnTo>
                    <a:pt x="8902" y="8623"/>
                  </a:lnTo>
                  <a:cubicBezTo>
                    <a:pt x="8902" y="8623"/>
                    <a:pt x="8902" y="8609"/>
                    <a:pt x="8916" y="8609"/>
                  </a:cubicBezTo>
                  <a:lnTo>
                    <a:pt x="8916" y="8596"/>
                  </a:lnTo>
                  <a:lnTo>
                    <a:pt x="8929" y="8596"/>
                  </a:lnTo>
                  <a:cubicBezTo>
                    <a:pt x="8943" y="8582"/>
                    <a:pt x="8943" y="8569"/>
                    <a:pt x="8956" y="8555"/>
                  </a:cubicBezTo>
                  <a:lnTo>
                    <a:pt x="8595" y="8234"/>
                  </a:lnTo>
                  <a:close/>
                  <a:moveTo>
                    <a:pt x="1791" y="8368"/>
                  </a:moveTo>
                  <a:lnTo>
                    <a:pt x="1444" y="8703"/>
                  </a:lnTo>
                  <a:cubicBezTo>
                    <a:pt x="1458" y="8716"/>
                    <a:pt x="1458" y="8716"/>
                    <a:pt x="1458" y="8730"/>
                  </a:cubicBezTo>
                  <a:lnTo>
                    <a:pt x="1470" y="8730"/>
                  </a:lnTo>
                  <a:cubicBezTo>
                    <a:pt x="1511" y="8783"/>
                    <a:pt x="1564" y="8823"/>
                    <a:pt x="1618" y="8876"/>
                  </a:cubicBezTo>
                  <a:lnTo>
                    <a:pt x="1939" y="8529"/>
                  </a:lnTo>
                  <a:cubicBezTo>
                    <a:pt x="1898" y="8475"/>
                    <a:pt x="1845" y="8422"/>
                    <a:pt x="1791" y="8368"/>
                  </a:cubicBezTo>
                  <a:close/>
                  <a:moveTo>
                    <a:pt x="8287" y="8555"/>
                  </a:moveTo>
                  <a:cubicBezTo>
                    <a:pt x="8234" y="8596"/>
                    <a:pt x="8180" y="8649"/>
                    <a:pt x="8127" y="8689"/>
                  </a:cubicBezTo>
                  <a:lnTo>
                    <a:pt x="8435" y="9063"/>
                  </a:lnTo>
                  <a:cubicBezTo>
                    <a:pt x="8488" y="9024"/>
                    <a:pt x="8528" y="8983"/>
                    <a:pt x="8581" y="8943"/>
                  </a:cubicBezTo>
                  <a:lnTo>
                    <a:pt x="8581" y="8929"/>
                  </a:lnTo>
                  <a:cubicBezTo>
                    <a:pt x="8595" y="8929"/>
                    <a:pt x="8608" y="8917"/>
                    <a:pt x="8622" y="8903"/>
                  </a:cubicBezTo>
                  <a:lnTo>
                    <a:pt x="8287" y="8555"/>
                  </a:lnTo>
                  <a:close/>
                  <a:moveTo>
                    <a:pt x="2112" y="8676"/>
                  </a:moveTo>
                  <a:lnTo>
                    <a:pt x="1791" y="9036"/>
                  </a:lnTo>
                  <a:cubicBezTo>
                    <a:pt x="1805" y="9036"/>
                    <a:pt x="1805" y="9050"/>
                    <a:pt x="1805" y="9050"/>
                  </a:cubicBezTo>
                  <a:lnTo>
                    <a:pt x="1818" y="9050"/>
                  </a:lnTo>
                  <a:cubicBezTo>
                    <a:pt x="1871" y="9104"/>
                    <a:pt x="1925" y="9143"/>
                    <a:pt x="1978" y="9184"/>
                  </a:cubicBezTo>
                  <a:lnTo>
                    <a:pt x="2272" y="8810"/>
                  </a:lnTo>
                  <a:cubicBezTo>
                    <a:pt x="2219" y="8769"/>
                    <a:pt x="2165" y="8716"/>
                    <a:pt x="2112" y="8676"/>
                  </a:cubicBezTo>
                  <a:close/>
                  <a:moveTo>
                    <a:pt x="7954" y="8836"/>
                  </a:moveTo>
                  <a:cubicBezTo>
                    <a:pt x="7900" y="8876"/>
                    <a:pt x="7833" y="8917"/>
                    <a:pt x="7779" y="8956"/>
                  </a:cubicBezTo>
                  <a:lnTo>
                    <a:pt x="8047" y="9357"/>
                  </a:lnTo>
                  <a:cubicBezTo>
                    <a:pt x="8114" y="9304"/>
                    <a:pt x="8180" y="9264"/>
                    <a:pt x="8248" y="9211"/>
                  </a:cubicBezTo>
                  <a:lnTo>
                    <a:pt x="7954" y="8836"/>
                  </a:lnTo>
                  <a:close/>
                  <a:moveTo>
                    <a:pt x="2447" y="8943"/>
                  </a:moveTo>
                  <a:lnTo>
                    <a:pt x="2179" y="9330"/>
                  </a:lnTo>
                  <a:cubicBezTo>
                    <a:pt x="2219" y="9371"/>
                    <a:pt x="2272" y="9398"/>
                    <a:pt x="2326" y="9437"/>
                  </a:cubicBezTo>
                  <a:lnTo>
                    <a:pt x="2340" y="9437"/>
                  </a:lnTo>
                  <a:cubicBezTo>
                    <a:pt x="2353" y="9451"/>
                    <a:pt x="2366" y="9451"/>
                    <a:pt x="2366" y="9464"/>
                  </a:cubicBezTo>
                  <a:lnTo>
                    <a:pt x="2379" y="9464"/>
                  </a:lnTo>
                  <a:lnTo>
                    <a:pt x="2634" y="9063"/>
                  </a:lnTo>
                  <a:cubicBezTo>
                    <a:pt x="2566" y="9024"/>
                    <a:pt x="2513" y="8983"/>
                    <a:pt x="2447" y="8943"/>
                  </a:cubicBezTo>
                  <a:close/>
                  <a:moveTo>
                    <a:pt x="7592" y="9077"/>
                  </a:moveTo>
                  <a:cubicBezTo>
                    <a:pt x="7539" y="9117"/>
                    <a:pt x="7472" y="9157"/>
                    <a:pt x="7405" y="9184"/>
                  </a:cubicBezTo>
                  <a:lnTo>
                    <a:pt x="7646" y="9612"/>
                  </a:lnTo>
                  <a:lnTo>
                    <a:pt x="7767" y="9532"/>
                  </a:lnTo>
                  <a:lnTo>
                    <a:pt x="7779" y="9532"/>
                  </a:lnTo>
                  <a:cubicBezTo>
                    <a:pt x="7806" y="9518"/>
                    <a:pt x="7833" y="9505"/>
                    <a:pt x="7847" y="9491"/>
                  </a:cubicBezTo>
                  <a:lnTo>
                    <a:pt x="7592" y="9077"/>
                  </a:lnTo>
                  <a:close/>
                  <a:moveTo>
                    <a:pt x="2821" y="9170"/>
                  </a:moveTo>
                  <a:lnTo>
                    <a:pt x="2580" y="9585"/>
                  </a:lnTo>
                  <a:cubicBezTo>
                    <a:pt x="2634" y="9625"/>
                    <a:pt x="2687" y="9651"/>
                    <a:pt x="2741" y="9678"/>
                  </a:cubicBezTo>
                  <a:lnTo>
                    <a:pt x="2754" y="9678"/>
                  </a:lnTo>
                  <a:lnTo>
                    <a:pt x="2754" y="9692"/>
                  </a:lnTo>
                  <a:cubicBezTo>
                    <a:pt x="2767" y="9692"/>
                    <a:pt x="2780" y="9692"/>
                    <a:pt x="2794" y="9705"/>
                  </a:cubicBezTo>
                  <a:lnTo>
                    <a:pt x="3008" y="9277"/>
                  </a:lnTo>
                  <a:cubicBezTo>
                    <a:pt x="2955" y="9237"/>
                    <a:pt x="2887" y="9211"/>
                    <a:pt x="2821" y="9170"/>
                  </a:cubicBezTo>
                  <a:close/>
                  <a:moveTo>
                    <a:pt x="7218" y="9291"/>
                  </a:moveTo>
                  <a:cubicBezTo>
                    <a:pt x="7152" y="9318"/>
                    <a:pt x="7084" y="9357"/>
                    <a:pt x="7018" y="9384"/>
                  </a:cubicBezTo>
                  <a:lnTo>
                    <a:pt x="7218" y="9826"/>
                  </a:lnTo>
                  <a:cubicBezTo>
                    <a:pt x="7218" y="9826"/>
                    <a:pt x="7232" y="9812"/>
                    <a:pt x="7245" y="9812"/>
                  </a:cubicBezTo>
                  <a:cubicBezTo>
                    <a:pt x="7312" y="9785"/>
                    <a:pt x="7366" y="9758"/>
                    <a:pt x="7432" y="9719"/>
                  </a:cubicBezTo>
                  <a:lnTo>
                    <a:pt x="7218" y="9291"/>
                  </a:lnTo>
                  <a:close/>
                  <a:moveTo>
                    <a:pt x="3208" y="9371"/>
                  </a:moveTo>
                  <a:lnTo>
                    <a:pt x="3008" y="9812"/>
                  </a:lnTo>
                  <a:cubicBezTo>
                    <a:pt x="3021" y="9812"/>
                    <a:pt x="3035" y="9812"/>
                    <a:pt x="3035" y="9826"/>
                  </a:cubicBezTo>
                  <a:lnTo>
                    <a:pt x="3062" y="9826"/>
                  </a:lnTo>
                  <a:lnTo>
                    <a:pt x="3062" y="9838"/>
                  </a:lnTo>
                  <a:lnTo>
                    <a:pt x="3088" y="9838"/>
                  </a:lnTo>
                  <a:lnTo>
                    <a:pt x="3101" y="9852"/>
                  </a:lnTo>
                  <a:lnTo>
                    <a:pt x="3128" y="9852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2" y="9892"/>
                    <a:pt x="3235" y="9906"/>
                  </a:cubicBezTo>
                  <a:lnTo>
                    <a:pt x="3409" y="9451"/>
                  </a:lnTo>
                  <a:lnTo>
                    <a:pt x="3208" y="9371"/>
                  </a:lnTo>
                  <a:close/>
                  <a:moveTo>
                    <a:pt x="6817" y="9464"/>
                  </a:moveTo>
                  <a:lnTo>
                    <a:pt x="6617" y="9544"/>
                  </a:lnTo>
                  <a:lnTo>
                    <a:pt x="6764" y="9999"/>
                  </a:lnTo>
                  <a:lnTo>
                    <a:pt x="6790" y="9999"/>
                  </a:lnTo>
                  <a:lnTo>
                    <a:pt x="6790" y="9986"/>
                  </a:lnTo>
                  <a:lnTo>
                    <a:pt x="6911" y="9945"/>
                  </a:lnTo>
                  <a:lnTo>
                    <a:pt x="6924" y="9945"/>
                  </a:lnTo>
                  <a:cubicBezTo>
                    <a:pt x="6951" y="9933"/>
                    <a:pt x="6965" y="9933"/>
                    <a:pt x="6991" y="9919"/>
                  </a:cubicBezTo>
                  <a:lnTo>
                    <a:pt x="6817" y="9464"/>
                  </a:lnTo>
                  <a:close/>
                  <a:moveTo>
                    <a:pt x="3609" y="9532"/>
                  </a:moveTo>
                  <a:lnTo>
                    <a:pt x="3463" y="9986"/>
                  </a:lnTo>
                  <a:lnTo>
                    <a:pt x="3475" y="9986"/>
                  </a:lnTo>
                  <a:lnTo>
                    <a:pt x="3475" y="9999"/>
                  </a:lnTo>
                  <a:lnTo>
                    <a:pt x="3502" y="9999"/>
                  </a:lnTo>
                  <a:cubicBezTo>
                    <a:pt x="3516" y="9999"/>
                    <a:pt x="3516" y="9999"/>
                    <a:pt x="3516" y="10013"/>
                  </a:cubicBezTo>
                  <a:cubicBezTo>
                    <a:pt x="3569" y="10026"/>
                    <a:pt x="3636" y="10039"/>
                    <a:pt x="3689" y="10052"/>
                  </a:cubicBezTo>
                  <a:lnTo>
                    <a:pt x="3823" y="9598"/>
                  </a:lnTo>
                  <a:cubicBezTo>
                    <a:pt x="3757" y="9571"/>
                    <a:pt x="3676" y="9558"/>
                    <a:pt x="3609" y="9532"/>
                  </a:cubicBezTo>
                  <a:close/>
                  <a:moveTo>
                    <a:pt x="6403" y="9612"/>
                  </a:moveTo>
                  <a:cubicBezTo>
                    <a:pt x="6336" y="9625"/>
                    <a:pt x="6269" y="9651"/>
                    <a:pt x="6189" y="9665"/>
                  </a:cubicBezTo>
                  <a:lnTo>
                    <a:pt x="6309" y="10132"/>
                  </a:lnTo>
                  <a:cubicBezTo>
                    <a:pt x="6376" y="10120"/>
                    <a:pt x="6457" y="10093"/>
                    <a:pt x="6537" y="10066"/>
                  </a:cubicBezTo>
                  <a:lnTo>
                    <a:pt x="6403" y="9612"/>
                  </a:lnTo>
                  <a:close/>
                  <a:moveTo>
                    <a:pt x="4037" y="9651"/>
                  </a:moveTo>
                  <a:lnTo>
                    <a:pt x="3917" y="10120"/>
                  </a:lnTo>
                  <a:cubicBezTo>
                    <a:pt x="3997" y="10146"/>
                    <a:pt x="4077" y="10159"/>
                    <a:pt x="4158" y="10173"/>
                  </a:cubicBezTo>
                  <a:lnTo>
                    <a:pt x="4251" y="9705"/>
                  </a:lnTo>
                  <a:cubicBezTo>
                    <a:pt x="4170" y="9692"/>
                    <a:pt x="4104" y="9665"/>
                    <a:pt x="4037" y="9651"/>
                  </a:cubicBezTo>
                  <a:close/>
                  <a:moveTo>
                    <a:pt x="5975" y="9705"/>
                  </a:moveTo>
                  <a:cubicBezTo>
                    <a:pt x="5908" y="9719"/>
                    <a:pt x="5842" y="9731"/>
                    <a:pt x="5762" y="9745"/>
                  </a:cubicBezTo>
                  <a:lnTo>
                    <a:pt x="5828" y="10227"/>
                  </a:lnTo>
                  <a:lnTo>
                    <a:pt x="5842" y="10213"/>
                  </a:lnTo>
                  <a:lnTo>
                    <a:pt x="5868" y="10213"/>
                  </a:lnTo>
                  <a:cubicBezTo>
                    <a:pt x="5935" y="10200"/>
                    <a:pt x="6002" y="10200"/>
                    <a:pt x="6068" y="10186"/>
                  </a:cubicBezTo>
                  <a:lnTo>
                    <a:pt x="5975" y="9705"/>
                  </a:lnTo>
                  <a:close/>
                  <a:moveTo>
                    <a:pt x="4464" y="9731"/>
                  </a:moveTo>
                  <a:lnTo>
                    <a:pt x="4398" y="10213"/>
                  </a:lnTo>
                  <a:cubicBezTo>
                    <a:pt x="4438" y="10213"/>
                    <a:pt x="4478" y="10227"/>
                    <a:pt x="4532" y="10227"/>
                  </a:cubicBezTo>
                  <a:lnTo>
                    <a:pt x="4545" y="10227"/>
                  </a:lnTo>
                  <a:lnTo>
                    <a:pt x="4545" y="10239"/>
                  </a:lnTo>
                  <a:lnTo>
                    <a:pt x="4625" y="10239"/>
                  </a:lnTo>
                  <a:lnTo>
                    <a:pt x="4678" y="9758"/>
                  </a:lnTo>
                  <a:cubicBezTo>
                    <a:pt x="4612" y="9758"/>
                    <a:pt x="4532" y="9745"/>
                    <a:pt x="4464" y="9731"/>
                  </a:cubicBezTo>
                  <a:close/>
                  <a:moveTo>
                    <a:pt x="4892" y="9785"/>
                  </a:moveTo>
                  <a:lnTo>
                    <a:pt x="4865" y="10266"/>
                  </a:lnTo>
                  <a:lnTo>
                    <a:pt x="5106" y="10266"/>
                  </a:lnTo>
                  <a:lnTo>
                    <a:pt x="5106" y="9785"/>
                  </a:lnTo>
                  <a:close/>
                  <a:moveTo>
                    <a:pt x="5548" y="9772"/>
                  </a:moveTo>
                  <a:cubicBezTo>
                    <a:pt x="5480" y="9772"/>
                    <a:pt x="5400" y="9772"/>
                    <a:pt x="5334" y="9785"/>
                  </a:cubicBezTo>
                  <a:lnTo>
                    <a:pt x="5347" y="10266"/>
                  </a:lnTo>
                  <a:cubicBezTo>
                    <a:pt x="5427" y="10253"/>
                    <a:pt x="5507" y="10253"/>
                    <a:pt x="5587" y="10253"/>
                  </a:cubicBezTo>
                  <a:lnTo>
                    <a:pt x="5548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7;p62"/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88;p62"/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89;p62"/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90;p62"/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91;p62"/>
            <p:cNvSpPr/>
            <p:nvPr/>
          </p:nvSpPr>
          <p:spPr>
            <a:xfrm>
              <a:off x="6016546" y="4154760"/>
              <a:ext cx="145207" cy="334526"/>
            </a:xfrm>
            <a:custGeom>
              <a:avLst/>
              <a:gdLst/>
              <a:ahLst/>
              <a:cxnLst/>
              <a:rect l="l" t="t" r="r" b="b"/>
              <a:pathLst>
                <a:path w="3035" h="6992" extrusionOk="0">
                  <a:moveTo>
                    <a:pt x="1457" y="0"/>
                  </a:moveTo>
                  <a:lnTo>
                    <a:pt x="1444" y="535"/>
                  </a:lnTo>
                  <a:cubicBezTo>
                    <a:pt x="1029" y="562"/>
                    <a:pt x="682" y="683"/>
                    <a:pt x="441" y="923"/>
                  </a:cubicBezTo>
                  <a:cubicBezTo>
                    <a:pt x="188" y="1177"/>
                    <a:pt x="67" y="1511"/>
                    <a:pt x="54" y="1925"/>
                  </a:cubicBezTo>
                  <a:cubicBezTo>
                    <a:pt x="54" y="2246"/>
                    <a:pt x="107" y="2513"/>
                    <a:pt x="200" y="2714"/>
                  </a:cubicBezTo>
                  <a:cubicBezTo>
                    <a:pt x="307" y="2928"/>
                    <a:pt x="468" y="3142"/>
                    <a:pt x="696" y="3329"/>
                  </a:cubicBezTo>
                  <a:lnTo>
                    <a:pt x="1430" y="3998"/>
                  </a:lnTo>
                  <a:cubicBezTo>
                    <a:pt x="1537" y="4091"/>
                    <a:pt x="1617" y="4171"/>
                    <a:pt x="1685" y="4238"/>
                  </a:cubicBezTo>
                  <a:cubicBezTo>
                    <a:pt x="1751" y="4304"/>
                    <a:pt x="1804" y="4385"/>
                    <a:pt x="1872" y="4479"/>
                  </a:cubicBezTo>
                  <a:cubicBezTo>
                    <a:pt x="1925" y="4559"/>
                    <a:pt x="1965" y="4652"/>
                    <a:pt x="1992" y="4759"/>
                  </a:cubicBezTo>
                  <a:cubicBezTo>
                    <a:pt x="2018" y="4853"/>
                    <a:pt x="2032" y="4973"/>
                    <a:pt x="2032" y="5094"/>
                  </a:cubicBezTo>
                  <a:cubicBezTo>
                    <a:pt x="2032" y="5254"/>
                    <a:pt x="1992" y="5388"/>
                    <a:pt x="1911" y="5481"/>
                  </a:cubicBezTo>
                  <a:cubicBezTo>
                    <a:pt x="1831" y="5575"/>
                    <a:pt x="1724" y="5628"/>
                    <a:pt x="1564" y="5628"/>
                  </a:cubicBezTo>
                  <a:lnTo>
                    <a:pt x="1551" y="5628"/>
                  </a:lnTo>
                  <a:cubicBezTo>
                    <a:pt x="1136" y="5614"/>
                    <a:pt x="922" y="5227"/>
                    <a:pt x="922" y="4465"/>
                  </a:cubicBezTo>
                  <a:lnTo>
                    <a:pt x="0" y="4639"/>
                  </a:lnTo>
                  <a:cubicBezTo>
                    <a:pt x="27" y="5775"/>
                    <a:pt x="521" y="6377"/>
                    <a:pt x="1471" y="6416"/>
                  </a:cubicBezTo>
                  <a:lnTo>
                    <a:pt x="1457" y="6992"/>
                  </a:lnTo>
                  <a:lnTo>
                    <a:pt x="1751" y="6992"/>
                  </a:lnTo>
                  <a:lnTo>
                    <a:pt x="1765" y="6416"/>
                  </a:lnTo>
                  <a:cubicBezTo>
                    <a:pt x="2139" y="6390"/>
                    <a:pt x="2446" y="6243"/>
                    <a:pt x="2674" y="5989"/>
                  </a:cubicBezTo>
                  <a:cubicBezTo>
                    <a:pt x="2914" y="5735"/>
                    <a:pt x="3021" y="5427"/>
                    <a:pt x="3034" y="5040"/>
                  </a:cubicBezTo>
                  <a:cubicBezTo>
                    <a:pt x="3034" y="4853"/>
                    <a:pt x="3021" y="4679"/>
                    <a:pt x="2981" y="4518"/>
                  </a:cubicBezTo>
                  <a:cubicBezTo>
                    <a:pt x="2941" y="4358"/>
                    <a:pt x="2874" y="4197"/>
                    <a:pt x="2794" y="4064"/>
                  </a:cubicBezTo>
                  <a:cubicBezTo>
                    <a:pt x="2713" y="3930"/>
                    <a:pt x="2620" y="3796"/>
                    <a:pt x="2526" y="3690"/>
                  </a:cubicBezTo>
                  <a:cubicBezTo>
                    <a:pt x="2433" y="3583"/>
                    <a:pt x="2326" y="3476"/>
                    <a:pt x="2205" y="3356"/>
                  </a:cubicBezTo>
                  <a:lnTo>
                    <a:pt x="1471" y="2700"/>
                  </a:lnTo>
                  <a:cubicBezTo>
                    <a:pt x="1323" y="2554"/>
                    <a:pt x="1203" y="2420"/>
                    <a:pt x="1136" y="2299"/>
                  </a:cubicBezTo>
                  <a:cubicBezTo>
                    <a:pt x="1070" y="2180"/>
                    <a:pt x="1029" y="2032"/>
                    <a:pt x="1043" y="1845"/>
                  </a:cubicBezTo>
                  <a:cubicBezTo>
                    <a:pt x="1043" y="1685"/>
                    <a:pt x="1083" y="1565"/>
                    <a:pt x="1163" y="1471"/>
                  </a:cubicBezTo>
                  <a:cubicBezTo>
                    <a:pt x="1243" y="1378"/>
                    <a:pt x="1364" y="1324"/>
                    <a:pt x="1524" y="1324"/>
                  </a:cubicBezTo>
                  <a:lnTo>
                    <a:pt x="1564" y="1324"/>
                  </a:lnTo>
                  <a:cubicBezTo>
                    <a:pt x="1644" y="1324"/>
                    <a:pt x="1711" y="1337"/>
                    <a:pt x="1765" y="1364"/>
                  </a:cubicBezTo>
                  <a:cubicBezTo>
                    <a:pt x="1831" y="1404"/>
                    <a:pt x="1885" y="1444"/>
                    <a:pt x="1925" y="1497"/>
                  </a:cubicBezTo>
                  <a:cubicBezTo>
                    <a:pt x="1965" y="1551"/>
                    <a:pt x="1992" y="1631"/>
                    <a:pt x="2018" y="1711"/>
                  </a:cubicBezTo>
                  <a:cubicBezTo>
                    <a:pt x="2032" y="1805"/>
                    <a:pt x="2059" y="1886"/>
                    <a:pt x="2059" y="1979"/>
                  </a:cubicBezTo>
                  <a:cubicBezTo>
                    <a:pt x="2072" y="2059"/>
                    <a:pt x="2072" y="2166"/>
                    <a:pt x="2086" y="2273"/>
                  </a:cubicBezTo>
                  <a:lnTo>
                    <a:pt x="2981" y="2112"/>
                  </a:lnTo>
                  <a:cubicBezTo>
                    <a:pt x="2968" y="1898"/>
                    <a:pt x="2941" y="1711"/>
                    <a:pt x="2900" y="1538"/>
                  </a:cubicBezTo>
                  <a:cubicBezTo>
                    <a:pt x="2861" y="1378"/>
                    <a:pt x="2794" y="1217"/>
                    <a:pt x="2700" y="1070"/>
                  </a:cubicBezTo>
                  <a:cubicBezTo>
                    <a:pt x="2606" y="923"/>
                    <a:pt x="2487" y="802"/>
                    <a:pt x="2326" y="709"/>
                  </a:cubicBezTo>
                  <a:cubicBezTo>
                    <a:pt x="2166" y="615"/>
                    <a:pt x="1979" y="562"/>
                    <a:pt x="1751" y="549"/>
                  </a:cubicBezTo>
                  <a:lnTo>
                    <a:pt x="1765" y="14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92;p62"/>
            <p:cNvSpPr/>
            <p:nvPr/>
          </p:nvSpPr>
          <p:spPr>
            <a:xfrm>
              <a:off x="5545856" y="981598"/>
              <a:ext cx="560876" cy="491359"/>
            </a:xfrm>
            <a:custGeom>
              <a:avLst/>
              <a:gdLst/>
              <a:ahLst/>
              <a:cxnLst/>
              <a:rect l="l" t="t" r="r" b="b"/>
              <a:pathLst>
                <a:path w="11723" h="10270" extrusionOk="0">
                  <a:moveTo>
                    <a:pt x="5854" y="0"/>
                  </a:moveTo>
                  <a:cubicBezTo>
                    <a:pt x="5079" y="0"/>
                    <a:pt x="4294" y="176"/>
                    <a:pt x="3556" y="547"/>
                  </a:cubicBezTo>
                  <a:cubicBezTo>
                    <a:pt x="1017" y="1817"/>
                    <a:pt x="1" y="4905"/>
                    <a:pt x="1270" y="7445"/>
                  </a:cubicBezTo>
                  <a:cubicBezTo>
                    <a:pt x="2178" y="9232"/>
                    <a:pt x="3989" y="10270"/>
                    <a:pt x="5866" y="10270"/>
                  </a:cubicBezTo>
                  <a:cubicBezTo>
                    <a:pt x="6641" y="10270"/>
                    <a:pt x="7428" y="10092"/>
                    <a:pt x="8167" y="9717"/>
                  </a:cubicBezTo>
                  <a:cubicBezTo>
                    <a:pt x="10707" y="8447"/>
                    <a:pt x="11723" y="5359"/>
                    <a:pt x="10453" y="2833"/>
                  </a:cubicBezTo>
                  <a:cubicBezTo>
                    <a:pt x="9545" y="1035"/>
                    <a:pt x="7732" y="0"/>
                    <a:pt x="585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93;p62"/>
            <p:cNvSpPr/>
            <p:nvPr/>
          </p:nvSpPr>
          <p:spPr>
            <a:xfrm>
              <a:off x="5580399" y="981502"/>
              <a:ext cx="491789" cy="491215"/>
            </a:xfrm>
            <a:custGeom>
              <a:avLst/>
              <a:gdLst/>
              <a:ahLst/>
              <a:cxnLst/>
              <a:rect l="l" t="t" r="r" b="b"/>
              <a:pathLst>
                <a:path w="10279" h="10267" extrusionOk="0">
                  <a:moveTo>
                    <a:pt x="4932" y="1"/>
                  </a:moveTo>
                  <a:lnTo>
                    <a:pt x="4946" y="482"/>
                  </a:lnTo>
                  <a:lnTo>
                    <a:pt x="5160" y="482"/>
                  </a:lnTo>
                  <a:lnTo>
                    <a:pt x="5173" y="1"/>
                  </a:lnTo>
                  <a:close/>
                  <a:moveTo>
                    <a:pt x="5413" y="1"/>
                  </a:moveTo>
                  <a:lnTo>
                    <a:pt x="5387" y="482"/>
                  </a:lnTo>
                  <a:cubicBezTo>
                    <a:pt x="5454" y="496"/>
                    <a:pt x="5534" y="496"/>
                    <a:pt x="5601" y="509"/>
                  </a:cubicBezTo>
                  <a:lnTo>
                    <a:pt x="5641" y="28"/>
                  </a:lnTo>
                  <a:cubicBezTo>
                    <a:pt x="5601" y="15"/>
                    <a:pt x="5561" y="15"/>
                    <a:pt x="5508" y="15"/>
                  </a:cubicBezTo>
                  <a:lnTo>
                    <a:pt x="5454" y="15"/>
                  </a:lnTo>
                  <a:cubicBezTo>
                    <a:pt x="5440" y="15"/>
                    <a:pt x="5427" y="15"/>
                    <a:pt x="5413" y="1"/>
                  </a:cubicBezTo>
                  <a:close/>
                  <a:moveTo>
                    <a:pt x="4692" y="15"/>
                  </a:moveTo>
                  <a:cubicBezTo>
                    <a:pt x="4638" y="28"/>
                    <a:pt x="4585" y="28"/>
                    <a:pt x="4531" y="42"/>
                  </a:cubicBezTo>
                  <a:lnTo>
                    <a:pt x="4451" y="42"/>
                  </a:lnTo>
                  <a:lnTo>
                    <a:pt x="4518" y="523"/>
                  </a:lnTo>
                  <a:cubicBezTo>
                    <a:pt x="4585" y="509"/>
                    <a:pt x="4652" y="509"/>
                    <a:pt x="4732" y="496"/>
                  </a:cubicBezTo>
                  <a:lnTo>
                    <a:pt x="4692" y="15"/>
                  </a:lnTo>
                  <a:close/>
                  <a:moveTo>
                    <a:pt x="5882" y="54"/>
                  </a:moveTo>
                  <a:lnTo>
                    <a:pt x="5814" y="536"/>
                  </a:lnTo>
                  <a:cubicBezTo>
                    <a:pt x="5882" y="536"/>
                    <a:pt x="5962" y="549"/>
                    <a:pt x="6028" y="562"/>
                  </a:cubicBezTo>
                  <a:lnTo>
                    <a:pt x="6122" y="95"/>
                  </a:lnTo>
                  <a:cubicBezTo>
                    <a:pt x="6096" y="95"/>
                    <a:pt x="6082" y="81"/>
                    <a:pt x="6055" y="81"/>
                  </a:cubicBezTo>
                  <a:lnTo>
                    <a:pt x="6015" y="81"/>
                  </a:lnTo>
                  <a:cubicBezTo>
                    <a:pt x="5975" y="68"/>
                    <a:pt x="5935" y="68"/>
                    <a:pt x="5895" y="54"/>
                  </a:cubicBezTo>
                  <a:close/>
                  <a:moveTo>
                    <a:pt x="4210" y="81"/>
                  </a:moveTo>
                  <a:cubicBezTo>
                    <a:pt x="4130" y="95"/>
                    <a:pt x="4050" y="122"/>
                    <a:pt x="3970" y="135"/>
                  </a:cubicBezTo>
                  <a:lnTo>
                    <a:pt x="4077" y="603"/>
                  </a:lnTo>
                  <a:cubicBezTo>
                    <a:pt x="4157" y="589"/>
                    <a:pt x="4224" y="576"/>
                    <a:pt x="4291" y="562"/>
                  </a:cubicBezTo>
                  <a:lnTo>
                    <a:pt x="4210" y="81"/>
                  </a:lnTo>
                  <a:close/>
                  <a:moveTo>
                    <a:pt x="6363" y="149"/>
                  </a:moveTo>
                  <a:lnTo>
                    <a:pt x="6242" y="616"/>
                  </a:lnTo>
                  <a:cubicBezTo>
                    <a:pt x="6310" y="630"/>
                    <a:pt x="6390" y="656"/>
                    <a:pt x="6456" y="669"/>
                  </a:cubicBezTo>
                  <a:lnTo>
                    <a:pt x="6590" y="215"/>
                  </a:lnTo>
                  <a:cubicBezTo>
                    <a:pt x="6509" y="188"/>
                    <a:pt x="6443" y="161"/>
                    <a:pt x="6363" y="149"/>
                  </a:cubicBezTo>
                  <a:close/>
                  <a:moveTo>
                    <a:pt x="3743" y="188"/>
                  </a:moveTo>
                  <a:cubicBezTo>
                    <a:pt x="3716" y="202"/>
                    <a:pt x="3676" y="215"/>
                    <a:pt x="3649" y="215"/>
                  </a:cubicBezTo>
                  <a:cubicBezTo>
                    <a:pt x="3649" y="229"/>
                    <a:pt x="3636" y="229"/>
                    <a:pt x="3636" y="229"/>
                  </a:cubicBezTo>
                  <a:lnTo>
                    <a:pt x="3622" y="229"/>
                  </a:lnTo>
                  <a:cubicBezTo>
                    <a:pt x="3583" y="242"/>
                    <a:pt x="3542" y="255"/>
                    <a:pt x="3515" y="268"/>
                  </a:cubicBezTo>
                  <a:lnTo>
                    <a:pt x="3663" y="723"/>
                  </a:lnTo>
                  <a:cubicBezTo>
                    <a:pt x="3729" y="696"/>
                    <a:pt x="3797" y="683"/>
                    <a:pt x="3877" y="656"/>
                  </a:cubicBezTo>
                  <a:lnTo>
                    <a:pt x="3743" y="188"/>
                  </a:lnTo>
                  <a:close/>
                  <a:moveTo>
                    <a:pt x="6817" y="282"/>
                  </a:moveTo>
                  <a:lnTo>
                    <a:pt x="6657" y="737"/>
                  </a:lnTo>
                  <a:cubicBezTo>
                    <a:pt x="6737" y="763"/>
                    <a:pt x="6804" y="790"/>
                    <a:pt x="6871" y="817"/>
                  </a:cubicBezTo>
                  <a:lnTo>
                    <a:pt x="7044" y="362"/>
                  </a:lnTo>
                  <a:lnTo>
                    <a:pt x="7017" y="362"/>
                  </a:lnTo>
                  <a:lnTo>
                    <a:pt x="6817" y="282"/>
                  </a:lnTo>
                  <a:close/>
                  <a:moveTo>
                    <a:pt x="3289" y="348"/>
                  </a:moveTo>
                  <a:cubicBezTo>
                    <a:pt x="3248" y="362"/>
                    <a:pt x="3221" y="375"/>
                    <a:pt x="3195" y="389"/>
                  </a:cubicBezTo>
                  <a:lnTo>
                    <a:pt x="3168" y="389"/>
                  </a:lnTo>
                  <a:lnTo>
                    <a:pt x="3168" y="402"/>
                  </a:lnTo>
                  <a:lnTo>
                    <a:pt x="3141" y="402"/>
                  </a:lnTo>
                  <a:lnTo>
                    <a:pt x="3128" y="416"/>
                  </a:lnTo>
                  <a:lnTo>
                    <a:pt x="3114" y="416"/>
                  </a:lnTo>
                  <a:cubicBezTo>
                    <a:pt x="3102" y="429"/>
                    <a:pt x="3075" y="429"/>
                    <a:pt x="3061" y="443"/>
                  </a:cubicBezTo>
                  <a:lnTo>
                    <a:pt x="3262" y="883"/>
                  </a:lnTo>
                  <a:cubicBezTo>
                    <a:pt x="3328" y="856"/>
                    <a:pt x="3396" y="817"/>
                    <a:pt x="3462" y="790"/>
                  </a:cubicBezTo>
                  <a:lnTo>
                    <a:pt x="3289" y="348"/>
                  </a:lnTo>
                  <a:close/>
                  <a:moveTo>
                    <a:pt x="7272" y="469"/>
                  </a:moveTo>
                  <a:lnTo>
                    <a:pt x="7071" y="897"/>
                  </a:lnTo>
                  <a:cubicBezTo>
                    <a:pt x="7138" y="937"/>
                    <a:pt x="7205" y="963"/>
                    <a:pt x="7258" y="990"/>
                  </a:cubicBezTo>
                  <a:lnTo>
                    <a:pt x="7486" y="562"/>
                  </a:lnTo>
                  <a:cubicBezTo>
                    <a:pt x="7445" y="549"/>
                    <a:pt x="7406" y="523"/>
                    <a:pt x="7365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311" y="482"/>
                  </a:lnTo>
                  <a:cubicBezTo>
                    <a:pt x="7299" y="482"/>
                    <a:pt x="7285" y="469"/>
                    <a:pt x="7272" y="469"/>
                  </a:cubicBezTo>
                  <a:close/>
                  <a:moveTo>
                    <a:pt x="2820" y="549"/>
                  </a:moveTo>
                  <a:lnTo>
                    <a:pt x="2820" y="562"/>
                  </a:lnTo>
                  <a:lnTo>
                    <a:pt x="2794" y="562"/>
                  </a:lnTo>
                  <a:lnTo>
                    <a:pt x="2794" y="576"/>
                  </a:lnTo>
                  <a:lnTo>
                    <a:pt x="2767" y="576"/>
                  </a:lnTo>
                  <a:lnTo>
                    <a:pt x="2767" y="589"/>
                  </a:lnTo>
                  <a:lnTo>
                    <a:pt x="2740" y="589"/>
                  </a:lnTo>
                  <a:lnTo>
                    <a:pt x="2740" y="603"/>
                  </a:lnTo>
                  <a:lnTo>
                    <a:pt x="2713" y="603"/>
                  </a:lnTo>
                  <a:lnTo>
                    <a:pt x="2713" y="616"/>
                  </a:lnTo>
                  <a:lnTo>
                    <a:pt x="2687" y="616"/>
                  </a:lnTo>
                  <a:cubicBezTo>
                    <a:pt x="2674" y="630"/>
                    <a:pt x="2647" y="643"/>
                    <a:pt x="2620" y="656"/>
                  </a:cubicBezTo>
                  <a:lnTo>
                    <a:pt x="2861" y="1084"/>
                  </a:lnTo>
                  <a:cubicBezTo>
                    <a:pt x="2914" y="1044"/>
                    <a:pt x="2981" y="1017"/>
                    <a:pt x="3048" y="977"/>
                  </a:cubicBezTo>
                  <a:lnTo>
                    <a:pt x="3061" y="977"/>
                  </a:lnTo>
                  <a:lnTo>
                    <a:pt x="2847" y="549"/>
                  </a:lnTo>
                  <a:close/>
                  <a:moveTo>
                    <a:pt x="7700" y="683"/>
                  </a:moveTo>
                  <a:lnTo>
                    <a:pt x="7459" y="1097"/>
                  </a:lnTo>
                  <a:cubicBezTo>
                    <a:pt x="7512" y="1138"/>
                    <a:pt x="7579" y="1177"/>
                    <a:pt x="7646" y="1218"/>
                  </a:cubicBezTo>
                  <a:lnTo>
                    <a:pt x="7900" y="803"/>
                  </a:lnTo>
                  <a:cubicBezTo>
                    <a:pt x="7887" y="790"/>
                    <a:pt x="7860" y="776"/>
                    <a:pt x="7833" y="763"/>
                  </a:cubicBezTo>
                  <a:lnTo>
                    <a:pt x="7819" y="763"/>
                  </a:lnTo>
                  <a:lnTo>
                    <a:pt x="7819" y="749"/>
                  </a:lnTo>
                  <a:lnTo>
                    <a:pt x="7793" y="749"/>
                  </a:lnTo>
                  <a:lnTo>
                    <a:pt x="7793" y="737"/>
                  </a:lnTo>
                  <a:lnTo>
                    <a:pt x="7780" y="737"/>
                  </a:lnTo>
                  <a:lnTo>
                    <a:pt x="7780" y="723"/>
                  </a:lnTo>
                  <a:lnTo>
                    <a:pt x="7753" y="723"/>
                  </a:lnTo>
                  <a:cubicBezTo>
                    <a:pt x="7739" y="710"/>
                    <a:pt x="7712" y="696"/>
                    <a:pt x="7700" y="683"/>
                  </a:cubicBezTo>
                  <a:close/>
                  <a:moveTo>
                    <a:pt x="2406" y="790"/>
                  </a:moveTo>
                  <a:cubicBezTo>
                    <a:pt x="2353" y="817"/>
                    <a:pt x="2300" y="856"/>
                    <a:pt x="2246" y="897"/>
                  </a:cubicBezTo>
                  <a:lnTo>
                    <a:pt x="2232" y="897"/>
                  </a:lnTo>
                  <a:lnTo>
                    <a:pt x="2232" y="910"/>
                  </a:lnTo>
                  <a:cubicBezTo>
                    <a:pt x="2219" y="910"/>
                    <a:pt x="2219" y="910"/>
                    <a:pt x="2205" y="924"/>
                  </a:cubicBezTo>
                  <a:lnTo>
                    <a:pt x="2487" y="1311"/>
                  </a:lnTo>
                  <a:cubicBezTo>
                    <a:pt x="2540" y="1271"/>
                    <a:pt x="2606" y="1231"/>
                    <a:pt x="2674" y="1191"/>
                  </a:cubicBezTo>
                  <a:lnTo>
                    <a:pt x="2406" y="790"/>
                  </a:lnTo>
                  <a:close/>
                  <a:moveTo>
                    <a:pt x="8101" y="937"/>
                  </a:moveTo>
                  <a:lnTo>
                    <a:pt x="7819" y="1338"/>
                  </a:lnTo>
                  <a:cubicBezTo>
                    <a:pt x="7887" y="1378"/>
                    <a:pt x="7940" y="1418"/>
                    <a:pt x="7994" y="1458"/>
                  </a:cubicBezTo>
                  <a:lnTo>
                    <a:pt x="8301" y="1084"/>
                  </a:lnTo>
                  <a:cubicBezTo>
                    <a:pt x="8288" y="1070"/>
                    <a:pt x="8274" y="1070"/>
                    <a:pt x="8274" y="1057"/>
                  </a:cubicBezTo>
                  <a:lnTo>
                    <a:pt x="8261" y="1057"/>
                  </a:lnTo>
                  <a:cubicBezTo>
                    <a:pt x="8208" y="1017"/>
                    <a:pt x="8154" y="977"/>
                    <a:pt x="8113" y="950"/>
                  </a:cubicBezTo>
                  <a:lnTo>
                    <a:pt x="8101" y="950"/>
                  </a:lnTo>
                  <a:lnTo>
                    <a:pt x="8101" y="937"/>
                  </a:lnTo>
                  <a:close/>
                  <a:moveTo>
                    <a:pt x="2018" y="1057"/>
                  </a:moveTo>
                  <a:cubicBezTo>
                    <a:pt x="2005" y="1070"/>
                    <a:pt x="2005" y="1070"/>
                    <a:pt x="1992" y="1070"/>
                  </a:cubicBezTo>
                  <a:lnTo>
                    <a:pt x="1992" y="1084"/>
                  </a:lnTo>
                  <a:lnTo>
                    <a:pt x="1979" y="1084"/>
                  </a:lnTo>
                  <a:cubicBezTo>
                    <a:pt x="1925" y="1124"/>
                    <a:pt x="1885" y="1164"/>
                    <a:pt x="1831" y="1204"/>
                  </a:cubicBezTo>
                  <a:lnTo>
                    <a:pt x="2139" y="1578"/>
                  </a:lnTo>
                  <a:cubicBezTo>
                    <a:pt x="2193" y="1525"/>
                    <a:pt x="2246" y="1485"/>
                    <a:pt x="2312" y="1445"/>
                  </a:cubicBezTo>
                  <a:lnTo>
                    <a:pt x="2018" y="1057"/>
                  </a:lnTo>
                  <a:close/>
                  <a:moveTo>
                    <a:pt x="8475" y="1231"/>
                  </a:moveTo>
                  <a:lnTo>
                    <a:pt x="8167" y="1605"/>
                  </a:lnTo>
                  <a:cubicBezTo>
                    <a:pt x="8220" y="1646"/>
                    <a:pt x="8274" y="1699"/>
                    <a:pt x="8327" y="1752"/>
                  </a:cubicBezTo>
                  <a:lnTo>
                    <a:pt x="8662" y="1391"/>
                  </a:lnTo>
                  <a:cubicBezTo>
                    <a:pt x="8648" y="1391"/>
                    <a:pt x="8635" y="1378"/>
                    <a:pt x="8635" y="1364"/>
                  </a:cubicBezTo>
                  <a:lnTo>
                    <a:pt x="8621" y="1364"/>
                  </a:lnTo>
                  <a:lnTo>
                    <a:pt x="8609" y="1351"/>
                  </a:lnTo>
                  <a:lnTo>
                    <a:pt x="8609" y="1338"/>
                  </a:lnTo>
                  <a:lnTo>
                    <a:pt x="8595" y="1338"/>
                  </a:lnTo>
                  <a:cubicBezTo>
                    <a:pt x="8555" y="1298"/>
                    <a:pt x="8514" y="1271"/>
                    <a:pt x="8475" y="1231"/>
                  </a:cubicBezTo>
                  <a:close/>
                  <a:moveTo>
                    <a:pt x="1644" y="1364"/>
                  </a:moveTo>
                  <a:cubicBezTo>
                    <a:pt x="1617" y="1405"/>
                    <a:pt x="1578" y="1432"/>
                    <a:pt x="1551" y="1471"/>
                  </a:cubicBezTo>
                  <a:lnTo>
                    <a:pt x="1537" y="1471"/>
                  </a:lnTo>
                  <a:lnTo>
                    <a:pt x="1471" y="1539"/>
                  </a:lnTo>
                  <a:lnTo>
                    <a:pt x="1818" y="1872"/>
                  </a:lnTo>
                  <a:cubicBezTo>
                    <a:pt x="1872" y="1819"/>
                    <a:pt x="1925" y="1765"/>
                    <a:pt x="1979" y="1726"/>
                  </a:cubicBezTo>
                  <a:lnTo>
                    <a:pt x="1644" y="1364"/>
                  </a:lnTo>
                  <a:close/>
                  <a:moveTo>
                    <a:pt x="8835" y="1565"/>
                  </a:moveTo>
                  <a:lnTo>
                    <a:pt x="8488" y="1899"/>
                  </a:lnTo>
                  <a:cubicBezTo>
                    <a:pt x="8541" y="1952"/>
                    <a:pt x="8582" y="2006"/>
                    <a:pt x="8635" y="2059"/>
                  </a:cubicBezTo>
                  <a:lnTo>
                    <a:pt x="8996" y="1739"/>
                  </a:lnTo>
                  <a:lnTo>
                    <a:pt x="8942" y="1685"/>
                  </a:lnTo>
                  <a:lnTo>
                    <a:pt x="8929" y="1672"/>
                  </a:lnTo>
                  <a:lnTo>
                    <a:pt x="8929" y="1658"/>
                  </a:lnTo>
                  <a:lnTo>
                    <a:pt x="8915" y="1658"/>
                  </a:lnTo>
                  <a:lnTo>
                    <a:pt x="8915" y="1646"/>
                  </a:lnTo>
                  <a:lnTo>
                    <a:pt x="8903" y="1646"/>
                  </a:lnTo>
                  <a:lnTo>
                    <a:pt x="8903" y="1632"/>
                  </a:lnTo>
                  <a:lnTo>
                    <a:pt x="8889" y="1632"/>
                  </a:lnTo>
                  <a:cubicBezTo>
                    <a:pt x="8889" y="1619"/>
                    <a:pt x="8889" y="1619"/>
                    <a:pt x="8876" y="1619"/>
                  </a:cubicBezTo>
                  <a:lnTo>
                    <a:pt x="8876" y="1605"/>
                  </a:lnTo>
                  <a:lnTo>
                    <a:pt x="8862" y="1605"/>
                  </a:lnTo>
                  <a:lnTo>
                    <a:pt x="8862" y="1592"/>
                  </a:lnTo>
                  <a:cubicBezTo>
                    <a:pt x="8849" y="1592"/>
                    <a:pt x="8835" y="1578"/>
                    <a:pt x="8835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4" y="1833"/>
                    <a:pt x="1150" y="1899"/>
                  </a:cubicBezTo>
                  <a:lnTo>
                    <a:pt x="1524" y="2193"/>
                  </a:lnTo>
                  <a:cubicBezTo>
                    <a:pt x="1578" y="2140"/>
                    <a:pt x="1617" y="2086"/>
                    <a:pt x="1671" y="2033"/>
                  </a:cubicBezTo>
                  <a:lnTo>
                    <a:pt x="1310" y="1712"/>
                  </a:lnTo>
                  <a:close/>
                  <a:moveTo>
                    <a:pt x="9143" y="1926"/>
                  </a:moveTo>
                  <a:lnTo>
                    <a:pt x="8769" y="2234"/>
                  </a:lnTo>
                  <a:cubicBezTo>
                    <a:pt x="8822" y="2287"/>
                    <a:pt x="8862" y="2341"/>
                    <a:pt x="8903" y="2407"/>
                  </a:cubicBezTo>
                  <a:lnTo>
                    <a:pt x="9290" y="2113"/>
                  </a:lnTo>
                  <a:lnTo>
                    <a:pt x="9290" y="2100"/>
                  </a:lnTo>
                  <a:lnTo>
                    <a:pt x="9277" y="2100"/>
                  </a:lnTo>
                  <a:cubicBezTo>
                    <a:pt x="9236" y="2033"/>
                    <a:pt x="9197" y="1979"/>
                    <a:pt x="9143" y="1926"/>
                  </a:cubicBezTo>
                  <a:close/>
                  <a:moveTo>
                    <a:pt x="1002" y="2086"/>
                  </a:moveTo>
                  <a:lnTo>
                    <a:pt x="1002" y="2100"/>
                  </a:lnTo>
                  <a:cubicBezTo>
                    <a:pt x="976" y="2127"/>
                    <a:pt x="949" y="2166"/>
                    <a:pt x="922" y="2193"/>
                  </a:cubicBezTo>
                  <a:lnTo>
                    <a:pt x="922" y="2207"/>
                  </a:lnTo>
                  <a:lnTo>
                    <a:pt x="922" y="2220"/>
                  </a:lnTo>
                  <a:lnTo>
                    <a:pt x="909" y="2220"/>
                  </a:lnTo>
                  <a:lnTo>
                    <a:pt x="909" y="2234"/>
                  </a:lnTo>
                  <a:lnTo>
                    <a:pt x="896" y="2234"/>
                  </a:lnTo>
                  <a:lnTo>
                    <a:pt x="896" y="2247"/>
                  </a:lnTo>
                  <a:lnTo>
                    <a:pt x="883" y="2260"/>
                  </a:lnTo>
                  <a:lnTo>
                    <a:pt x="883" y="2273"/>
                  </a:lnTo>
                  <a:lnTo>
                    <a:pt x="869" y="2273"/>
                  </a:lnTo>
                  <a:lnTo>
                    <a:pt x="869" y="2287"/>
                  </a:lnTo>
                  <a:lnTo>
                    <a:pt x="1270" y="2554"/>
                  </a:lnTo>
                  <a:cubicBezTo>
                    <a:pt x="1310" y="2487"/>
                    <a:pt x="1350" y="2434"/>
                    <a:pt x="1391" y="2367"/>
                  </a:cubicBezTo>
                  <a:lnTo>
                    <a:pt x="1002" y="2086"/>
                  </a:lnTo>
                  <a:close/>
                  <a:moveTo>
                    <a:pt x="9437" y="2314"/>
                  </a:moveTo>
                  <a:lnTo>
                    <a:pt x="9022" y="2581"/>
                  </a:lnTo>
                  <a:cubicBezTo>
                    <a:pt x="9063" y="2648"/>
                    <a:pt x="9103" y="2701"/>
                    <a:pt x="9143" y="2768"/>
                  </a:cubicBezTo>
                  <a:lnTo>
                    <a:pt x="9557" y="2528"/>
                  </a:lnTo>
                  <a:lnTo>
                    <a:pt x="9557" y="2514"/>
                  </a:lnTo>
                  <a:lnTo>
                    <a:pt x="9437" y="2314"/>
                  </a:lnTo>
                  <a:close/>
                  <a:moveTo>
                    <a:pt x="735" y="2487"/>
                  </a:moveTo>
                  <a:cubicBezTo>
                    <a:pt x="722" y="2514"/>
                    <a:pt x="696" y="2554"/>
                    <a:pt x="682" y="2581"/>
                  </a:cubicBezTo>
                  <a:lnTo>
                    <a:pt x="682" y="2594"/>
                  </a:lnTo>
                  <a:lnTo>
                    <a:pt x="669" y="2594"/>
                  </a:lnTo>
                  <a:lnTo>
                    <a:pt x="669" y="2608"/>
                  </a:lnTo>
                  <a:cubicBezTo>
                    <a:pt x="655" y="2635"/>
                    <a:pt x="642" y="2661"/>
                    <a:pt x="615" y="2688"/>
                  </a:cubicBezTo>
                  <a:lnTo>
                    <a:pt x="1043" y="2929"/>
                  </a:lnTo>
                  <a:cubicBezTo>
                    <a:pt x="1083" y="2861"/>
                    <a:pt x="1123" y="2795"/>
                    <a:pt x="1150" y="2728"/>
                  </a:cubicBezTo>
                  <a:lnTo>
                    <a:pt x="735" y="2487"/>
                  </a:lnTo>
                  <a:close/>
                  <a:moveTo>
                    <a:pt x="9678" y="2728"/>
                  </a:moveTo>
                  <a:lnTo>
                    <a:pt x="9250" y="2955"/>
                  </a:lnTo>
                  <a:cubicBezTo>
                    <a:pt x="9263" y="2982"/>
                    <a:pt x="9277" y="3022"/>
                    <a:pt x="9290" y="3048"/>
                  </a:cubicBezTo>
                  <a:cubicBezTo>
                    <a:pt x="9316" y="3075"/>
                    <a:pt x="9330" y="3116"/>
                    <a:pt x="9343" y="3155"/>
                  </a:cubicBezTo>
                  <a:lnTo>
                    <a:pt x="9785" y="2942"/>
                  </a:lnTo>
                  <a:lnTo>
                    <a:pt x="9771" y="2929"/>
                  </a:lnTo>
                  <a:cubicBezTo>
                    <a:pt x="9758" y="2902"/>
                    <a:pt x="9744" y="2875"/>
                    <a:pt x="9744" y="2849"/>
                  </a:cubicBezTo>
                  <a:lnTo>
                    <a:pt x="9731" y="2849"/>
                  </a:lnTo>
                  <a:lnTo>
                    <a:pt x="9731" y="2835"/>
                  </a:lnTo>
                  <a:lnTo>
                    <a:pt x="9731" y="2822"/>
                  </a:lnTo>
                  <a:lnTo>
                    <a:pt x="9717" y="2822"/>
                  </a:lnTo>
                  <a:lnTo>
                    <a:pt x="9717" y="2808"/>
                  </a:lnTo>
                  <a:lnTo>
                    <a:pt x="9717" y="2795"/>
                  </a:lnTo>
                  <a:lnTo>
                    <a:pt x="9705" y="2795"/>
                  </a:lnTo>
                  <a:lnTo>
                    <a:pt x="9705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8" y="2742"/>
                  </a:lnTo>
                  <a:lnTo>
                    <a:pt x="9678" y="2728"/>
                  </a:lnTo>
                  <a:close/>
                  <a:moveTo>
                    <a:pt x="508" y="2915"/>
                  </a:moveTo>
                  <a:lnTo>
                    <a:pt x="508" y="2929"/>
                  </a:lnTo>
                  <a:lnTo>
                    <a:pt x="495" y="2929"/>
                  </a:lnTo>
                  <a:lnTo>
                    <a:pt x="495" y="2942"/>
                  </a:lnTo>
                  <a:lnTo>
                    <a:pt x="495" y="2955"/>
                  </a:lnTo>
                  <a:lnTo>
                    <a:pt x="482" y="2968"/>
                  </a:lnTo>
                  <a:lnTo>
                    <a:pt x="482" y="2982"/>
                  </a:lnTo>
                  <a:lnTo>
                    <a:pt x="468" y="2995"/>
                  </a:lnTo>
                  <a:cubicBezTo>
                    <a:pt x="455" y="3036"/>
                    <a:pt x="428" y="3075"/>
                    <a:pt x="414" y="3129"/>
                  </a:cubicBezTo>
                  <a:lnTo>
                    <a:pt x="856" y="3316"/>
                  </a:lnTo>
                  <a:cubicBezTo>
                    <a:pt x="883" y="3250"/>
                    <a:pt x="909" y="3182"/>
                    <a:pt x="949" y="3116"/>
                  </a:cubicBezTo>
                  <a:lnTo>
                    <a:pt x="508" y="2915"/>
                  </a:lnTo>
                  <a:close/>
                  <a:moveTo>
                    <a:pt x="9878" y="3169"/>
                  </a:moveTo>
                  <a:lnTo>
                    <a:pt x="9437" y="3356"/>
                  </a:lnTo>
                  <a:lnTo>
                    <a:pt x="9517" y="3556"/>
                  </a:lnTo>
                  <a:lnTo>
                    <a:pt x="9972" y="3396"/>
                  </a:lnTo>
                  <a:cubicBezTo>
                    <a:pt x="9958" y="3343"/>
                    <a:pt x="9931" y="3303"/>
                    <a:pt x="9918" y="3250"/>
                  </a:cubicBezTo>
                  <a:lnTo>
                    <a:pt x="9878" y="3169"/>
                  </a:lnTo>
                  <a:close/>
                  <a:moveTo>
                    <a:pt x="321" y="3356"/>
                  </a:moveTo>
                  <a:cubicBezTo>
                    <a:pt x="321" y="3369"/>
                    <a:pt x="321" y="3369"/>
                    <a:pt x="307" y="3383"/>
                  </a:cubicBezTo>
                  <a:lnTo>
                    <a:pt x="307" y="3396"/>
                  </a:lnTo>
                  <a:lnTo>
                    <a:pt x="307" y="3410"/>
                  </a:lnTo>
                  <a:cubicBezTo>
                    <a:pt x="295" y="3449"/>
                    <a:pt x="268" y="3503"/>
                    <a:pt x="254" y="3544"/>
                  </a:cubicBezTo>
                  <a:lnTo>
                    <a:pt x="254" y="3556"/>
                  </a:lnTo>
                  <a:lnTo>
                    <a:pt x="254" y="3570"/>
                  </a:lnTo>
                  <a:lnTo>
                    <a:pt x="241" y="3583"/>
                  </a:lnTo>
                  <a:lnTo>
                    <a:pt x="708" y="3731"/>
                  </a:lnTo>
                  <a:cubicBezTo>
                    <a:pt x="722" y="3651"/>
                    <a:pt x="749" y="3583"/>
                    <a:pt x="776" y="3517"/>
                  </a:cubicBezTo>
                  <a:lnTo>
                    <a:pt x="321" y="3356"/>
                  </a:lnTo>
                  <a:close/>
                  <a:moveTo>
                    <a:pt x="10052" y="3624"/>
                  </a:moveTo>
                  <a:lnTo>
                    <a:pt x="9584" y="3757"/>
                  </a:lnTo>
                  <a:cubicBezTo>
                    <a:pt x="9610" y="3838"/>
                    <a:pt x="9624" y="3904"/>
                    <a:pt x="9651" y="3971"/>
                  </a:cubicBezTo>
                  <a:lnTo>
                    <a:pt x="10106" y="3850"/>
                  </a:lnTo>
                  <a:lnTo>
                    <a:pt x="10106" y="3811"/>
                  </a:lnTo>
                  <a:cubicBezTo>
                    <a:pt x="10079" y="3744"/>
                    <a:pt x="10065" y="3677"/>
                    <a:pt x="10052" y="3624"/>
                  </a:cubicBezTo>
                  <a:close/>
                  <a:moveTo>
                    <a:pt x="174" y="3811"/>
                  </a:moveTo>
                  <a:cubicBezTo>
                    <a:pt x="174" y="3838"/>
                    <a:pt x="161" y="3864"/>
                    <a:pt x="161" y="3877"/>
                  </a:cubicBezTo>
                  <a:lnTo>
                    <a:pt x="161" y="3891"/>
                  </a:lnTo>
                  <a:lnTo>
                    <a:pt x="161" y="3904"/>
                  </a:lnTo>
                  <a:lnTo>
                    <a:pt x="147" y="3904"/>
                  </a:lnTo>
                  <a:lnTo>
                    <a:pt x="147" y="3918"/>
                  </a:lnTo>
                  <a:lnTo>
                    <a:pt x="147" y="3931"/>
                  </a:lnTo>
                  <a:lnTo>
                    <a:pt x="147" y="3945"/>
                  </a:lnTo>
                  <a:lnTo>
                    <a:pt x="147" y="3957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34" y="3998"/>
                  </a:lnTo>
                  <a:cubicBezTo>
                    <a:pt x="134" y="4011"/>
                    <a:pt x="120" y="4025"/>
                    <a:pt x="120" y="4038"/>
                  </a:cubicBezTo>
                  <a:lnTo>
                    <a:pt x="589" y="4145"/>
                  </a:lnTo>
                  <a:cubicBezTo>
                    <a:pt x="601" y="4078"/>
                    <a:pt x="628" y="4011"/>
                    <a:pt x="642" y="3931"/>
                  </a:cubicBezTo>
                  <a:lnTo>
                    <a:pt x="174" y="3811"/>
                  </a:lnTo>
                  <a:close/>
                  <a:moveTo>
                    <a:pt x="10172" y="4078"/>
                  </a:moveTo>
                  <a:lnTo>
                    <a:pt x="9691" y="4185"/>
                  </a:lnTo>
                  <a:cubicBezTo>
                    <a:pt x="9705" y="4251"/>
                    <a:pt x="9717" y="4332"/>
                    <a:pt x="9731" y="4399"/>
                  </a:cubicBezTo>
                  <a:lnTo>
                    <a:pt x="10213" y="4319"/>
                  </a:lnTo>
                  <a:lnTo>
                    <a:pt x="10172" y="4078"/>
                  </a:lnTo>
                  <a:close/>
                  <a:moveTo>
                    <a:pt x="81" y="4278"/>
                  </a:moveTo>
                  <a:lnTo>
                    <a:pt x="40" y="4519"/>
                  </a:lnTo>
                  <a:lnTo>
                    <a:pt x="521" y="4572"/>
                  </a:lnTo>
                  <a:cubicBezTo>
                    <a:pt x="521" y="4506"/>
                    <a:pt x="535" y="4439"/>
                    <a:pt x="548" y="4358"/>
                  </a:cubicBezTo>
                  <a:lnTo>
                    <a:pt x="81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1" y="4679"/>
                    <a:pt x="9785" y="4759"/>
                    <a:pt x="9785" y="4827"/>
                  </a:cubicBezTo>
                  <a:lnTo>
                    <a:pt x="10266" y="4800"/>
                  </a:lnTo>
                  <a:cubicBezTo>
                    <a:pt x="10266" y="4759"/>
                    <a:pt x="10252" y="4720"/>
                    <a:pt x="10252" y="4679"/>
                  </a:cubicBezTo>
                  <a:lnTo>
                    <a:pt x="10252" y="4666"/>
                  </a:lnTo>
                  <a:cubicBezTo>
                    <a:pt x="10252" y="4626"/>
                    <a:pt x="10252" y="4599"/>
                    <a:pt x="10239" y="4559"/>
                  </a:cubicBezTo>
                  <a:close/>
                  <a:moveTo>
                    <a:pt x="13" y="4759"/>
                  </a:moveTo>
                  <a:lnTo>
                    <a:pt x="13" y="4773"/>
                  </a:lnTo>
                  <a:lnTo>
                    <a:pt x="13" y="4786"/>
                  </a:lnTo>
                  <a:lnTo>
                    <a:pt x="13" y="4800"/>
                  </a:lnTo>
                  <a:lnTo>
                    <a:pt x="13" y="4813"/>
                  </a:lnTo>
                  <a:lnTo>
                    <a:pt x="13" y="4827"/>
                  </a:lnTo>
                  <a:lnTo>
                    <a:pt x="13" y="4854"/>
                  </a:lnTo>
                  <a:lnTo>
                    <a:pt x="13" y="4866"/>
                  </a:lnTo>
                  <a:cubicBezTo>
                    <a:pt x="13" y="4907"/>
                    <a:pt x="1" y="4960"/>
                    <a:pt x="1" y="5000"/>
                  </a:cubicBezTo>
                  <a:lnTo>
                    <a:pt x="482" y="5014"/>
                  </a:lnTo>
                  <a:cubicBezTo>
                    <a:pt x="495" y="4934"/>
                    <a:pt x="495" y="4866"/>
                    <a:pt x="495" y="4800"/>
                  </a:cubicBezTo>
                  <a:lnTo>
                    <a:pt x="13" y="4759"/>
                  </a:lnTo>
                  <a:close/>
                  <a:moveTo>
                    <a:pt x="10279" y="5041"/>
                  </a:moveTo>
                  <a:lnTo>
                    <a:pt x="9798" y="5053"/>
                  </a:lnTo>
                  <a:lnTo>
                    <a:pt x="9798" y="5267"/>
                  </a:lnTo>
                  <a:lnTo>
                    <a:pt x="10266" y="5281"/>
                  </a:lnTo>
                  <a:cubicBezTo>
                    <a:pt x="10279" y="5228"/>
                    <a:pt x="10279" y="5187"/>
                    <a:pt x="10279" y="5134"/>
                  </a:cubicBezTo>
                  <a:lnTo>
                    <a:pt x="10279" y="5041"/>
                  </a:lnTo>
                  <a:close/>
                  <a:moveTo>
                    <a:pt x="482" y="5228"/>
                  </a:moveTo>
                  <a:lnTo>
                    <a:pt x="1" y="5241"/>
                  </a:lnTo>
                  <a:cubicBezTo>
                    <a:pt x="1" y="5281"/>
                    <a:pt x="1" y="5335"/>
                    <a:pt x="13" y="5374"/>
                  </a:cubicBezTo>
                  <a:lnTo>
                    <a:pt x="13" y="5388"/>
                  </a:lnTo>
                  <a:lnTo>
                    <a:pt x="13" y="5481"/>
                  </a:lnTo>
                  <a:lnTo>
                    <a:pt x="495" y="5442"/>
                  </a:lnTo>
                  <a:cubicBezTo>
                    <a:pt x="495" y="5374"/>
                    <a:pt x="482" y="5308"/>
                    <a:pt x="482" y="5228"/>
                  </a:cubicBezTo>
                  <a:close/>
                  <a:moveTo>
                    <a:pt x="9785" y="5481"/>
                  </a:moveTo>
                  <a:cubicBezTo>
                    <a:pt x="9771" y="5561"/>
                    <a:pt x="9771" y="5629"/>
                    <a:pt x="9758" y="5695"/>
                  </a:cubicBezTo>
                  <a:lnTo>
                    <a:pt x="10239" y="5762"/>
                  </a:lnTo>
                  <a:cubicBezTo>
                    <a:pt x="10252" y="5682"/>
                    <a:pt x="10252" y="5602"/>
                    <a:pt x="10266" y="5522"/>
                  </a:cubicBezTo>
                  <a:lnTo>
                    <a:pt x="9785" y="5481"/>
                  </a:lnTo>
                  <a:close/>
                  <a:moveTo>
                    <a:pt x="508" y="5668"/>
                  </a:moveTo>
                  <a:lnTo>
                    <a:pt x="40" y="5722"/>
                  </a:lnTo>
                  <a:lnTo>
                    <a:pt x="40" y="5802"/>
                  </a:lnTo>
                  <a:lnTo>
                    <a:pt x="54" y="5802"/>
                  </a:lnTo>
                  <a:lnTo>
                    <a:pt x="54" y="5816"/>
                  </a:lnTo>
                  <a:lnTo>
                    <a:pt x="54" y="5829"/>
                  </a:lnTo>
                  <a:cubicBezTo>
                    <a:pt x="54" y="5869"/>
                    <a:pt x="67" y="5909"/>
                    <a:pt x="67" y="5962"/>
                  </a:cubicBezTo>
                  <a:lnTo>
                    <a:pt x="548" y="5882"/>
                  </a:lnTo>
                  <a:cubicBezTo>
                    <a:pt x="535" y="5816"/>
                    <a:pt x="521" y="5736"/>
                    <a:pt x="508" y="5668"/>
                  </a:cubicBezTo>
                  <a:close/>
                  <a:moveTo>
                    <a:pt x="9731" y="5923"/>
                  </a:moveTo>
                  <a:cubicBezTo>
                    <a:pt x="9717" y="5989"/>
                    <a:pt x="9705" y="6056"/>
                    <a:pt x="9691" y="6137"/>
                  </a:cubicBezTo>
                  <a:lnTo>
                    <a:pt x="10159" y="6230"/>
                  </a:lnTo>
                  <a:lnTo>
                    <a:pt x="10159" y="6203"/>
                  </a:lnTo>
                  <a:lnTo>
                    <a:pt x="10159" y="6190"/>
                  </a:lnTo>
                  <a:lnTo>
                    <a:pt x="10172" y="6190"/>
                  </a:lnTo>
                  <a:lnTo>
                    <a:pt x="10172" y="6176"/>
                  </a:lnTo>
                  <a:lnTo>
                    <a:pt x="10172" y="6163"/>
                  </a:lnTo>
                  <a:lnTo>
                    <a:pt x="10172" y="6150"/>
                  </a:lnTo>
                  <a:lnTo>
                    <a:pt x="10172" y="6137"/>
                  </a:lnTo>
                  <a:lnTo>
                    <a:pt x="10172" y="6123"/>
                  </a:lnTo>
                  <a:lnTo>
                    <a:pt x="10186" y="6110"/>
                  </a:lnTo>
                  <a:lnTo>
                    <a:pt x="10186" y="6096"/>
                  </a:lnTo>
                  <a:cubicBezTo>
                    <a:pt x="10186" y="6056"/>
                    <a:pt x="10199" y="6030"/>
                    <a:pt x="10199" y="6003"/>
                  </a:cubicBezTo>
                  <a:lnTo>
                    <a:pt x="9731" y="5923"/>
                  </a:lnTo>
                  <a:close/>
                  <a:moveTo>
                    <a:pt x="589" y="6096"/>
                  </a:moveTo>
                  <a:lnTo>
                    <a:pt x="107" y="6190"/>
                  </a:lnTo>
                  <a:cubicBezTo>
                    <a:pt x="120" y="6217"/>
                    <a:pt x="120" y="6230"/>
                    <a:pt x="120" y="6256"/>
                  </a:cubicBezTo>
                  <a:lnTo>
                    <a:pt x="134" y="6256"/>
                  </a:lnTo>
                  <a:cubicBezTo>
                    <a:pt x="147" y="6324"/>
                    <a:pt x="147" y="6377"/>
                    <a:pt x="174" y="6431"/>
                  </a:cubicBezTo>
                  <a:lnTo>
                    <a:pt x="628" y="6310"/>
                  </a:lnTo>
                  <a:cubicBezTo>
                    <a:pt x="615" y="6244"/>
                    <a:pt x="601" y="6163"/>
                    <a:pt x="589" y="6096"/>
                  </a:cubicBezTo>
                  <a:close/>
                  <a:moveTo>
                    <a:pt x="9637" y="6337"/>
                  </a:moveTo>
                  <a:cubicBezTo>
                    <a:pt x="9610" y="6417"/>
                    <a:pt x="9598" y="6484"/>
                    <a:pt x="9571" y="6551"/>
                  </a:cubicBezTo>
                  <a:lnTo>
                    <a:pt x="10025" y="6698"/>
                  </a:lnTo>
                  <a:lnTo>
                    <a:pt x="10038" y="6698"/>
                  </a:lnTo>
                  <a:lnTo>
                    <a:pt x="10038" y="6684"/>
                  </a:lnTo>
                  <a:lnTo>
                    <a:pt x="10038" y="6671"/>
                  </a:lnTo>
                  <a:cubicBezTo>
                    <a:pt x="10052" y="6631"/>
                    <a:pt x="10065" y="6604"/>
                    <a:pt x="10065" y="6564"/>
                  </a:cubicBezTo>
                  <a:lnTo>
                    <a:pt x="10079" y="6564"/>
                  </a:lnTo>
                  <a:lnTo>
                    <a:pt x="10079" y="6551"/>
                  </a:lnTo>
                  <a:lnTo>
                    <a:pt x="10079" y="6538"/>
                  </a:lnTo>
                  <a:lnTo>
                    <a:pt x="10079" y="6524"/>
                  </a:lnTo>
                  <a:lnTo>
                    <a:pt x="10079" y="6511"/>
                  </a:lnTo>
                  <a:lnTo>
                    <a:pt x="10092" y="6511"/>
                  </a:lnTo>
                  <a:lnTo>
                    <a:pt x="10092" y="6497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37" y="6337"/>
                  </a:lnTo>
                  <a:close/>
                  <a:moveTo>
                    <a:pt x="696" y="6511"/>
                  </a:moveTo>
                  <a:lnTo>
                    <a:pt x="241" y="6657"/>
                  </a:lnTo>
                  <a:cubicBezTo>
                    <a:pt x="241" y="6671"/>
                    <a:pt x="241" y="6698"/>
                    <a:pt x="254" y="6711"/>
                  </a:cubicBezTo>
                  <a:lnTo>
                    <a:pt x="254" y="6725"/>
                  </a:lnTo>
                  <a:cubicBezTo>
                    <a:pt x="268" y="6778"/>
                    <a:pt x="295" y="6832"/>
                    <a:pt x="307" y="6885"/>
                  </a:cubicBezTo>
                  <a:lnTo>
                    <a:pt x="762" y="6725"/>
                  </a:lnTo>
                  <a:cubicBezTo>
                    <a:pt x="735" y="6657"/>
                    <a:pt x="722" y="6591"/>
                    <a:pt x="696" y="6511"/>
                  </a:cubicBezTo>
                  <a:close/>
                  <a:moveTo>
                    <a:pt x="9504" y="6764"/>
                  </a:moveTo>
                  <a:lnTo>
                    <a:pt x="9423" y="6965"/>
                  </a:lnTo>
                  <a:lnTo>
                    <a:pt x="9865" y="7153"/>
                  </a:lnTo>
                  <a:lnTo>
                    <a:pt x="9905" y="7032"/>
                  </a:lnTo>
                  <a:lnTo>
                    <a:pt x="9918" y="7032"/>
                  </a:lnTo>
                  <a:lnTo>
                    <a:pt x="9918" y="7019"/>
                  </a:lnTo>
                  <a:lnTo>
                    <a:pt x="9918" y="7005"/>
                  </a:lnTo>
                  <a:cubicBezTo>
                    <a:pt x="9931" y="6978"/>
                    <a:pt x="9945" y="6952"/>
                    <a:pt x="9945" y="6925"/>
                  </a:cubicBezTo>
                  <a:lnTo>
                    <a:pt x="9504" y="6764"/>
                  </a:lnTo>
                  <a:close/>
                  <a:moveTo>
                    <a:pt x="842" y="6925"/>
                  </a:moveTo>
                  <a:lnTo>
                    <a:pt x="402" y="7112"/>
                  </a:lnTo>
                  <a:cubicBezTo>
                    <a:pt x="414" y="7139"/>
                    <a:pt x="428" y="7179"/>
                    <a:pt x="441" y="7206"/>
                  </a:cubicBezTo>
                  <a:lnTo>
                    <a:pt x="441" y="7219"/>
                  </a:lnTo>
                  <a:lnTo>
                    <a:pt x="455" y="7219"/>
                  </a:lnTo>
                  <a:cubicBezTo>
                    <a:pt x="468" y="7259"/>
                    <a:pt x="482" y="7299"/>
                    <a:pt x="495" y="7326"/>
                  </a:cubicBezTo>
                  <a:lnTo>
                    <a:pt x="936" y="7126"/>
                  </a:lnTo>
                  <a:cubicBezTo>
                    <a:pt x="896" y="7058"/>
                    <a:pt x="869" y="6992"/>
                    <a:pt x="842" y="6925"/>
                  </a:cubicBezTo>
                  <a:close/>
                  <a:moveTo>
                    <a:pt x="9330" y="7165"/>
                  </a:moveTo>
                  <a:cubicBezTo>
                    <a:pt x="9304" y="7219"/>
                    <a:pt x="9263" y="7286"/>
                    <a:pt x="9236" y="7353"/>
                  </a:cubicBezTo>
                  <a:lnTo>
                    <a:pt x="9651" y="7580"/>
                  </a:lnTo>
                  <a:cubicBezTo>
                    <a:pt x="9664" y="7580"/>
                    <a:pt x="9664" y="7566"/>
                    <a:pt x="9664" y="7554"/>
                  </a:cubicBezTo>
                  <a:lnTo>
                    <a:pt x="9678" y="7554"/>
                  </a:lnTo>
                  <a:lnTo>
                    <a:pt x="9678" y="7540"/>
                  </a:lnTo>
                  <a:lnTo>
                    <a:pt x="9678" y="7527"/>
                  </a:lnTo>
                  <a:lnTo>
                    <a:pt x="9691" y="7527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705" y="7500"/>
                  </a:lnTo>
                  <a:lnTo>
                    <a:pt x="9705" y="7486"/>
                  </a:lnTo>
                  <a:lnTo>
                    <a:pt x="9705" y="7473"/>
                  </a:lnTo>
                  <a:lnTo>
                    <a:pt x="9717" y="7473"/>
                  </a:lnTo>
                  <a:lnTo>
                    <a:pt x="9717" y="7459"/>
                  </a:lnTo>
                  <a:lnTo>
                    <a:pt x="9717" y="7447"/>
                  </a:lnTo>
                  <a:lnTo>
                    <a:pt x="9731" y="7447"/>
                  </a:lnTo>
                  <a:lnTo>
                    <a:pt x="9731" y="7433"/>
                  </a:lnTo>
                  <a:cubicBezTo>
                    <a:pt x="9744" y="7406"/>
                    <a:pt x="9758" y="7393"/>
                    <a:pt x="9758" y="7366"/>
                  </a:cubicBezTo>
                  <a:lnTo>
                    <a:pt x="9330" y="7165"/>
                  </a:lnTo>
                  <a:close/>
                  <a:moveTo>
                    <a:pt x="1029" y="7326"/>
                  </a:moveTo>
                  <a:lnTo>
                    <a:pt x="601" y="7554"/>
                  </a:lnTo>
                  <a:lnTo>
                    <a:pt x="722" y="7753"/>
                  </a:lnTo>
                  <a:lnTo>
                    <a:pt x="1136" y="7513"/>
                  </a:lnTo>
                  <a:cubicBezTo>
                    <a:pt x="1097" y="7447"/>
                    <a:pt x="1070" y="7379"/>
                    <a:pt x="1029" y="7326"/>
                  </a:cubicBezTo>
                  <a:close/>
                  <a:moveTo>
                    <a:pt x="9116" y="7540"/>
                  </a:moveTo>
                  <a:cubicBezTo>
                    <a:pt x="9090" y="7607"/>
                    <a:pt x="9049" y="7673"/>
                    <a:pt x="9010" y="7727"/>
                  </a:cubicBezTo>
                  <a:lnTo>
                    <a:pt x="9411" y="7994"/>
                  </a:lnTo>
                  <a:cubicBezTo>
                    <a:pt x="9411" y="7981"/>
                    <a:pt x="9411" y="7981"/>
                    <a:pt x="9423" y="7967"/>
                  </a:cubicBezTo>
                  <a:lnTo>
                    <a:pt x="9423" y="7955"/>
                  </a:lnTo>
                  <a:lnTo>
                    <a:pt x="9437" y="7955"/>
                  </a:lnTo>
                  <a:lnTo>
                    <a:pt x="9437" y="7941"/>
                  </a:lnTo>
                  <a:lnTo>
                    <a:pt x="9450" y="7941"/>
                  </a:lnTo>
                  <a:lnTo>
                    <a:pt x="9450" y="7928"/>
                  </a:lnTo>
                  <a:lnTo>
                    <a:pt x="9450" y="7914"/>
                  </a:lnTo>
                  <a:lnTo>
                    <a:pt x="9464" y="7914"/>
                  </a:lnTo>
                  <a:lnTo>
                    <a:pt x="9464" y="7901"/>
                  </a:lnTo>
                  <a:lnTo>
                    <a:pt x="9477" y="7901"/>
                  </a:lnTo>
                  <a:lnTo>
                    <a:pt x="9477" y="7887"/>
                  </a:lnTo>
                  <a:lnTo>
                    <a:pt x="9477" y="7874"/>
                  </a:lnTo>
                  <a:lnTo>
                    <a:pt x="9491" y="7874"/>
                  </a:lnTo>
                  <a:lnTo>
                    <a:pt x="9491" y="7860"/>
                  </a:lnTo>
                  <a:lnTo>
                    <a:pt x="9491" y="7848"/>
                  </a:lnTo>
                  <a:lnTo>
                    <a:pt x="9504" y="7848"/>
                  </a:lnTo>
                  <a:lnTo>
                    <a:pt x="9504" y="7834"/>
                  </a:lnTo>
                  <a:lnTo>
                    <a:pt x="9517" y="7834"/>
                  </a:lnTo>
                  <a:lnTo>
                    <a:pt x="9517" y="7821"/>
                  </a:lnTo>
                  <a:lnTo>
                    <a:pt x="9517" y="7807"/>
                  </a:lnTo>
                  <a:lnTo>
                    <a:pt x="9530" y="7807"/>
                  </a:lnTo>
                  <a:lnTo>
                    <a:pt x="9530" y="7794"/>
                  </a:lnTo>
                  <a:lnTo>
                    <a:pt x="9116" y="7540"/>
                  </a:lnTo>
                  <a:close/>
                  <a:moveTo>
                    <a:pt x="1257" y="7700"/>
                  </a:moveTo>
                  <a:lnTo>
                    <a:pt x="856" y="7955"/>
                  </a:lnTo>
                  <a:cubicBezTo>
                    <a:pt x="896" y="8035"/>
                    <a:pt x="936" y="8088"/>
                    <a:pt x="990" y="8154"/>
                  </a:cubicBezTo>
                  <a:lnTo>
                    <a:pt x="1377" y="7874"/>
                  </a:lnTo>
                  <a:cubicBezTo>
                    <a:pt x="1337" y="7821"/>
                    <a:pt x="1297" y="7753"/>
                    <a:pt x="1257" y="7700"/>
                  </a:cubicBezTo>
                  <a:close/>
                  <a:moveTo>
                    <a:pt x="8876" y="7901"/>
                  </a:moveTo>
                  <a:cubicBezTo>
                    <a:pt x="8835" y="7967"/>
                    <a:pt x="8796" y="8021"/>
                    <a:pt x="8742" y="8074"/>
                  </a:cubicBezTo>
                  <a:lnTo>
                    <a:pt x="9116" y="8382"/>
                  </a:lnTo>
                  <a:cubicBezTo>
                    <a:pt x="9156" y="8329"/>
                    <a:pt x="9209" y="8275"/>
                    <a:pt x="9250" y="8222"/>
                  </a:cubicBezTo>
                  <a:lnTo>
                    <a:pt x="9250" y="8208"/>
                  </a:lnTo>
                  <a:cubicBezTo>
                    <a:pt x="9263" y="8208"/>
                    <a:pt x="9263" y="8195"/>
                    <a:pt x="9263" y="8195"/>
                  </a:cubicBezTo>
                  <a:lnTo>
                    <a:pt x="8876" y="7901"/>
                  </a:lnTo>
                  <a:close/>
                  <a:moveTo>
                    <a:pt x="1510" y="8048"/>
                  </a:moveTo>
                  <a:lnTo>
                    <a:pt x="1136" y="8356"/>
                  </a:lnTo>
                  <a:cubicBezTo>
                    <a:pt x="1190" y="8409"/>
                    <a:pt x="1230" y="8475"/>
                    <a:pt x="1284" y="8529"/>
                  </a:cubicBezTo>
                  <a:lnTo>
                    <a:pt x="1644" y="8222"/>
                  </a:lnTo>
                  <a:cubicBezTo>
                    <a:pt x="1605" y="8168"/>
                    <a:pt x="1551" y="8101"/>
                    <a:pt x="1510" y="8048"/>
                  </a:cubicBezTo>
                  <a:close/>
                  <a:moveTo>
                    <a:pt x="8609" y="8249"/>
                  </a:moveTo>
                  <a:cubicBezTo>
                    <a:pt x="8555" y="8302"/>
                    <a:pt x="8502" y="8356"/>
                    <a:pt x="8461" y="8409"/>
                  </a:cubicBezTo>
                  <a:lnTo>
                    <a:pt x="8796" y="8743"/>
                  </a:lnTo>
                  <a:cubicBezTo>
                    <a:pt x="8822" y="8716"/>
                    <a:pt x="8835" y="8689"/>
                    <a:pt x="8862" y="8676"/>
                  </a:cubicBezTo>
                  <a:lnTo>
                    <a:pt x="8862" y="8662"/>
                  </a:lnTo>
                  <a:lnTo>
                    <a:pt x="8876" y="8662"/>
                  </a:lnTo>
                  <a:lnTo>
                    <a:pt x="8876" y="8650"/>
                  </a:lnTo>
                  <a:lnTo>
                    <a:pt x="8889" y="8650"/>
                  </a:lnTo>
                  <a:lnTo>
                    <a:pt x="8889" y="8636"/>
                  </a:lnTo>
                  <a:lnTo>
                    <a:pt x="8903" y="8636"/>
                  </a:lnTo>
                  <a:lnTo>
                    <a:pt x="8903" y="8623"/>
                  </a:lnTo>
                  <a:cubicBezTo>
                    <a:pt x="8915" y="8623"/>
                    <a:pt x="8915" y="8623"/>
                    <a:pt x="8915" y="8609"/>
                  </a:cubicBezTo>
                  <a:lnTo>
                    <a:pt x="8929" y="8609"/>
                  </a:lnTo>
                  <a:lnTo>
                    <a:pt x="8929" y="8596"/>
                  </a:lnTo>
                  <a:lnTo>
                    <a:pt x="8956" y="8569"/>
                  </a:lnTo>
                  <a:lnTo>
                    <a:pt x="8609" y="8249"/>
                  </a:lnTo>
                  <a:close/>
                  <a:moveTo>
                    <a:pt x="1792" y="8382"/>
                  </a:moveTo>
                  <a:lnTo>
                    <a:pt x="1457" y="8716"/>
                  </a:lnTo>
                  <a:lnTo>
                    <a:pt x="1471" y="8730"/>
                  </a:lnTo>
                  <a:lnTo>
                    <a:pt x="1617" y="8876"/>
                  </a:lnTo>
                  <a:lnTo>
                    <a:pt x="1952" y="8529"/>
                  </a:lnTo>
                  <a:cubicBezTo>
                    <a:pt x="1899" y="8475"/>
                    <a:pt x="1845" y="8422"/>
                    <a:pt x="1792" y="8382"/>
                  </a:cubicBezTo>
                  <a:close/>
                  <a:moveTo>
                    <a:pt x="8301" y="8555"/>
                  </a:moveTo>
                  <a:cubicBezTo>
                    <a:pt x="8247" y="8609"/>
                    <a:pt x="8194" y="8650"/>
                    <a:pt x="8140" y="8703"/>
                  </a:cubicBezTo>
                  <a:lnTo>
                    <a:pt x="8448" y="9063"/>
                  </a:lnTo>
                  <a:cubicBezTo>
                    <a:pt x="8488" y="9024"/>
                    <a:pt x="8541" y="8983"/>
                    <a:pt x="8582" y="8944"/>
                  </a:cubicBezTo>
                  <a:lnTo>
                    <a:pt x="8595" y="8944"/>
                  </a:lnTo>
                  <a:cubicBezTo>
                    <a:pt x="8609" y="8930"/>
                    <a:pt x="8609" y="8917"/>
                    <a:pt x="8621" y="8903"/>
                  </a:cubicBezTo>
                  <a:lnTo>
                    <a:pt x="8301" y="8555"/>
                  </a:lnTo>
                  <a:close/>
                  <a:moveTo>
                    <a:pt x="2112" y="8676"/>
                  </a:moveTo>
                  <a:lnTo>
                    <a:pt x="1804" y="9037"/>
                  </a:lnTo>
                  <a:cubicBezTo>
                    <a:pt x="1804" y="9051"/>
                    <a:pt x="1818" y="9051"/>
                    <a:pt x="1818" y="9051"/>
                  </a:cubicBezTo>
                  <a:lnTo>
                    <a:pt x="1818" y="9063"/>
                  </a:lnTo>
                  <a:lnTo>
                    <a:pt x="1831" y="9063"/>
                  </a:lnTo>
                  <a:cubicBezTo>
                    <a:pt x="1885" y="9104"/>
                    <a:pt x="1938" y="9144"/>
                    <a:pt x="1992" y="9197"/>
                  </a:cubicBezTo>
                  <a:lnTo>
                    <a:pt x="2286" y="8810"/>
                  </a:lnTo>
                  <a:cubicBezTo>
                    <a:pt x="2232" y="8769"/>
                    <a:pt x="2166" y="8716"/>
                    <a:pt x="2112" y="8676"/>
                  </a:cubicBezTo>
                  <a:close/>
                  <a:moveTo>
                    <a:pt x="7967" y="8837"/>
                  </a:moveTo>
                  <a:cubicBezTo>
                    <a:pt x="7913" y="8876"/>
                    <a:pt x="7846" y="8917"/>
                    <a:pt x="7793" y="8956"/>
                  </a:cubicBezTo>
                  <a:lnTo>
                    <a:pt x="8060" y="9357"/>
                  </a:lnTo>
                  <a:cubicBezTo>
                    <a:pt x="8127" y="9318"/>
                    <a:pt x="8194" y="9264"/>
                    <a:pt x="8261" y="9224"/>
                  </a:cubicBezTo>
                  <a:lnTo>
                    <a:pt x="7967" y="8837"/>
                  </a:lnTo>
                  <a:close/>
                  <a:moveTo>
                    <a:pt x="2460" y="8944"/>
                  </a:moveTo>
                  <a:lnTo>
                    <a:pt x="2179" y="9331"/>
                  </a:lnTo>
                  <a:cubicBezTo>
                    <a:pt x="2232" y="9371"/>
                    <a:pt x="2286" y="9398"/>
                    <a:pt x="2339" y="9438"/>
                  </a:cubicBezTo>
                  <a:lnTo>
                    <a:pt x="2353" y="9452"/>
                  </a:lnTo>
                  <a:cubicBezTo>
                    <a:pt x="2366" y="9452"/>
                    <a:pt x="2366" y="9464"/>
                    <a:pt x="2380" y="9464"/>
                  </a:cubicBezTo>
                  <a:lnTo>
                    <a:pt x="2647" y="9063"/>
                  </a:lnTo>
                  <a:cubicBezTo>
                    <a:pt x="2580" y="9024"/>
                    <a:pt x="2513" y="8983"/>
                    <a:pt x="2460" y="8944"/>
                  </a:cubicBezTo>
                  <a:close/>
                  <a:moveTo>
                    <a:pt x="7606" y="9077"/>
                  </a:moveTo>
                  <a:cubicBezTo>
                    <a:pt x="7539" y="9117"/>
                    <a:pt x="7486" y="9158"/>
                    <a:pt x="7418" y="9197"/>
                  </a:cubicBezTo>
                  <a:lnTo>
                    <a:pt x="7646" y="9612"/>
                  </a:lnTo>
                  <a:cubicBezTo>
                    <a:pt x="7700" y="9585"/>
                    <a:pt x="7739" y="9571"/>
                    <a:pt x="7780" y="9545"/>
                  </a:cubicBezTo>
                  <a:lnTo>
                    <a:pt x="7780" y="9532"/>
                  </a:lnTo>
                  <a:lnTo>
                    <a:pt x="7793" y="9532"/>
                  </a:lnTo>
                  <a:cubicBezTo>
                    <a:pt x="7807" y="9518"/>
                    <a:pt x="7833" y="9505"/>
                    <a:pt x="7860" y="9491"/>
                  </a:cubicBezTo>
                  <a:lnTo>
                    <a:pt x="7606" y="9077"/>
                  </a:lnTo>
                  <a:close/>
                  <a:moveTo>
                    <a:pt x="2834" y="9170"/>
                  </a:moveTo>
                  <a:lnTo>
                    <a:pt x="2594" y="9598"/>
                  </a:lnTo>
                  <a:lnTo>
                    <a:pt x="2754" y="9678"/>
                  </a:lnTo>
                  <a:lnTo>
                    <a:pt x="2754" y="9692"/>
                  </a:lnTo>
                  <a:lnTo>
                    <a:pt x="2767" y="9692"/>
                  </a:lnTo>
                  <a:cubicBezTo>
                    <a:pt x="2781" y="9692"/>
                    <a:pt x="2794" y="9705"/>
                    <a:pt x="2807" y="9705"/>
                  </a:cubicBezTo>
                  <a:lnTo>
                    <a:pt x="3021" y="9277"/>
                  </a:lnTo>
                  <a:cubicBezTo>
                    <a:pt x="2954" y="9251"/>
                    <a:pt x="2888" y="9211"/>
                    <a:pt x="2834" y="9170"/>
                  </a:cubicBezTo>
                  <a:close/>
                  <a:moveTo>
                    <a:pt x="7218" y="9291"/>
                  </a:moveTo>
                  <a:cubicBezTo>
                    <a:pt x="7165" y="9331"/>
                    <a:pt x="7098" y="9357"/>
                    <a:pt x="7031" y="9384"/>
                  </a:cubicBezTo>
                  <a:lnTo>
                    <a:pt x="7218" y="9826"/>
                  </a:lnTo>
                  <a:cubicBezTo>
                    <a:pt x="7231" y="9826"/>
                    <a:pt x="7245" y="9826"/>
                    <a:pt x="7245" y="9812"/>
                  </a:cubicBezTo>
                  <a:lnTo>
                    <a:pt x="7445" y="9732"/>
                  </a:lnTo>
                  <a:lnTo>
                    <a:pt x="7218" y="9291"/>
                  </a:lnTo>
                  <a:close/>
                  <a:moveTo>
                    <a:pt x="3221" y="9371"/>
                  </a:moveTo>
                  <a:lnTo>
                    <a:pt x="3021" y="9812"/>
                  </a:lnTo>
                  <a:cubicBezTo>
                    <a:pt x="3021" y="9812"/>
                    <a:pt x="3034" y="9826"/>
                    <a:pt x="3048" y="9826"/>
                  </a:cubicBezTo>
                  <a:lnTo>
                    <a:pt x="3061" y="9826"/>
                  </a:lnTo>
                  <a:lnTo>
                    <a:pt x="3061" y="9839"/>
                  </a:lnTo>
                  <a:lnTo>
                    <a:pt x="3088" y="9839"/>
                  </a:lnTo>
                  <a:lnTo>
                    <a:pt x="3102" y="9853"/>
                  </a:lnTo>
                  <a:lnTo>
                    <a:pt x="3128" y="9853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1" y="9906"/>
                    <a:pt x="3235" y="9906"/>
                  </a:cubicBezTo>
                  <a:lnTo>
                    <a:pt x="3422" y="9464"/>
                  </a:lnTo>
                  <a:cubicBezTo>
                    <a:pt x="3355" y="9438"/>
                    <a:pt x="3289" y="9398"/>
                    <a:pt x="3221" y="9371"/>
                  </a:cubicBezTo>
                  <a:close/>
                  <a:moveTo>
                    <a:pt x="6830" y="9478"/>
                  </a:moveTo>
                  <a:cubicBezTo>
                    <a:pt x="6764" y="9505"/>
                    <a:pt x="6684" y="9532"/>
                    <a:pt x="6616" y="9545"/>
                  </a:cubicBezTo>
                  <a:lnTo>
                    <a:pt x="6777" y="9999"/>
                  </a:lnTo>
                  <a:lnTo>
                    <a:pt x="6804" y="9999"/>
                  </a:lnTo>
                  <a:cubicBezTo>
                    <a:pt x="6844" y="9986"/>
                    <a:pt x="6884" y="9972"/>
                    <a:pt x="6924" y="9946"/>
                  </a:cubicBezTo>
                  <a:lnTo>
                    <a:pt x="6937" y="9946"/>
                  </a:lnTo>
                  <a:cubicBezTo>
                    <a:pt x="6951" y="9946"/>
                    <a:pt x="6978" y="9933"/>
                    <a:pt x="7005" y="9919"/>
                  </a:cubicBezTo>
                  <a:lnTo>
                    <a:pt x="6830" y="9478"/>
                  </a:lnTo>
                  <a:close/>
                  <a:moveTo>
                    <a:pt x="3622" y="9532"/>
                  </a:moveTo>
                  <a:lnTo>
                    <a:pt x="3462" y="9986"/>
                  </a:lnTo>
                  <a:lnTo>
                    <a:pt x="3476" y="9986"/>
                  </a:lnTo>
                  <a:lnTo>
                    <a:pt x="3476" y="9999"/>
                  </a:lnTo>
                  <a:lnTo>
                    <a:pt x="3515" y="9999"/>
                  </a:lnTo>
                  <a:lnTo>
                    <a:pt x="3515" y="10013"/>
                  </a:lnTo>
                  <a:lnTo>
                    <a:pt x="3529" y="10013"/>
                  </a:lnTo>
                  <a:cubicBezTo>
                    <a:pt x="3583" y="10026"/>
                    <a:pt x="3636" y="10053"/>
                    <a:pt x="3690" y="10066"/>
                  </a:cubicBezTo>
                  <a:lnTo>
                    <a:pt x="3836" y="9598"/>
                  </a:lnTo>
                  <a:cubicBezTo>
                    <a:pt x="3756" y="9585"/>
                    <a:pt x="3690" y="9559"/>
                    <a:pt x="3622" y="9532"/>
                  </a:cubicBezTo>
                  <a:close/>
                  <a:moveTo>
                    <a:pt x="6416" y="9612"/>
                  </a:moveTo>
                  <a:cubicBezTo>
                    <a:pt x="6349" y="9639"/>
                    <a:pt x="6269" y="9652"/>
                    <a:pt x="6203" y="9665"/>
                  </a:cubicBezTo>
                  <a:lnTo>
                    <a:pt x="6310" y="10133"/>
                  </a:lnTo>
                  <a:cubicBezTo>
                    <a:pt x="6390" y="10120"/>
                    <a:pt x="6470" y="10093"/>
                    <a:pt x="6550" y="10079"/>
                  </a:cubicBezTo>
                  <a:lnTo>
                    <a:pt x="6416" y="9612"/>
                  </a:lnTo>
                  <a:close/>
                  <a:moveTo>
                    <a:pt x="4037" y="9652"/>
                  </a:moveTo>
                  <a:lnTo>
                    <a:pt x="3930" y="10120"/>
                  </a:lnTo>
                  <a:cubicBezTo>
                    <a:pt x="4010" y="10147"/>
                    <a:pt x="4077" y="10159"/>
                    <a:pt x="4157" y="10173"/>
                  </a:cubicBezTo>
                  <a:lnTo>
                    <a:pt x="4251" y="9705"/>
                  </a:lnTo>
                  <a:cubicBezTo>
                    <a:pt x="4184" y="9692"/>
                    <a:pt x="4117" y="9678"/>
                    <a:pt x="4037" y="9652"/>
                  </a:cubicBezTo>
                  <a:close/>
                  <a:moveTo>
                    <a:pt x="5989" y="9719"/>
                  </a:moveTo>
                  <a:cubicBezTo>
                    <a:pt x="5921" y="9732"/>
                    <a:pt x="5841" y="9732"/>
                    <a:pt x="5775" y="9746"/>
                  </a:cubicBezTo>
                  <a:lnTo>
                    <a:pt x="5841" y="10227"/>
                  </a:lnTo>
                  <a:lnTo>
                    <a:pt x="5868" y="10227"/>
                  </a:lnTo>
                  <a:lnTo>
                    <a:pt x="5868" y="10213"/>
                  </a:lnTo>
                  <a:cubicBezTo>
                    <a:pt x="5935" y="10213"/>
                    <a:pt x="6002" y="10200"/>
                    <a:pt x="6082" y="10186"/>
                  </a:cubicBezTo>
                  <a:lnTo>
                    <a:pt x="5989" y="9719"/>
                  </a:lnTo>
                  <a:close/>
                  <a:moveTo>
                    <a:pt x="4465" y="9746"/>
                  </a:moveTo>
                  <a:lnTo>
                    <a:pt x="4398" y="10213"/>
                  </a:lnTo>
                  <a:cubicBezTo>
                    <a:pt x="4438" y="10227"/>
                    <a:pt x="4492" y="10227"/>
                    <a:pt x="4531" y="10240"/>
                  </a:cubicBezTo>
                  <a:lnTo>
                    <a:pt x="4638" y="10240"/>
                  </a:lnTo>
                  <a:lnTo>
                    <a:pt x="4692" y="9772"/>
                  </a:lnTo>
                  <a:cubicBezTo>
                    <a:pt x="4611" y="9758"/>
                    <a:pt x="4545" y="9746"/>
                    <a:pt x="4465" y="9746"/>
                  </a:cubicBezTo>
                  <a:close/>
                  <a:moveTo>
                    <a:pt x="4905" y="9785"/>
                  </a:moveTo>
                  <a:lnTo>
                    <a:pt x="4879" y="10266"/>
                  </a:lnTo>
                  <a:lnTo>
                    <a:pt x="5119" y="10266"/>
                  </a:lnTo>
                  <a:lnTo>
                    <a:pt x="5119" y="9785"/>
                  </a:lnTo>
                  <a:close/>
                  <a:moveTo>
                    <a:pt x="5561" y="9772"/>
                  </a:moveTo>
                  <a:cubicBezTo>
                    <a:pt x="5481" y="9772"/>
                    <a:pt x="5413" y="9785"/>
                    <a:pt x="5333" y="9785"/>
                  </a:cubicBezTo>
                  <a:lnTo>
                    <a:pt x="5360" y="10266"/>
                  </a:lnTo>
                  <a:cubicBezTo>
                    <a:pt x="5440" y="10266"/>
                    <a:pt x="5520" y="10254"/>
                    <a:pt x="5601" y="10254"/>
                  </a:cubicBezTo>
                  <a:lnTo>
                    <a:pt x="5561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94;p62"/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95;p62"/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96;p62"/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97;p62"/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98;p62"/>
            <p:cNvSpPr/>
            <p:nvPr/>
          </p:nvSpPr>
          <p:spPr>
            <a:xfrm>
              <a:off x="5751777" y="1060206"/>
              <a:ext cx="145207" cy="333856"/>
            </a:xfrm>
            <a:custGeom>
              <a:avLst/>
              <a:gdLst/>
              <a:ahLst/>
              <a:cxnLst/>
              <a:rect l="l" t="t" r="r" b="b"/>
              <a:pathLst>
                <a:path w="3035" h="6978" extrusionOk="0">
                  <a:moveTo>
                    <a:pt x="1457" y="1"/>
                  </a:moveTo>
                  <a:lnTo>
                    <a:pt x="1444" y="535"/>
                  </a:lnTo>
                  <a:cubicBezTo>
                    <a:pt x="1017" y="548"/>
                    <a:pt x="682" y="682"/>
                    <a:pt x="428" y="922"/>
                  </a:cubicBezTo>
                  <a:cubicBezTo>
                    <a:pt x="188" y="1163"/>
                    <a:pt x="54" y="1498"/>
                    <a:pt x="54" y="1925"/>
                  </a:cubicBezTo>
                  <a:cubicBezTo>
                    <a:pt x="40" y="2232"/>
                    <a:pt x="94" y="2500"/>
                    <a:pt x="201" y="2713"/>
                  </a:cubicBezTo>
                  <a:cubicBezTo>
                    <a:pt x="308" y="2927"/>
                    <a:pt x="468" y="3128"/>
                    <a:pt x="682" y="3328"/>
                  </a:cubicBezTo>
                  <a:lnTo>
                    <a:pt x="1430" y="3997"/>
                  </a:lnTo>
                  <a:cubicBezTo>
                    <a:pt x="1537" y="4091"/>
                    <a:pt x="1618" y="4171"/>
                    <a:pt x="1685" y="4237"/>
                  </a:cubicBezTo>
                  <a:cubicBezTo>
                    <a:pt x="1738" y="4305"/>
                    <a:pt x="1805" y="4371"/>
                    <a:pt x="1858" y="4465"/>
                  </a:cubicBezTo>
                  <a:cubicBezTo>
                    <a:pt x="1926" y="4558"/>
                    <a:pt x="1965" y="4652"/>
                    <a:pt x="1992" y="4745"/>
                  </a:cubicBezTo>
                  <a:cubicBezTo>
                    <a:pt x="2019" y="4852"/>
                    <a:pt x="2032" y="4959"/>
                    <a:pt x="2019" y="5080"/>
                  </a:cubicBezTo>
                  <a:cubicBezTo>
                    <a:pt x="2019" y="5240"/>
                    <a:pt x="1979" y="5374"/>
                    <a:pt x="1899" y="5467"/>
                  </a:cubicBezTo>
                  <a:cubicBezTo>
                    <a:pt x="1831" y="5561"/>
                    <a:pt x="1712" y="5614"/>
                    <a:pt x="1564" y="5614"/>
                  </a:cubicBezTo>
                  <a:lnTo>
                    <a:pt x="1551" y="5614"/>
                  </a:lnTo>
                  <a:cubicBezTo>
                    <a:pt x="1136" y="5601"/>
                    <a:pt x="922" y="5226"/>
                    <a:pt x="910" y="4465"/>
                  </a:cubicBezTo>
                  <a:lnTo>
                    <a:pt x="1" y="4638"/>
                  </a:lnTo>
                  <a:cubicBezTo>
                    <a:pt x="27" y="5775"/>
                    <a:pt x="521" y="6363"/>
                    <a:pt x="1471" y="6416"/>
                  </a:cubicBezTo>
                  <a:lnTo>
                    <a:pt x="1457" y="6978"/>
                  </a:lnTo>
                  <a:lnTo>
                    <a:pt x="1751" y="6978"/>
                  </a:lnTo>
                  <a:lnTo>
                    <a:pt x="1765" y="6416"/>
                  </a:lnTo>
                  <a:cubicBezTo>
                    <a:pt x="2139" y="6376"/>
                    <a:pt x="2446" y="6229"/>
                    <a:pt x="2674" y="5975"/>
                  </a:cubicBezTo>
                  <a:cubicBezTo>
                    <a:pt x="2901" y="5734"/>
                    <a:pt x="3022" y="5413"/>
                    <a:pt x="3034" y="5026"/>
                  </a:cubicBezTo>
                  <a:cubicBezTo>
                    <a:pt x="3034" y="4852"/>
                    <a:pt x="3008" y="4679"/>
                    <a:pt x="2968" y="4505"/>
                  </a:cubicBezTo>
                  <a:cubicBezTo>
                    <a:pt x="2927" y="4344"/>
                    <a:pt x="2874" y="4198"/>
                    <a:pt x="2781" y="4050"/>
                  </a:cubicBezTo>
                  <a:cubicBezTo>
                    <a:pt x="2701" y="3916"/>
                    <a:pt x="2621" y="3797"/>
                    <a:pt x="2526" y="3690"/>
                  </a:cubicBezTo>
                  <a:cubicBezTo>
                    <a:pt x="2433" y="3583"/>
                    <a:pt x="2327" y="3462"/>
                    <a:pt x="2206" y="3355"/>
                  </a:cubicBezTo>
                  <a:lnTo>
                    <a:pt x="1471" y="2687"/>
                  </a:lnTo>
                  <a:cubicBezTo>
                    <a:pt x="1311" y="2540"/>
                    <a:pt x="1204" y="2407"/>
                    <a:pt x="1136" y="2300"/>
                  </a:cubicBezTo>
                  <a:cubicBezTo>
                    <a:pt x="1056" y="2179"/>
                    <a:pt x="1029" y="2018"/>
                    <a:pt x="1029" y="1831"/>
                  </a:cubicBezTo>
                  <a:cubicBezTo>
                    <a:pt x="1029" y="1685"/>
                    <a:pt x="1083" y="1551"/>
                    <a:pt x="1163" y="1457"/>
                  </a:cubicBezTo>
                  <a:cubicBezTo>
                    <a:pt x="1243" y="1377"/>
                    <a:pt x="1364" y="1323"/>
                    <a:pt x="1525" y="1310"/>
                  </a:cubicBezTo>
                  <a:lnTo>
                    <a:pt x="1551" y="1310"/>
                  </a:lnTo>
                  <a:cubicBezTo>
                    <a:pt x="1631" y="1310"/>
                    <a:pt x="1698" y="1323"/>
                    <a:pt x="1751" y="1364"/>
                  </a:cubicBezTo>
                  <a:cubicBezTo>
                    <a:pt x="1819" y="1391"/>
                    <a:pt x="1872" y="1430"/>
                    <a:pt x="1912" y="1484"/>
                  </a:cubicBezTo>
                  <a:cubicBezTo>
                    <a:pt x="1952" y="1551"/>
                    <a:pt x="1979" y="1617"/>
                    <a:pt x="2006" y="1698"/>
                  </a:cubicBezTo>
                  <a:cubicBezTo>
                    <a:pt x="2032" y="1792"/>
                    <a:pt x="2045" y="1885"/>
                    <a:pt x="2059" y="1965"/>
                  </a:cubicBezTo>
                  <a:cubicBezTo>
                    <a:pt x="2072" y="2045"/>
                    <a:pt x="2072" y="2152"/>
                    <a:pt x="2072" y="2273"/>
                  </a:cubicBezTo>
                  <a:lnTo>
                    <a:pt x="2981" y="2112"/>
                  </a:lnTo>
                  <a:cubicBezTo>
                    <a:pt x="2968" y="1885"/>
                    <a:pt x="2941" y="1698"/>
                    <a:pt x="2901" y="1537"/>
                  </a:cubicBezTo>
                  <a:cubicBezTo>
                    <a:pt x="2847" y="1364"/>
                    <a:pt x="2781" y="1204"/>
                    <a:pt x="2701" y="1056"/>
                  </a:cubicBezTo>
                  <a:cubicBezTo>
                    <a:pt x="2607" y="909"/>
                    <a:pt x="2487" y="789"/>
                    <a:pt x="2327" y="696"/>
                  </a:cubicBezTo>
                  <a:cubicBezTo>
                    <a:pt x="2166" y="615"/>
                    <a:pt x="1965" y="548"/>
                    <a:pt x="1738" y="535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99;p62"/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00;p62"/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1;p62"/>
            <p:cNvSpPr/>
            <p:nvPr/>
          </p:nvSpPr>
          <p:spPr>
            <a:xfrm>
              <a:off x="7758549" y="3331890"/>
              <a:ext cx="331320" cy="312422"/>
            </a:xfrm>
            <a:custGeom>
              <a:avLst/>
              <a:gdLst/>
              <a:ahLst/>
              <a:cxnLst/>
              <a:rect l="l" t="t" r="r" b="b"/>
              <a:pathLst>
                <a:path w="6925" h="6530" extrusionOk="0">
                  <a:moveTo>
                    <a:pt x="3446" y="1"/>
                  </a:moveTo>
                  <a:cubicBezTo>
                    <a:pt x="1816" y="1"/>
                    <a:pt x="413" y="1224"/>
                    <a:pt x="215" y="2884"/>
                  </a:cubicBezTo>
                  <a:cubicBezTo>
                    <a:pt x="1" y="4676"/>
                    <a:pt x="1284" y="6306"/>
                    <a:pt x="3075" y="6506"/>
                  </a:cubicBezTo>
                  <a:cubicBezTo>
                    <a:pt x="3207" y="6522"/>
                    <a:pt x="3338" y="6530"/>
                    <a:pt x="3468" y="6530"/>
                  </a:cubicBezTo>
                  <a:cubicBezTo>
                    <a:pt x="5108" y="6530"/>
                    <a:pt x="6512" y="5306"/>
                    <a:pt x="6711" y="3646"/>
                  </a:cubicBezTo>
                  <a:cubicBezTo>
                    <a:pt x="6925" y="1855"/>
                    <a:pt x="5641" y="224"/>
                    <a:pt x="3836" y="24"/>
                  </a:cubicBezTo>
                  <a:cubicBezTo>
                    <a:pt x="3705" y="8"/>
                    <a:pt x="3575" y="1"/>
                    <a:pt x="344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2;p62"/>
            <p:cNvSpPr/>
            <p:nvPr/>
          </p:nvSpPr>
          <p:spPr>
            <a:xfrm>
              <a:off x="7767495" y="3331747"/>
              <a:ext cx="312757" cy="312709"/>
            </a:xfrm>
            <a:custGeom>
              <a:avLst/>
              <a:gdLst/>
              <a:ahLst/>
              <a:cxnLst/>
              <a:rect l="l" t="t" r="r" b="b"/>
              <a:pathLst>
                <a:path w="6537" h="6536" extrusionOk="0">
                  <a:moveTo>
                    <a:pt x="3195" y="0"/>
                  </a:moveTo>
                  <a:lnTo>
                    <a:pt x="3209" y="307"/>
                  </a:lnTo>
                  <a:lnTo>
                    <a:pt x="3342" y="307"/>
                  </a:lnTo>
                  <a:lnTo>
                    <a:pt x="3355" y="0"/>
                  </a:lnTo>
                  <a:close/>
                  <a:moveTo>
                    <a:pt x="3022" y="13"/>
                  </a:moveTo>
                  <a:cubicBezTo>
                    <a:pt x="2981" y="13"/>
                    <a:pt x="2928" y="13"/>
                    <a:pt x="2888" y="27"/>
                  </a:cubicBezTo>
                  <a:lnTo>
                    <a:pt x="2928" y="321"/>
                  </a:lnTo>
                  <a:cubicBezTo>
                    <a:pt x="2968" y="321"/>
                    <a:pt x="3022" y="321"/>
                    <a:pt x="3061" y="307"/>
                  </a:cubicBezTo>
                  <a:lnTo>
                    <a:pt x="3048" y="13"/>
                  </a:lnTo>
                  <a:close/>
                  <a:moveTo>
                    <a:pt x="3503" y="13"/>
                  </a:moveTo>
                  <a:lnTo>
                    <a:pt x="3476" y="307"/>
                  </a:lnTo>
                  <a:cubicBezTo>
                    <a:pt x="3530" y="321"/>
                    <a:pt x="3569" y="321"/>
                    <a:pt x="3623" y="321"/>
                  </a:cubicBezTo>
                  <a:lnTo>
                    <a:pt x="3623" y="334"/>
                  </a:lnTo>
                  <a:lnTo>
                    <a:pt x="3663" y="27"/>
                  </a:lnTo>
                  <a:lnTo>
                    <a:pt x="3637" y="27"/>
                  </a:lnTo>
                  <a:lnTo>
                    <a:pt x="3637" y="13"/>
                  </a:lnTo>
                  <a:close/>
                  <a:moveTo>
                    <a:pt x="2740" y="40"/>
                  </a:moveTo>
                  <a:cubicBezTo>
                    <a:pt x="2714" y="54"/>
                    <a:pt x="2687" y="54"/>
                    <a:pt x="2647" y="54"/>
                  </a:cubicBezTo>
                  <a:lnTo>
                    <a:pt x="2647" y="67"/>
                  </a:lnTo>
                  <a:lnTo>
                    <a:pt x="2594" y="67"/>
                  </a:lnTo>
                  <a:lnTo>
                    <a:pt x="2660" y="375"/>
                  </a:lnTo>
                  <a:cubicBezTo>
                    <a:pt x="2701" y="361"/>
                    <a:pt x="2740" y="348"/>
                    <a:pt x="2794" y="348"/>
                  </a:cubicBezTo>
                  <a:lnTo>
                    <a:pt x="2740" y="40"/>
                  </a:lnTo>
                  <a:close/>
                  <a:moveTo>
                    <a:pt x="3824" y="40"/>
                  </a:moveTo>
                  <a:lnTo>
                    <a:pt x="3770" y="348"/>
                  </a:lnTo>
                  <a:cubicBezTo>
                    <a:pt x="3810" y="361"/>
                    <a:pt x="3863" y="361"/>
                    <a:pt x="3904" y="375"/>
                  </a:cubicBezTo>
                  <a:lnTo>
                    <a:pt x="3970" y="80"/>
                  </a:lnTo>
                  <a:cubicBezTo>
                    <a:pt x="3943" y="67"/>
                    <a:pt x="3931" y="67"/>
                    <a:pt x="3904" y="67"/>
                  </a:cubicBezTo>
                  <a:lnTo>
                    <a:pt x="3904" y="54"/>
                  </a:lnTo>
                  <a:lnTo>
                    <a:pt x="3850" y="54"/>
                  </a:lnTo>
                  <a:cubicBezTo>
                    <a:pt x="3836" y="54"/>
                    <a:pt x="3824" y="54"/>
                    <a:pt x="3824" y="40"/>
                  </a:cubicBezTo>
                  <a:close/>
                  <a:moveTo>
                    <a:pt x="2446" y="107"/>
                  </a:moveTo>
                  <a:cubicBezTo>
                    <a:pt x="2393" y="120"/>
                    <a:pt x="2339" y="134"/>
                    <a:pt x="2300" y="147"/>
                  </a:cubicBezTo>
                  <a:lnTo>
                    <a:pt x="2380" y="441"/>
                  </a:lnTo>
                  <a:cubicBezTo>
                    <a:pt x="2434" y="428"/>
                    <a:pt x="2473" y="414"/>
                    <a:pt x="2514" y="401"/>
                  </a:cubicBezTo>
                  <a:lnTo>
                    <a:pt x="2446" y="107"/>
                  </a:lnTo>
                  <a:close/>
                  <a:moveTo>
                    <a:pt x="4118" y="107"/>
                  </a:moveTo>
                  <a:lnTo>
                    <a:pt x="4038" y="401"/>
                  </a:lnTo>
                  <a:cubicBezTo>
                    <a:pt x="4077" y="414"/>
                    <a:pt x="4131" y="428"/>
                    <a:pt x="4171" y="441"/>
                  </a:cubicBezTo>
                  <a:lnTo>
                    <a:pt x="4264" y="147"/>
                  </a:lnTo>
                  <a:cubicBezTo>
                    <a:pt x="4237" y="147"/>
                    <a:pt x="4225" y="147"/>
                    <a:pt x="4211" y="134"/>
                  </a:cubicBezTo>
                  <a:lnTo>
                    <a:pt x="4184" y="134"/>
                  </a:lnTo>
                  <a:cubicBezTo>
                    <a:pt x="4157" y="120"/>
                    <a:pt x="4144" y="120"/>
                    <a:pt x="4118" y="107"/>
                  </a:cubicBezTo>
                  <a:close/>
                  <a:moveTo>
                    <a:pt x="2139" y="200"/>
                  </a:moveTo>
                  <a:cubicBezTo>
                    <a:pt x="2113" y="214"/>
                    <a:pt x="2086" y="227"/>
                    <a:pt x="2072" y="227"/>
                  </a:cubicBezTo>
                  <a:lnTo>
                    <a:pt x="2059" y="227"/>
                  </a:lnTo>
                  <a:lnTo>
                    <a:pt x="2059" y="241"/>
                  </a:lnTo>
                  <a:lnTo>
                    <a:pt x="2033" y="241"/>
                  </a:lnTo>
                  <a:lnTo>
                    <a:pt x="2033" y="254"/>
                  </a:lnTo>
                  <a:lnTo>
                    <a:pt x="2006" y="254"/>
                  </a:lnTo>
                  <a:lnTo>
                    <a:pt x="2126" y="535"/>
                  </a:lnTo>
                  <a:cubicBezTo>
                    <a:pt x="2166" y="521"/>
                    <a:pt x="2206" y="508"/>
                    <a:pt x="2259" y="481"/>
                  </a:cubicBezTo>
                  <a:lnTo>
                    <a:pt x="2152" y="200"/>
                  </a:lnTo>
                  <a:close/>
                  <a:moveTo>
                    <a:pt x="4412" y="200"/>
                  </a:moveTo>
                  <a:lnTo>
                    <a:pt x="4305" y="494"/>
                  </a:lnTo>
                  <a:lnTo>
                    <a:pt x="4425" y="535"/>
                  </a:lnTo>
                  <a:lnTo>
                    <a:pt x="4545" y="254"/>
                  </a:lnTo>
                  <a:cubicBezTo>
                    <a:pt x="4505" y="241"/>
                    <a:pt x="4451" y="214"/>
                    <a:pt x="4412" y="200"/>
                  </a:cubicBezTo>
                  <a:close/>
                  <a:moveTo>
                    <a:pt x="1872" y="321"/>
                  </a:moveTo>
                  <a:cubicBezTo>
                    <a:pt x="1845" y="334"/>
                    <a:pt x="1819" y="334"/>
                    <a:pt x="1805" y="348"/>
                  </a:cubicBezTo>
                  <a:lnTo>
                    <a:pt x="1792" y="348"/>
                  </a:lnTo>
                  <a:lnTo>
                    <a:pt x="1792" y="361"/>
                  </a:lnTo>
                  <a:cubicBezTo>
                    <a:pt x="1765" y="375"/>
                    <a:pt x="1751" y="375"/>
                    <a:pt x="1725" y="387"/>
                  </a:cubicBezTo>
                  <a:lnTo>
                    <a:pt x="1872" y="655"/>
                  </a:lnTo>
                  <a:cubicBezTo>
                    <a:pt x="1912" y="642"/>
                    <a:pt x="1952" y="615"/>
                    <a:pt x="1992" y="588"/>
                  </a:cubicBezTo>
                  <a:lnTo>
                    <a:pt x="1872" y="321"/>
                  </a:lnTo>
                  <a:close/>
                  <a:moveTo>
                    <a:pt x="4692" y="321"/>
                  </a:moveTo>
                  <a:lnTo>
                    <a:pt x="4558" y="601"/>
                  </a:lnTo>
                  <a:cubicBezTo>
                    <a:pt x="4599" y="615"/>
                    <a:pt x="4638" y="642"/>
                    <a:pt x="4679" y="655"/>
                  </a:cubicBezTo>
                  <a:lnTo>
                    <a:pt x="4826" y="387"/>
                  </a:lnTo>
                  <a:lnTo>
                    <a:pt x="4745" y="348"/>
                  </a:lnTo>
                  <a:lnTo>
                    <a:pt x="4733" y="348"/>
                  </a:lnTo>
                  <a:cubicBezTo>
                    <a:pt x="4719" y="334"/>
                    <a:pt x="4706" y="334"/>
                    <a:pt x="4692" y="321"/>
                  </a:cubicBezTo>
                  <a:close/>
                  <a:moveTo>
                    <a:pt x="1578" y="468"/>
                  </a:moveTo>
                  <a:lnTo>
                    <a:pt x="1578" y="481"/>
                  </a:lnTo>
                  <a:lnTo>
                    <a:pt x="1564" y="481"/>
                  </a:lnTo>
                  <a:lnTo>
                    <a:pt x="1551" y="494"/>
                  </a:lnTo>
                  <a:cubicBezTo>
                    <a:pt x="1525" y="508"/>
                    <a:pt x="1498" y="521"/>
                    <a:pt x="1471" y="548"/>
                  </a:cubicBezTo>
                  <a:lnTo>
                    <a:pt x="1632" y="802"/>
                  </a:lnTo>
                  <a:lnTo>
                    <a:pt x="1751" y="722"/>
                  </a:lnTo>
                  <a:lnTo>
                    <a:pt x="1591" y="468"/>
                  </a:lnTo>
                  <a:close/>
                  <a:moveTo>
                    <a:pt x="4959" y="468"/>
                  </a:moveTo>
                  <a:lnTo>
                    <a:pt x="4799" y="735"/>
                  </a:lnTo>
                  <a:cubicBezTo>
                    <a:pt x="4840" y="749"/>
                    <a:pt x="4879" y="776"/>
                    <a:pt x="4920" y="802"/>
                  </a:cubicBezTo>
                  <a:lnTo>
                    <a:pt x="5093" y="548"/>
                  </a:lnTo>
                  <a:cubicBezTo>
                    <a:pt x="5066" y="535"/>
                    <a:pt x="5039" y="521"/>
                    <a:pt x="5027" y="508"/>
                  </a:cubicBezTo>
                  <a:lnTo>
                    <a:pt x="5013" y="508"/>
                  </a:lnTo>
                  <a:lnTo>
                    <a:pt x="5013" y="494"/>
                  </a:lnTo>
                  <a:cubicBezTo>
                    <a:pt x="5000" y="481"/>
                    <a:pt x="4973" y="481"/>
                    <a:pt x="4959" y="468"/>
                  </a:cubicBezTo>
                  <a:close/>
                  <a:moveTo>
                    <a:pt x="1337" y="628"/>
                  </a:moveTo>
                  <a:cubicBezTo>
                    <a:pt x="1337" y="642"/>
                    <a:pt x="1324" y="642"/>
                    <a:pt x="1324" y="642"/>
                  </a:cubicBezTo>
                  <a:lnTo>
                    <a:pt x="1324" y="655"/>
                  </a:lnTo>
                  <a:lnTo>
                    <a:pt x="1311" y="655"/>
                  </a:lnTo>
                  <a:cubicBezTo>
                    <a:pt x="1284" y="669"/>
                    <a:pt x="1257" y="695"/>
                    <a:pt x="1231" y="708"/>
                  </a:cubicBezTo>
                  <a:lnTo>
                    <a:pt x="1231" y="722"/>
                  </a:lnTo>
                  <a:lnTo>
                    <a:pt x="1217" y="722"/>
                  </a:lnTo>
                  <a:lnTo>
                    <a:pt x="1418" y="963"/>
                  </a:lnTo>
                  <a:cubicBezTo>
                    <a:pt x="1444" y="936"/>
                    <a:pt x="1484" y="909"/>
                    <a:pt x="1525" y="882"/>
                  </a:cubicBezTo>
                  <a:lnTo>
                    <a:pt x="1337" y="628"/>
                  </a:lnTo>
                  <a:close/>
                  <a:moveTo>
                    <a:pt x="5214" y="642"/>
                  </a:moveTo>
                  <a:lnTo>
                    <a:pt x="5027" y="882"/>
                  </a:lnTo>
                  <a:lnTo>
                    <a:pt x="5146" y="963"/>
                  </a:lnTo>
                  <a:lnTo>
                    <a:pt x="5334" y="735"/>
                  </a:lnTo>
                  <a:cubicBezTo>
                    <a:pt x="5307" y="708"/>
                    <a:pt x="5294" y="695"/>
                    <a:pt x="5267" y="681"/>
                  </a:cubicBezTo>
                  <a:lnTo>
                    <a:pt x="5267" y="669"/>
                  </a:lnTo>
                  <a:lnTo>
                    <a:pt x="5253" y="669"/>
                  </a:lnTo>
                  <a:lnTo>
                    <a:pt x="5241" y="655"/>
                  </a:lnTo>
                  <a:cubicBezTo>
                    <a:pt x="5227" y="642"/>
                    <a:pt x="5227" y="642"/>
                    <a:pt x="5214" y="642"/>
                  </a:cubicBezTo>
                  <a:close/>
                  <a:moveTo>
                    <a:pt x="1110" y="829"/>
                  </a:moveTo>
                  <a:cubicBezTo>
                    <a:pt x="1097" y="842"/>
                    <a:pt x="1083" y="842"/>
                    <a:pt x="1070" y="856"/>
                  </a:cubicBezTo>
                  <a:lnTo>
                    <a:pt x="1056" y="856"/>
                  </a:lnTo>
                  <a:lnTo>
                    <a:pt x="1056" y="869"/>
                  </a:lnTo>
                  <a:lnTo>
                    <a:pt x="1043" y="869"/>
                  </a:lnTo>
                  <a:lnTo>
                    <a:pt x="1043" y="882"/>
                  </a:lnTo>
                  <a:lnTo>
                    <a:pt x="1030" y="882"/>
                  </a:lnTo>
                  <a:lnTo>
                    <a:pt x="1030" y="895"/>
                  </a:lnTo>
                  <a:lnTo>
                    <a:pt x="1017" y="895"/>
                  </a:lnTo>
                  <a:lnTo>
                    <a:pt x="1017" y="909"/>
                  </a:lnTo>
                  <a:lnTo>
                    <a:pt x="990" y="936"/>
                  </a:lnTo>
                  <a:lnTo>
                    <a:pt x="1204" y="1150"/>
                  </a:lnTo>
                  <a:cubicBezTo>
                    <a:pt x="1243" y="1123"/>
                    <a:pt x="1270" y="1082"/>
                    <a:pt x="1311" y="1056"/>
                  </a:cubicBezTo>
                  <a:lnTo>
                    <a:pt x="1110" y="829"/>
                  </a:lnTo>
                  <a:close/>
                  <a:moveTo>
                    <a:pt x="5454" y="829"/>
                  </a:moveTo>
                  <a:lnTo>
                    <a:pt x="5253" y="1056"/>
                  </a:lnTo>
                  <a:lnTo>
                    <a:pt x="5347" y="1150"/>
                  </a:lnTo>
                  <a:lnTo>
                    <a:pt x="5561" y="936"/>
                  </a:lnTo>
                  <a:cubicBezTo>
                    <a:pt x="5547" y="922"/>
                    <a:pt x="5547" y="909"/>
                    <a:pt x="5535" y="909"/>
                  </a:cubicBezTo>
                  <a:lnTo>
                    <a:pt x="5535" y="895"/>
                  </a:lnTo>
                  <a:lnTo>
                    <a:pt x="5521" y="895"/>
                  </a:lnTo>
                  <a:lnTo>
                    <a:pt x="5521" y="882"/>
                  </a:lnTo>
                  <a:lnTo>
                    <a:pt x="5508" y="882"/>
                  </a:lnTo>
                  <a:cubicBezTo>
                    <a:pt x="5494" y="869"/>
                    <a:pt x="5467" y="856"/>
                    <a:pt x="5454" y="829"/>
                  </a:cubicBezTo>
                  <a:close/>
                  <a:moveTo>
                    <a:pt x="883" y="1043"/>
                  </a:moveTo>
                  <a:lnTo>
                    <a:pt x="776" y="1150"/>
                  </a:lnTo>
                  <a:lnTo>
                    <a:pt x="1017" y="1350"/>
                  </a:lnTo>
                  <a:cubicBezTo>
                    <a:pt x="1043" y="1323"/>
                    <a:pt x="1083" y="1283"/>
                    <a:pt x="1110" y="1243"/>
                  </a:cubicBezTo>
                  <a:lnTo>
                    <a:pt x="883" y="1043"/>
                  </a:lnTo>
                  <a:close/>
                  <a:moveTo>
                    <a:pt x="5668" y="1043"/>
                  </a:moveTo>
                  <a:lnTo>
                    <a:pt x="5440" y="1257"/>
                  </a:lnTo>
                  <a:cubicBezTo>
                    <a:pt x="5481" y="1283"/>
                    <a:pt x="5508" y="1323"/>
                    <a:pt x="5535" y="1364"/>
                  </a:cubicBezTo>
                  <a:lnTo>
                    <a:pt x="5775" y="1163"/>
                  </a:lnTo>
                  <a:cubicBezTo>
                    <a:pt x="5735" y="1123"/>
                    <a:pt x="5708" y="1082"/>
                    <a:pt x="5668" y="1043"/>
                  </a:cubicBezTo>
                  <a:close/>
                  <a:moveTo>
                    <a:pt x="682" y="1270"/>
                  </a:moveTo>
                  <a:lnTo>
                    <a:pt x="682" y="1283"/>
                  </a:lnTo>
                  <a:lnTo>
                    <a:pt x="669" y="1283"/>
                  </a:lnTo>
                  <a:lnTo>
                    <a:pt x="669" y="1296"/>
                  </a:lnTo>
                  <a:lnTo>
                    <a:pt x="669" y="1310"/>
                  </a:lnTo>
                  <a:lnTo>
                    <a:pt x="655" y="1310"/>
                  </a:lnTo>
                  <a:lnTo>
                    <a:pt x="655" y="1323"/>
                  </a:lnTo>
                  <a:lnTo>
                    <a:pt x="642" y="1323"/>
                  </a:lnTo>
                  <a:cubicBezTo>
                    <a:pt x="629" y="1350"/>
                    <a:pt x="616" y="1376"/>
                    <a:pt x="589" y="1390"/>
                  </a:cubicBezTo>
                  <a:lnTo>
                    <a:pt x="842" y="1578"/>
                  </a:lnTo>
                  <a:lnTo>
                    <a:pt x="923" y="1457"/>
                  </a:lnTo>
                  <a:lnTo>
                    <a:pt x="682" y="1270"/>
                  </a:lnTo>
                  <a:close/>
                  <a:moveTo>
                    <a:pt x="5868" y="1283"/>
                  </a:moveTo>
                  <a:lnTo>
                    <a:pt x="5628" y="1471"/>
                  </a:lnTo>
                  <a:cubicBezTo>
                    <a:pt x="5654" y="1497"/>
                    <a:pt x="5681" y="1537"/>
                    <a:pt x="5708" y="1578"/>
                  </a:cubicBezTo>
                  <a:lnTo>
                    <a:pt x="5962" y="1403"/>
                  </a:lnTo>
                  <a:lnTo>
                    <a:pt x="5948" y="1390"/>
                  </a:lnTo>
                  <a:cubicBezTo>
                    <a:pt x="5922" y="1350"/>
                    <a:pt x="5895" y="1310"/>
                    <a:pt x="5868" y="1283"/>
                  </a:cubicBezTo>
                  <a:close/>
                  <a:moveTo>
                    <a:pt x="509" y="1524"/>
                  </a:moveTo>
                  <a:cubicBezTo>
                    <a:pt x="495" y="1551"/>
                    <a:pt x="482" y="1578"/>
                    <a:pt x="468" y="1590"/>
                  </a:cubicBezTo>
                  <a:lnTo>
                    <a:pt x="468" y="1604"/>
                  </a:lnTo>
                  <a:lnTo>
                    <a:pt x="455" y="1604"/>
                  </a:lnTo>
                  <a:cubicBezTo>
                    <a:pt x="455" y="1617"/>
                    <a:pt x="441" y="1644"/>
                    <a:pt x="429" y="1658"/>
                  </a:cubicBezTo>
                  <a:lnTo>
                    <a:pt x="696" y="1804"/>
                  </a:lnTo>
                  <a:lnTo>
                    <a:pt x="776" y="1684"/>
                  </a:lnTo>
                  <a:lnTo>
                    <a:pt x="509" y="1524"/>
                  </a:lnTo>
                  <a:close/>
                  <a:moveTo>
                    <a:pt x="6042" y="1524"/>
                  </a:moveTo>
                  <a:lnTo>
                    <a:pt x="5788" y="1697"/>
                  </a:lnTo>
                  <a:cubicBezTo>
                    <a:pt x="5802" y="1738"/>
                    <a:pt x="5829" y="1777"/>
                    <a:pt x="5855" y="1818"/>
                  </a:cubicBezTo>
                  <a:lnTo>
                    <a:pt x="6123" y="1658"/>
                  </a:lnTo>
                  <a:cubicBezTo>
                    <a:pt x="6109" y="1644"/>
                    <a:pt x="6096" y="1617"/>
                    <a:pt x="6082" y="1590"/>
                  </a:cubicBezTo>
                  <a:lnTo>
                    <a:pt x="6069" y="1578"/>
                  </a:lnTo>
                  <a:lnTo>
                    <a:pt x="6069" y="1564"/>
                  </a:lnTo>
                  <a:lnTo>
                    <a:pt x="6055" y="1564"/>
                  </a:lnTo>
                  <a:lnTo>
                    <a:pt x="6055" y="1551"/>
                  </a:lnTo>
                  <a:cubicBezTo>
                    <a:pt x="6055" y="1551"/>
                    <a:pt x="6042" y="1537"/>
                    <a:pt x="6042" y="1524"/>
                  </a:cubicBezTo>
                  <a:close/>
                  <a:moveTo>
                    <a:pt x="361" y="1791"/>
                  </a:moveTo>
                  <a:cubicBezTo>
                    <a:pt x="348" y="1804"/>
                    <a:pt x="348" y="1818"/>
                    <a:pt x="334" y="1845"/>
                  </a:cubicBezTo>
                  <a:lnTo>
                    <a:pt x="295" y="1925"/>
                  </a:lnTo>
                  <a:lnTo>
                    <a:pt x="575" y="2059"/>
                  </a:lnTo>
                  <a:cubicBezTo>
                    <a:pt x="589" y="2005"/>
                    <a:pt x="616" y="1965"/>
                    <a:pt x="629" y="1925"/>
                  </a:cubicBezTo>
                  <a:lnTo>
                    <a:pt x="361" y="1791"/>
                  </a:lnTo>
                  <a:close/>
                  <a:moveTo>
                    <a:pt x="6189" y="1791"/>
                  </a:moveTo>
                  <a:lnTo>
                    <a:pt x="5922" y="1938"/>
                  </a:lnTo>
                  <a:cubicBezTo>
                    <a:pt x="5936" y="1979"/>
                    <a:pt x="5962" y="2018"/>
                    <a:pt x="5975" y="2059"/>
                  </a:cubicBezTo>
                  <a:lnTo>
                    <a:pt x="6256" y="1938"/>
                  </a:lnTo>
                  <a:cubicBezTo>
                    <a:pt x="6256" y="1925"/>
                    <a:pt x="6242" y="1911"/>
                    <a:pt x="6242" y="1898"/>
                  </a:cubicBezTo>
                  <a:lnTo>
                    <a:pt x="6242" y="1884"/>
                  </a:lnTo>
                  <a:lnTo>
                    <a:pt x="6230" y="1884"/>
                  </a:lnTo>
                  <a:lnTo>
                    <a:pt x="6230" y="1872"/>
                  </a:lnTo>
                  <a:lnTo>
                    <a:pt x="6230" y="1858"/>
                  </a:lnTo>
                  <a:lnTo>
                    <a:pt x="6216" y="1858"/>
                  </a:lnTo>
                  <a:lnTo>
                    <a:pt x="6216" y="1845"/>
                  </a:lnTo>
                  <a:cubicBezTo>
                    <a:pt x="6203" y="1831"/>
                    <a:pt x="6203" y="1804"/>
                    <a:pt x="6189" y="1791"/>
                  </a:cubicBezTo>
                  <a:close/>
                  <a:moveTo>
                    <a:pt x="228" y="2072"/>
                  </a:moveTo>
                  <a:cubicBezTo>
                    <a:pt x="228" y="2085"/>
                    <a:pt x="228" y="2098"/>
                    <a:pt x="215" y="2098"/>
                  </a:cubicBezTo>
                  <a:lnTo>
                    <a:pt x="215" y="2112"/>
                  </a:lnTo>
                  <a:cubicBezTo>
                    <a:pt x="201" y="2139"/>
                    <a:pt x="188" y="2178"/>
                    <a:pt x="174" y="2219"/>
                  </a:cubicBezTo>
                  <a:lnTo>
                    <a:pt x="468" y="2312"/>
                  </a:lnTo>
                  <a:cubicBezTo>
                    <a:pt x="482" y="2273"/>
                    <a:pt x="509" y="2219"/>
                    <a:pt x="522" y="2178"/>
                  </a:cubicBezTo>
                  <a:lnTo>
                    <a:pt x="228" y="2072"/>
                  </a:lnTo>
                  <a:close/>
                  <a:moveTo>
                    <a:pt x="6323" y="2072"/>
                  </a:moveTo>
                  <a:lnTo>
                    <a:pt x="6029" y="2192"/>
                  </a:lnTo>
                  <a:cubicBezTo>
                    <a:pt x="6055" y="2232"/>
                    <a:pt x="6069" y="2273"/>
                    <a:pt x="6082" y="2312"/>
                  </a:cubicBezTo>
                  <a:lnTo>
                    <a:pt x="6376" y="2219"/>
                  </a:lnTo>
                  <a:cubicBezTo>
                    <a:pt x="6363" y="2219"/>
                    <a:pt x="6363" y="2205"/>
                    <a:pt x="6363" y="2205"/>
                  </a:cubicBezTo>
                  <a:lnTo>
                    <a:pt x="6363" y="2192"/>
                  </a:lnTo>
                  <a:cubicBezTo>
                    <a:pt x="6349" y="2152"/>
                    <a:pt x="6337" y="2125"/>
                    <a:pt x="6323" y="2085"/>
                  </a:cubicBezTo>
                  <a:lnTo>
                    <a:pt x="6323" y="2072"/>
                  </a:lnTo>
                  <a:close/>
                  <a:moveTo>
                    <a:pt x="135" y="2366"/>
                  </a:moveTo>
                  <a:cubicBezTo>
                    <a:pt x="135" y="2366"/>
                    <a:pt x="135" y="2380"/>
                    <a:pt x="121" y="2392"/>
                  </a:cubicBezTo>
                  <a:cubicBezTo>
                    <a:pt x="108" y="2433"/>
                    <a:pt x="108" y="2473"/>
                    <a:pt x="94" y="2513"/>
                  </a:cubicBezTo>
                  <a:lnTo>
                    <a:pt x="388" y="2579"/>
                  </a:lnTo>
                  <a:cubicBezTo>
                    <a:pt x="402" y="2540"/>
                    <a:pt x="415" y="2486"/>
                    <a:pt x="429" y="2446"/>
                  </a:cubicBezTo>
                  <a:lnTo>
                    <a:pt x="135" y="2366"/>
                  </a:lnTo>
                  <a:close/>
                  <a:moveTo>
                    <a:pt x="6417" y="2366"/>
                  </a:moveTo>
                  <a:lnTo>
                    <a:pt x="6123" y="2446"/>
                  </a:lnTo>
                  <a:cubicBezTo>
                    <a:pt x="6136" y="2499"/>
                    <a:pt x="6149" y="2540"/>
                    <a:pt x="6162" y="2579"/>
                  </a:cubicBezTo>
                  <a:lnTo>
                    <a:pt x="6456" y="2513"/>
                  </a:lnTo>
                  <a:cubicBezTo>
                    <a:pt x="6456" y="2499"/>
                    <a:pt x="6456" y="2499"/>
                    <a:pt x="6443" y="2486"/>
                  </a:cubicBezTo>
                  <a:lnTo>
                    <a:pt x="6443" y="2473"/>
                  </a:lnTo>
                  <a:lnTo>
                    <a:pt x="6443" y="2460"/>
                  </a:lnTo>
                  <a:cubicBezTo>
                    <a:pt x="6430" y="2433"/>
                    <a:pt x="6430" y="2392"/>
                    <a:pt x="6417" y="2366"/>
                  </a:cubicBezTo>
                  <a:close/>
                  <a:moveTo>
                    <a:pt x="67" y="2660"/>
                  </a:moveTo>
                  <a:cubicBezTo>
                    <a:pt x="54" y="2674"/>
                    <a:pt x="54" y="2700"/>
                    <a:pt x="54" y="2727"/>
                  </a:cubicBezTo>
                  <a:lnTo>
                    <a:pt x="54" y="2740"/>
                  </a:lnTo>
                  <a:cubicBezTo>
                    <a:pt x="40" y="2754"/>
                    <a:pt x="40" y="2781"/>
                    <a:pt x="40" y="2807"/>
                  </a:cubicBezTo>
                  <a:lnTo>
                    <a:pt x="348" y="2847"/>
                  </a:lnTo>
                  <a:cubicBezTo>
                    <a:pt x="348" y="2807"/>
                    <a:pt x="361" y="2754"/>
                    <a:pt x="361" y="2713"/>
                  </a:cubicBezTo>
                  <a:lnTo>
                    <a:pt x="67" y="2660"/>
                  </a:lnTo>
                  <a:close/>
                  <a:moveTo>
                    <a:pt x="6483" y="2660"/>
                  </a:moveTo>
                  <a:lnTo>
                    <a:pt x="6189" y="2727"/>
                  </a:lnTo>
                  <a:cubicBezTo>
                    <a:pt x="6189" y="2767"/>
                    <a:pt x="6203" y="2807"/>
                    <a:pt x="6203" y="2861"/>
                  </a:cubicBezTo>
                  <a:lnTo>
                    <a:pt x="6510" y="2820"/>
                  </a:lnTo>
                  <a:lnTo>
                    <a:pt x="6510" y="2767"/>
                  </a:lnTo>
                  <a:lnTo>
                    <a:pt x="6510" y="2754"/>
                  </a:lnTo>
                  <a:lnTo>
                    <a:pt x="6497" y="2754"/>
                  </a:lnTo>
                  <a:lnTo>
                    <a:pt x="6497" y="2740"/>
                  </a:lnTo>
                  <a:lnTo>
                    <a:pt x="6497" y="2727"/>
                  </a:lnTo>
                  <a:lnTo>
                    <a:pt x="6497" y="2713"/>
                  </a:lnTo>
                  <a:lnTo>
                    <a:pt x="6497" y="2700"/>
                  </a:lnTo>
                  <a:lnTo>
                    <a:pt x="6497" y="2686"/>
                  </a:lnTo>
                  <a:cubicBezTo>
                    <a:pt x="6497" y="2686"/>
                    <a:pt x="6483" y="2674"/>
                    <a:pt x="6483" y="2660"/>
                  </a:cubicBezTo>
                  <a:close/>
                  <a:moveTo>
                    <a:pt x="28" y="2968"/>
                  </a:moveTo>
                  <a:cubicBezTo>
                    <a:pt x="14" y="3007"/>
                    <a:pt x="14" y="3061"/>
                    <a:pt x="14" y="3114"/>
                  </a:cubicBezTo>
                  <a:lnTo>
                    <a:pt x="322" y="3128"/>
                  </a:lnTo>
                  <a:lnTo>
                    <a:pt x="322" y="2994"/>
                  </a:lnTo>
                  <a:lnTo>
                    <a:pt x="28" y="2968"/>
                  </a:lnTo>
                  <a:close/>
                  <a:moveTo>
                    <a:pt x="6524" y="2968"/>
                  </a:moveTo>
                  <a:lnTo>
                    <a:pt x="6230" y="2994"/>
                  </a:lnTo>
                  <a:lnTo>
                    <a:pt x="6230" y="3128"/>
                  </a:lnTo>
                  <a:lnTo>
                    <a:pt x="6537" y="3114"/>
                  </a:lnTo>
                  <a:lnTo>
                    <a:pt x="6537" y="3101"/>
                  </a:lnTo>
                  <a:cubicBezTo>
                    <a:pt x="6537" y="3061"/>
                    <a:pt x="6537" y="3007"/>
                    <a:pt x="6524" y="2968"/>
                  </a:cubicBezTo>
                  <a:close/>
                  <a:moveTo>
                    <a:pt x="1" y="3262"/>
                  </a:moveTo>
                  <a:cubicBezTo>
                    <a:pt x="1" y="3315"/>
                    <a:pt x="14" y="3369"/>
                    <a:pt x="14" y="3422"/>
                  </a:cubicBezTo>
                  <a:lnTo>
                    <a:pt x="322" y="3408"/>
                  </a:lnTo>
                  <a:cubicBezTo>
                    <a:pt x="308" y="3355"/>
                    <a:pt x="308" y="3315"/>
                    <a:pt x="308" y="3262"/>
                  </a:cubicBezTo>
                  <a:close/>
                  <a:moveTo>
                    <a:pt x="6242" y="3275"/>
                  </a:moveTo>
                  <a:cubicBezTo>
                    <a:pt x="6242" y="3315"/>
                    <a:pt x="6230" y="3369"/>
                    <a:pt x="6230" y="3408"/>
                  </a:cubicBezTo>
                  <a:lnTo>
                    <a:pt x="6537" y="3422"/>
                  </a:lnTo>
                  <a:lnTo>
                    <a:pt x="6537" y="3275"/>
                  </a:lnTo>
                  <a:close/>
                  <a:moveTo>
                    <a:pt x="322" y="3542"/>
                  </a:moveTo>
                  <a:lnTo>
                    <a:pt x="14" y="3569"/>
                  </a:lnTo>
                  <a:cubicBezTo>
                    <a:pt x="28" y="3622"/>
                    <a:pt x="28" y="3676"/>
                    <a:pt x="40" y="3729"/>
                  </a:cubicBezTo>
                  <a:lnTo>
                    <a:pt x="334" y="3676"/>
                  </a:lnTo>
                  <a:cubicBezTo>
                    <a:pt x="334" y="3636"/>
                    <a:pt x="334" y="3595"/>
                    <a:pt x="322" y="3542"/>
                  </a:cubicBezTo>
                  <a:close/>
                  <a:moveTo>
                    <a:pt x="6230" y="3556"/>
                  </a:moveTo>
                  <a:cubicBezTo>
                    <a:pt x="6216" y="3569"/>
                    <a:pt x="6216" y="3595"/>
                    <a:pt x="6216" y="3609"/>
                  </a:cubicBezTo>
                  <a:cubicBezTo>
                    <a:pt x="6216" y="3636"/>
                    <a:pt x="6216" y="3663"/>
                    <a:pt x="6203" y="3689"/>
                  </a:cubicBezTo>
                  <a:lnTo>
                    <a:pt x="6510" y="3729"/>
                  </a:lnTo>
                  <a:lnTo>
                    <a:pt x="6510" y="3716"/>
                  </a:lnTo>
                  <a:cubicBezTo>
                    <a:pt x="6510" y="3702"/>
                    <a:pt x="6524" y="3689"/>
                    <a:pt x="6524" y="3663"/>
                  </a:cubicBezTo>
                  <a:lnTo>
                    <a:pt x="6524" y="3649"/>
                  </a:lnTo>
                  <a:lnTo>
                    <a:pt x="6524" y="3636"/>
                  </a:lnTo>
                  <a:lnTo>
                    <a:pt x="6524" y="3622"/>
                  </a:lnTo>
                  <a:lnTo>
                    <a:pt x="6524" y="3609"/>
                  </a:lnTo>
                  <a:lnTo>
                    <a:pt x="6524" y="3595"/>
                  </a:lnTo>
                  <a:lnTo>
                    <a:pt x="6524" y="3582"/>
                  </a:lnTo>
                  <a:lnTo>
                    <a:pt x="6230" y="3556"/>
                  </a:lnTo>
                  <a:close/>
                  <a:moveTo>
                    <a:pt x="361" y="3823"/>
                  </a:moveTo>
                  <a:lnTo>
                    <a:pt x="67" y="3877"/>
                  </a:lnTo>
                  <a:lnTo>
                    <a:pt x="67" y="3889"/>
                  </a:lnTo>
                  <a:cubicBezTo>
                    <a:pt x="81" y="3943"/>
                    <a:pt x="81" y="3983"/>
                    <a:pt x="94" y="4023"/>
                  </a:cubicBezTo>
                  <a:lnTo>
                    <a:pt x="388" y="3957"/>
                  </a:lnTo>
                  <a:cubicBezTo>
                    <a:pt x="388" y="3916"/>
                    <a:pt x="375" y="3863"/>
                    <a:pt x="361" y="3823"/>
                  </a:cubicBezTo>
                  <a:close/>
                  <a:moveTo>
                    <a:pt x="6189" y="3823"/>
                  </a:moveTo>
                  <a:cubicBezTo>
                    <a:pt x="6176" y="3877"/>
                    <a:pt x="6162" y="3916"/>
                    <a:pt x="6149" y="3957"/>
                  </a:cubicBezTo>
                  <a:lnTo>
                    <a:pt x="6456" y="4037"/>
                  </a:lnTo>
                  <a:cubicBezTo>
                    <a:pt x="6456" y="3996"/>
                    <a:pt x="6470" y="3970"/>
                    <a:pt x="6470" y="3943"/>
                  </a:cubicBezTo>
                  <a:cubicBezTo>
                    <a:pt x="6483" y="3916"/>
                    <a:pt x="6483" y="3903"/>
                    <a:pt x="6483" y="3889"/>
                  </a:cubicBezTo>
                  <a:lnTo>
                    <a:pt x="6189" y="3823"/>
                  </a:lnTo>
                  <a:close/>
                  <a:moveTo>
                    <a:pt x="429" y="4090"/>
                  </a:moveTo>
                  <a:lnTo>
                    <a:pt x="135" y="4171"/>
                  </a:lnTo>
                  <a:lnTo>
                    <a:pt x="135" y="4183"/>
                  </a:lnTo>
                  <a:lnTo>
                    <a:pt x="135" y="4197"/>
                  </a:lnTo>
                  <a:lnTo>
                    <a:pt x="174" y="4317"/>
                  </a:lnTo>
                  <a:lnTo>
                    <a:pt x="468" y="4224"/>
                  </a:lnTo>
                  <a:cubicBezTo>
                    <a:pt x="455" y="4183"/>
                    <a:pt x="441" y="4130"/>
                    <a:pt x="429" y="4090"/>
                  </a:cubicBezTo>
                  <a:close/>
                  <a:moveTo>
                    <a:pt x="6123" y="4090"/>
                  </a:moveTo>
                  <a:cubicBezTo>
                    <a:pt x="6109" y="4144"/>
                    <a:pt x="6096" y="4183"/>
                    <a:pt x="6082" y="4224"/>
                  </a:cubicBezTo>
                  <a:lnTo>
                    <a:pt x="6363" y="4331"/>
                  </a:lnTo>
                  <a:cubicBezTo>
                    <a:pt x="6376" y="4317"/>
                    <a:pt x="6376" y="4317"/>
                    <a:pt x="6376" y="4304"/>
                  </a:cubicBezTo>
                  <a:lnTo>
                    <a:pt x="6417" y="4183"/>
                  </a:lnTo>
                  <a:lnTo>
                    <a:pt x="6123" y="4090"/>
                  </a:lnTo>
                  <a:close/>
                  <a:moveTo>
                    <a:pt x="522" y="4358"/>
                  </a:moveTo>
                  <a:lnTo>
                    <a:pt x="228" y="4465"/>
                  </a:lnTo>
                  <a:cubicBezTo>
                    <a:pt x="241" y="4504"/>
                    <a:pt x="268" y="4531"/>
                    <a:pt x="281" y="4572"/>
                  </a:cubicBezTo>
                  <a:lnTo>
                    <a:pt x="281" y="4584"/>
                  </a:lnTo>
                  <a:cubicBezTo>
                    <a:pt x="281" y="4584"/>
                    <a:pt x="281" y="4598"/>
                    <a:pt x="295" y="4598"/>
                  </a:cubicBezTo>
                  <a:lnTo>
                    <a:pt x="575" y="4478"/>
                  </a:lnTo>
                  <a:cubicBezTo>
                    <a:pt x="548" y="4438"/>
                    <a:pt x="536" y="4397"/>
                    <a:pt x="522" y="4358"/>
                  </a:cubicBezTo>
                  <a:close/>
                  <a:moveTo>
                    <a:pt x="6029" y="4358"/>
                  </a:moveTo>
                  <a:cubicBezTo>
                    <a:pt x="6016" y="4397"/>
                    <a:pt x="5989" y="4438"/>
                    <a:pt x="5975" y="4491"/>
                  </a:cubicBezTo>
                  <a:lnTo>
                    <a:pt x="6256" y="4611"/>
                  </a:lnTo>
                  <a:cubicBezTo>
                    <a:pt x="6269" y="4572"/>
                    <a:pt x="6296" y="4518"/>
                    <a:pt x="6310" y="4465"/>
                  </a:cubicBezTo>
                  <a:lnTo>
                    <a:pt x="6029" y="4358"/>
                  </a:lnTo>
                  <a:close/>
                  <a:moveTo>
                    <a:pt x="629" y="4598"/>
                  </a:moveTo>
                  <a:lnTo>
                    <a:pt x="361" y="4745"/>
                  </a:lnTo>
                  <a:cubicBezTo>
                    <a:pt x="375" y="4785"/>
                    <a:pt x="388" y="4812"/>
                    <a:pt x="415" y="4852"/>
                  </a:cubicBezTo>
                  <a:cubicBezTo>
                    <a:pt x="429" y="4866"/>
                    <a:pt x="429" y="4866"/>
                    <a:pt x="429" y="4879"/>
                  </a:cubicBezTo>
                  <a:lnTo>
                    <a:pt x="696" y="4732"/>
                  </a:lnTo>
                  <a:cubicBezTo>
                    <a:pt x="669" y="4691"/>
                    <a:pt x="655" y="4652"/>
                    <a:pt x="629" y="4598"/>
                  </a:cubicBezTo>
                  <a:close/>
                  <a:moveTo>
                    <a:pt x="5922" y="4611"/>
                  </a:moveTo>
                  <a:cubicBezTo>
                    <a:pt x="5895" y="4652"/>
                    <a:pt x="5868" y="4691"/>
                    <a:pt x="5855" y="4732"/>
                  </a:cubicBezTo>
                  <a:lnTo>
                    <a:pt x="6123" y="4879"/>
                  </a:lnTo>
                  <a:cubicBezTo>
                    <a:pt x="6123" y="4866"/>
                    <a:pt x="6136" y="4839"/>
                    <a:pt x="6149" y="4812"/>
                  </a:cubicBezTo>
                  <a:lnTo>
                    <a:pt x="6162" y="4812"/>
                  </a:lnTo>
                  <a:cubicBezTo>
                    <a:pt x="6162" y="4785"/>
                    <a:pt x="6176" y="4772"/>
                    <a:pt x="6189" y="4745"/>
                  </a:cubicBezTo>
                  <a:lnTo>
                    <a:pt x="5922" y="4611"/>
                  </a:lnTo>
                  <a:close/>
                  <a:moveTo>
                    <a:pt x="762" y="4852"/>
                  </a:moveTo>
                  <a:lnTo>
                    <a:pt x="509" y="5012"/>
                  </a:lnTo>
                  <a:lnTo>
                    <a:pt x="522" y="5026"/>
                  </a:lnTo>
                  <a:lnTo>
                    <a:pt x="522" y="5039"/>
                  </a:lnTo>
                  <a:lnTo>
                    <a:pt x="536" y="5039"/>
                  </a:lnTo>
                  <a:lnTo>
                    <a:pt x="536" y="5053"/>
                  </a:lnTo>
                  <a:lnTo>
                    <a:pt x="536" y="5066"/>
                  </a:lnTo>
                  <a:lnTo>
                    <a:pt x="548" y="5066"/>
                  </a:lnTo>
                  <a:lnTo>
                    <a:pt x="548" y="5080"/>
                  </a:lnTo>
                  <a:lnTo>
                    <a:pt x="562" y="5080"/>
                  </a:lnTo>
                  <a:lnTo>
                    <a:pt x="562" y="5092"/>
                  </a:lnTo>
                  <a:lnTo>
                    <a:pt x="562" y="5106"/>
                  </a:lnTo>
                  <a:lnTo>
                    <a:pt x="575" y="5106"/>
                  </a:lnTo>
                  <a:lnTo>
                    <a:pt x="575" y="5119"/>
                  </a:lnTo>
                  <a:cubicBezTo>
                    <a:pt x="589" y="5119"/>
                    <a:pt x="589" y="5133"/>
                    <a:pt x="589" y="5133"/>
                  </a:cubicBezTo>
                  <a:lnTo>
                    <a:pt x="842" y="4959"/>
                  </a:lnTo>
                  <a:cubicBezTo>
                    <a:pt x="816" y="4919"/>
                    <a:pt x="789" y="4879"/>
                    <a:pt x="762" y="4852"/>
                  </a:cubicBezTo>
                  <a:close/>
                  <a:moveTo>
                    <a:pt x="5775" y="4852"/>
                  </a:moveTo>
                  <a:lnTo>
                    <a:pt x="5695" y="4973"/>
                  </a:lnTo>
                  <a:lnTo>
                    <a:pt x="5948" y="5146"/>
                  </a:lnTo>
                  <a:cubicBezTo>
                    <a:pt x="5975" y="5119"/>
                    <a:pt x="5989" y="5092"/>
                    <a:pt x="6002" y="5066"/>
                  </a:cubicBezTo>
                  <a:cubicBezTo>
                    <a:pt x="6016" y="5053"/>
                    <a:pt x="6029" y="5039"/>
                    <a:pt x="6042" y="5012"/>
                  </a:cubicBezTo>
                  <a:lnTo>
                    <a:pt x="5775" y="4852"/>
                  </a:lnTo>
                  <a:close/>
                  <a:moveTo>
                    <a:pt x="923" y="5080"/>
                  </a:moveTo>
                  <a:lnTo>
                    <a:pt x="682" y="5267"/>
                  </a:lnTo>
                  <a:lnTo>
                    <a:pt x="696" y="5267"/>
                  </a:lnTo>
                  <a:lnTo>
                    <a:pt x="696" y="5280"/>
                  </a:lnTo>
                  <a:lnTo>
                    <a:pt x="709" y="5280"/>
                  </a:lnTo>
                  <a:lnTo>
                    <a:pt x="709" y="5293"/>
                  </a:lnTo>
                  <a:cubicBezTo>
                    <a:pt x="735" y="5320"/>
                    <a:pt x="762" y="5347"/>
                    <a:pt x="776" y="5374"/>
                  </a:cubicBezTo>
                  <a:lnTo>
                    <a:pt x="1017" y="5186"/>
                  </a:lnTo>
                  <a:cubicBezTo>
                    <a:pt x="990" y="5146"/>
                    <a:pt x="949" y="5106"/>
                    <a:pt x="923" y="5080"/>
                  </a:cubicBezTo>
                  <a:close/>
                  <a:moveTo>
                    <a:pt x="5615" y="5080"/>
                  </a:moveTo>
                  <a:cubicBezTo>
                    <a:pt x="5588" y="5119"/>
                    <a:pt x="5561" y="5146"/>
                    <a:pt x="5535" y="5186"/>
                  </a:cubicBezTo>
                  <a:lnTo>
                    <a:pt x="5761" y="5386"/>
                  </a:lnTo>
                  <a:cubicBezTo>
                    <a:pt x="5802" y="5347"/>
                    <a:pt x="5829" y="5306"/>
                    <a:pt x="5855" y="5267"/>
                  </a:cubicBezTo>
                  <a:lnTo>
                    <a:pt x="5615" y="5080"/>
                  </a:lnTo>
                  <a:close/>
                  <a:moveTo>
                    <a:pt x="1110" y="5280"/>
                  </a:moveTo>
                  <a:lnTo>
                    <a:pt x="883" y="5493"/>
                  </a:lnTo>
                  <a:cubicBezTo>
                    <a:pt x="923" y="5534"/>
                    <a:pt x="949" y="5574"/>
                    <a:pt x="990" y="5600"/>
                  </a:cubicBezTo>
                  <a:lnTo>
                    <a:pt x="1204" y="5386"/>
                  </a:lnTo>
                  <a:cubicBezTo>
                    <a:pt x="1177" y="5360"/>
                    <a:pt x="1136" y="5320"/>
                    <a:pt x="1110" y="5280"/>
                  </a:cubicBezTo>
                  <a:close/>
                  <a:moveTo>
                    <a:pt x="5440" y="5293"/>
                  </a:moveTo>
                  <a:lnTo>
                    <a:pt x="5347" y="5386"/>
                  </a:lnTo>
                  <a:lnTo>
                    <a:pt x="5561" y="5614"/>
                  </a:lnTo>
                  <a:lnTo>
                    <a:pt x="5561" y="5600"/>
                  </a:lnTo>
                  <a:lnTo>
                    <a:pt x="5574" y="5600"/>
                  </a:lnTo>
                  <a:lnTo>
                    <a:pt x="5574" y="5587"/>
                  </a:lnTo>
                  <a:lnTo>
                    <a:pt x="5588" y="5587"/>
                  </a:lnTo>
                  <a:lnTo>
                    <a:pt x="5588" y="5574"/>
                  </a:lnTo>
                  <a:lnTo>
                    <a:pt x="5601" y="5574"/>
                  </a:lnTo>
                  <a:lnTo>
                    <a:pt x="5601" y="5561"/>
                  </a:lnTo>
                  <a:lnTo>
                    <a:pt x="5615" y="5561"/>
                  </a:lnTo>
                  <a:lnTo>
                    <a:pt x="5615" y="5547"/>
                  </a:lnTo>
                  <a:cubicBezTo>
                    <a:pt x="5628" y="5534"/>
                    <a:pt x="5654" y="5520"/>
                    <a:pt x="5668" y="5493"/>
                  </a:cubicBezTo>
                  <a:lnTo>
                    <a:pt x="5440" y="5293"/>
                  </a:lnTo>
                  <a:close/>
                  <a:moveTo>
                    <a:pt x="1311" y="5481"/>
                  </a:moveTo>
                  <a:lnTo>
                    <a:pt x="1097" y="5707"/>
                  </a:lnTo>
                  <a:cubicBezTo>
                    <a:pt x="1124" y="5734"/>
                    <a:pt x="1150" y="5748"/>
                    <a:pt x="1163" y="5761"/>
                  </a:cubicBezTo>
                  <a:lnTo>
                    <a:pt x="1163" y="5775"/>
                  </a:lnTo>
                  <a:lnTo>
                    <a:pt x="1190" y="5775"/>
                  </a:lnTo>
                  <a:lnTo>
                    <a:pt x="1190" y="5787"/>
                  </a:lnTo>
                  <a:lnTo>
                    <a:pt x="1204" y="5787"/>
                  </a:lnTo>
                  <a:lnTo>
                    <a:pt x="1204" y="5801"/>
                  </a:lnTo>
                  <a:cubicBezTo>
                    <a:pt x="1217" y="5801"/>
                    <a:pt x="1217" y="5801"/>
                    <a:pt x="1217" y="5814"/>
                  </a:cubicBezTo>
                  <a:lnTo>
                    <a:pt x="1404" y="5574"/>
                  </a:lnTo>
                  <a:lnTo>
                    <a:pt x="1311" y="5481"/>
                  </a:lnTo>
                  <a:close/>
                  <a:moveTo>
                    <a:pt x="5241" y="5481"/>
                  </a:moveTo>
                  <a:cubicBezTo>
                    <a:pt x="5200" y="5520"/>
                    <a:pt x="5173" y="5547"/>
                    <a:pt x="5134" y="5574"/>
                  </a:cubicBezTo>
                  <a:lnTo>
                    <a:pt x="5321" y="5814"/>
                  </a:lnTo>
                  <a:lnTo>
                    <a:pt x="5334" y="5814"/>
                  </a:lnTo>
                  <a:lnTo>
                    <a:pt x="5334" y="5801"/>
                  </a:lnTo>
                  <a:lnTo>
                    <a:pt x="5347" y="5801"/>
                  </a:lnTo>
                  <a:cubicBezTo>
                    <a:pt x="5360" y="5787"/>
                    <a:pt x="5374" y="5775"/>
                    <a:pt x="5401" y="5761"/>
                  </a:cubicBezTo>
                  <a:lnTo>
                    <a:pt x="5401" y="5748"/>
                  </a:lnTo>
                  <a:lnTo>
                    <a:pt x="5414" y="5748"/>
                  </a:lnTo>
                  <a:lnTo>
                    <a:pt x="5414" y="5734"/>
                  </a:lnTo>
                  <a:lnTo>
                    <a:pt x="5428" y="5734"/>
                  </a:lnTo>
                  <a:lnTo>
                    <a:pt x="5428" y="5721"/>
                  </a:lnTo>
                  <a:lnTo>
                    <a:pt x="5440" y="5721"/>
                  </a:lnTo>
                  <a:lnTo>
                    <a:pt x="5440" y="5707"/>
                  </a:lnTo>
                  <a:lnTo>
                    <a:pt x="5241" y="5481"/>
                  </a:lnTo>
                  <a:close/>
                  <a:moveTo>
                    <a:pt x="1525" y="5654"/>
                  </a:moveTo>
                  <a:lnTo>
                    <a:pt x="1337" y="5908"/>
                  </a:lnTo>
                  <a:cubicBezTo>
                    <a:pt x="1377" y="5935"/>
                    <a:pt x="1418" y="5962"/>
                    <a:pt x="1471" y="5988"/>
                  </a:cubicBezTo>
                  <a:lnTo>
                    <a:pt x="1632" y="5734"/>
                  </a:lnTo>
                  <a:cubicBezTo>
                    <a:pt x="1591" y="5707"/>
                    <a:pt x="1564" y="5680"/>
                    <a:pt x="1525" y="5654"/>
                  </a:cubicBezTo>
                  <a:close/>
                  <a:moveTo>
                    <a:pt x="5027" y="5654"/>
                  </a:moveTo>
                  <a:lnTo>
                    <a:pt x="4906" y="5734"/>
                  </a:lnTo>
                  <a:lnTo>
                    <a:pt x="5080" y="5988"/>
                  </a:lnTo>
                  <a:cubicBezTo>
                    <a:pt x="5107" y="5975"/>
                    <a:pt x="5120" y="5962"/>
                    <a:pt x="5146" y="5948"/>
                  </a:cubicBezTo>
                  <a:lnTo>
                    <a:pt x="5160" y="5948"/>
                  </a:lnTo>
                  <a:lnTo>
                    <a:pt x="5160" y="5935"/>
                  </a:lnTo>
                  <a:cubicBezTo>
                    <a:pt x="5173" y="5921"/>
                    <a:pt x="5187" y="5921"/>
                    <a:pt x="5200" y="5908"/>
                  </a:cubicBezTo>
                  <a:lnTo>
                    <a:pt x="5027" y="5654"/>
                  </a:lnTo>
                  <a:close/>
                  <a:moveTo>
                    <a:pt x="1751" y="5814"/>
                  </a:moveTo>
                  <a:lnTo>
                    <a:pt x="1591" y="6069"/>
                  </a:lnTo>
                  <a:cubicBezTo>
                    <a:pt x="1632" y="6095"/>
                    <a:pt x="1685" y="6122"/>
                    <a:pt x="1725" y="6149"/>
                  </a:cubicBezTo>
                  <a:lnTo>
                    <a:pt x="1872" y="5882"/>
                  </a:lnTo>
                  <a:cubicBezTo>
                    <a:pt x="1832" y="5855"/>
                    <a:pt x="1792" y="5828"/>
                    <a:pt x="1751" y="5814"/>
                  </a:cubicBezTo>
                  <a:close/>
                  <a:moveTo>
                    <a:pt x="4786" y="5814"/>
                  </a:moveTo>
                  <a:cubicBezTo>
                    <a:pt x="4759" y="5841"/>
                    <a:pt x="4706" y="5855"/>
                    <a:pt x="4665" y="5882"/>
                  </a:cubicBezTo>
                  <a:lnTo>
                    <a:pt x="4813" y="6149"/>
                  </a:lnTo>
                  <a:cubicBezTo>
                    <a:pt x="4826" y="6149"/>
                    <a:pt x="4826" y="6149"/>
                    <a:pt x="4840" y="6135"/>
                  </a:cubicBezTo>
                  <a:lnTo>
                    <a:pt x="4852" y="6135"/>
                  </a:lnTo>
                  <a:cubicBezTo>
                    <a:pt x="4852" y="6122"/>
                    <a:pt x="4852" y="6122"/>
                    <a:pt x="4866" y="6122"/>
                  </a:cubicBezTo>
                  <a:lnTo>
                    <a:pt x="4879" y="6122"/>
                  </a:lnTo>
                  <a:lnTo>
                    <a:pt x="4879" y="6108"/>
                  </a:lnTo>
                  <a:lnTo>
                    <a:pt x="4906" y="6108"/>
                  </a:lnTo>
                  <a:lnTo>
                    <a:pt x="4906" y="6095"/>
                  </a:lnTo>
                  <a:cubicBezTo>
                    <a:pt x="4920" y="6095"/>
                    <a:pt x="4933" y="6081"/>
                    <a:pt x="4946" y="6081"/>
                  </a:cubicBezTo>
                  <a:lnTo>
                    <a:pt x="4786" y="5814"/>
                  </a:lnTo>
                  <a:close/>
                  <a:moveTo>
                    <a:pt x="1992" y="5935"/>
                  </a:moveTo>
                  <a:lnTo>
                    <a:pt x="1858" y="6215"/>
                  </a:lnTo>
                  <a:lnTo>
                    <a:pt x="1872" y="6215"/>
                  </a:lnTo>
                  <a:lnTo>
                    <a:pt x="1872" y="6229"/>
                  </a:lnTo>
                  <a:lnTo>
                    <a:pt x="1885" y="6229"/>
                  </a:lnTo>
                  <a:cubicBezTo>
                    <a:pt x="1926" y="6242"/>
                    <a:pt x="1965" y="6269"/>
                    <a:pt x="2006" y="6283"/>
                  </a:cubicBezTo>
                  <a:lnTo>
                    <a:pt x="2126" y="6001"/>
                  </a:lnTo>
                  <a:cubicBezTo>
                    <a:pt x="2086" y="5975"/>
                    <a:pt x="2033" y="5962"/>
                    <a:pt x="1992" y="5935"/>
                  </a:cubicBezTo>
                  <a:close/>
                  <a:moveTo>
                    <a:pt x="4545" y="5948"/>
                  </a:moveTo>
                  <a:cubicBezTo>
                    <a:pt x="4505" y="5962"/>
                    <a:pt x="4465" y="5988"/>
                    <a:pt x="4425" y="6001"/>
                  </a:cubicBezTo>
                  <a:lnTo>
                    <a:pt x="4545" y="6283"/>
                  </a:lnTo>
                  <a:cubicBezTo>
                    <a:pt x="4545" y="6283"/>
                    <a:pt x="4558" y="6283"/>
                    <a:pt x="4558" y="6269"/>
                  </a:cubicBezTo>
                  <a:lnTo>
                    <a:pt x="4585" y="6269"/>
                  </a:lnTo>
                  <a:lnTo>
                    <a:pt x="4585" y="6256"/>
                  </a:lnTo>
                  <a:lnTo>
                    <a:pt x="4612" y="6256"/>
                  </a:lnTo>
                  <a:lnTo>
                    <a:pt x="4612" y="6242"/>
                  </a:lnTo>
                  <a:lnTo>
                    <a:pt x="4638" y="6242"/>
                  </a:lnTo>
                  <a:lnTo>
                    <a:pt x="4652" y="6229"/>
                  </a:lnTo>
                  <a:lnTo>
                    <a:pt x="4679" y="6229"/>
                  </a:lnTo>
                  <a:lnTo>
                    <a:pt x="4679" y="6215"/>
                  </a:lnTo>
                  <a:lnTo>
                    <a:pt x="4545" y="5948"/>
                  </a:lnTo>
                  <a:close/>
                  <a:moveTo>
                    <a:pt x="2246" y="6042"/>
                  </a:moveTo>
                  <a:lnTo>
                    <a:pt x="2139" y="6336"/>
                  </a:lnTo>
                  <a:cubicBezTo>
                    <a:pt x="2193" y="6349"/>
                    <a:pt x="2246" y="6376"/>
                    <a:pt x="2286" y="6389"/>
                  </a:cubicBezTo>
                  <a:lnTo>
                    <a:pt x="2380" y="6095"/>
                  </a:lnTo>
                  <a:cubicBezTo>
                    <a:pt x="2339" y="6081"/>
                    <a:pt x="2300" y="6069"/>
                    <a:pt x="2246" y="6042"/>
                  </a:cubicBezTo>
                  <a:close/>
                  <a:moveTo>
                    <a:pt x="4291" y="6055"/>
                  </a:moveTo>
                  <a:cubicBezTo>
                    <a:pt x="4251" y="6069"/>
                    <a:pt x="4198" y="6081"/>
                    <a:pt x="4157" y="6095"/>
                  </a:cubicBezTo>
                  <a:lnTo>
                    <a:pt x="4251" y="6389"/>
                  </a:lnTo>
                  <a:lnTo>
                    <a:pt x="4371" y="6349"/>
                  </a:lnTo>
                  <a:lnTo>
                    <a:pt x="4385" y="6349"/>
                  </a:lnTo>
                  <a:cubicBezTo>
                    <a:pt x="4385" y="6336"/>
                    <a:pt x="4398" y="6336"/>
                    <a:pt x="4398" y="6336"/>
                  </a:cubicBezTo>
                  <a:lnTo>
                    <a:pt x="4291" y="6055"/>
                  </a:lnTo>
                  <a:close/>
                  <a:moveTo>
                    <a:pt x="2514" y="6135"/>
                  </a:moveTo>
                  <a:lnTo>
                    <a:pt x="2434" y="6429"/>
                  </a:lnTo>
                  <a:lnTo>
                    <a:pt x="2446" y="6429"/>
                  </a:lnTo>
                  <a:cubicBezTo>
                    <a:pt x="2473" y="6443"/>
                    <a:pt x="2500" y="6443"/>
                    <a:pt x="2527" y="6456"/>
                  </a:cubicBezTo>
                  <a:lnTo>
                    <a:pt x="2540" y="6456"/>
                  </a:lnTo>
                  <a:cubicBezTo>
                    <a:pt x="2553" y="6456"/>
                    <a:pt x="2567" y="6456"/>
                    <a:pt x="2594" y="6470"/>
                  </a:cubicBezTo>
                  <a:lnTo>
                    <a:pt x="2647" y="6162"/>
                  </a:lnTo>
                  <a:cubicBezTo>
                    <a:pt x="2607" y="6149"/>
                    <a:pt x="2567" y="6149"/>
                    <a:pt x="2514" y="6135"/>
                  </a:cubicBezTo>
                  <a:close/>
                  <a:moveTo>
                    <a:pt x="4024" y="6135"/>
                  </a:moveTo>
                  <a:cubicBezTo>
                    <a:pt x="3984" y="6149"/>
                    <a:pt x="3943" y="6162"/>
                    <a:pt x="3890" y="6162"/>
                  </a:cubicBezTo>
                  <a:lnTo>
                    <a:pt x="3957" y="6470"/>
                  </a:lnTo>
                  <a:cubicBezTo>
                    <a:pt x="3970" y="6456"/>
                    <a:pt x="3997" y="6456"/>
                    <a:pt x="4011" y="6456"/>
                  </a:cubicBezTo>
                  <a:lnTo>
                    <a:pt x="4024" y="6456"/>
                  </a:lnTo>
                  <a:lnTo>
                    <a:pt x="4024" y="6443"/>
                  </a:lnTo>
                  <a:lnTo>
                    <a:pt x="4077" y="6443"/>
                  </a:lnTo>
                  <a:cubicBezTo>
                    <a:pt x="4091" y="6429"/>
                    <a:pt x="4091" y="6429"/>
                    <a:pt x="4104" y="6429"/>
                  </a:cubicBezTo>
                  <a:lnTo>
                    <a:pt x="4024" y="6135"/>
                  </a:lnTo>
                  <a:close/>
                  <a:moveTo>
                    <a:pt x="2794" y="6188"/>
                  </a:moveTo>
                  <a:lnTo>
                    <a:pt x="2740" y="6496"/>
                  </a:lnTo>
                  <a:lnTo>
                    <a:pt x="2754" y="6496"/>
                  </a:lnTo>
                  <a:cubicBezTo>
                    <a:pt x="2794" y="6496"/>
                    <a:pt x="2847" y="6509"/>
                    <a:pt x="2888" y="6509"/>
                  </a:cubicBezTo>
                  <a:lnTo>
                    <a:pt x="2928" y="6215"/>
                  </a:lnTo>
                  <a:cubicBezTo>
                    <a:pt x="2874" y="6202"/>
                    <a:pt x="2835" y="6202"/>
                    <a:pt x="2794" y="6188"/>
                  </a:cubicBezTo>
                  <a:close/>
                  <a:moveTo>
                    <a:pt x="3756" y="6188"/>
                  </a:moveTo>
                  <a:cubicBezTo>
                    <a:pt x="3717" y="6202"/>
                    <a:pt x="3663" y="6202"/>
                    <a:pt x="3623" y="6215"/>
                  </a:cubicBezTo>
                  <a:lnTo>
                    <a:pt x="3649" y="6509"/>
                  </a:lnTo>
                  <a:cubicBezTo>
                    <a:pt x="3690" y="6509"/>
                    <a:pt x="3730" y="6509"/>
                    <a:pt x="3770" y="6496"/>
                  </a:cubicBezTo>
                  <a:lnTo>
                    <a:pt x="3810" y="6496"/>
                  </a:lnTo>
                  <a:lnTo>
                    <a:pt x="3756" y="6188"/>
                  </a:lnTo>
                  <a:close/>
                  <a:moveTo>
                    <a:pt x="3061" y="6229"/>
                  </a:moveTo>
                  <a:lnTo>
                    <a:pt x="3048" y="6523"/>
                  </a:lnTo>
                  <a:cubicBezTo>
                    <a:pt x="3075" y="6536"/>
                    <a:pt x="3102" y="6536"/>
                    <a:pt x="3129" y="6536"/>
                  </a:cubicBezTo>
                  <a:lnTo>
                    <a:pt x="3195" y="6536"/>
                  </a:lnTo>
                  <a:lnTo>
                    <a:pt x="3209" y="6229"/>
                  </a:lnTo>
                  <a:close/>
                  <a:moveTo>
                    <a:pt x="3342" y="6229"/>
                  </a:moveTo>
                  <a:lnTo>
                    <a:pt x="3342" y="6536"/>
                  </a:lnTo>
                  <a:cubicBezTo>
                    <a:pt x="3396" y="6536"/>
                    <a:pt x="3449" y="6536"/>
                    <a:pt x="3503" y="6523"/>
                  </a:cubicBezTo>
                  <a:lnTo>
                    <a:pt x="3476" y="6229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03;p62"/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4;p62"/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05;p62"/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06;p62"/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07;p62"/>
            <p:cNvSpPr/>
            <p:nvPr/>
          </p:nvSpPr>
          <p:spPr>
            <a:xfrm>
              <a:off x="7846821" y="3397580"/>
              <a:ext cx="147121" cy="182334"/>
            </a:xfrm>
            <a:custGeom>
              <a:avLst/>
              <a:gdLst/>
              <a:ahLst/>
              <a:cxnLst/>
              <a:rect l="l" t="t" r="r" b="b"/>
              <a:pathLst>
                <a:path w="3075" h="3811" extrusionOk="0">
                  <a:moveTo>
                    <a:pt x="2781" y="0"/>
                  </a:moveTo>
                  <a:lnTo>
                    <a:pt x="2593" y="282"/>
                  </a:lnTo>
                  <a:cubicBezTo>
                    <a:pt x="2419" y="175"/>
                    <a:pt x="2246" y="121"/>
                    <a:pt x="2072" y="121"/>
                  </a:cubicBezTo>
                  <a:cubicBezTo>
                    <a:pt x="2018" y="121"/>
                    <a:pt x="1965" y="121"/>
                    <a:pt x="1925" y="134"/>
                  </a:cubicBezTo>
                  <a:cubicBezTo>
                    <a:pt x="1711" y="175"/>
                    <a:pt x="1524" y="308"/>
                    <a:pt x="1364" y="535"/>
                  </a:cubicBezTo>
                  <a:cubicBezTo>
                    <a:pt x="1257" y="696"/>
                    <a:pt x="1189" y="856"/>
                    <a:pt x="1177" y="1004"/>
                  </a:cubicBezTo>
                  <a:cubicBezTo>
                    <a:pt x="1150" y="1150"/>
                    <a:pt x="1163" y="1310"/>
                    <a:pt x="1216" y="1498"/>
                  </a:cubicBezTo>
                  <a:lnTo>
                    <a:pt x="1377" y="2112"/>
                  </a:lnTo>
                  <a:cubicBezTo>
                    <a:pt x="1390" y="2206"/>
                    <a:pt x="1417" y="2273"/>
                    <a:pt x="1417" y="2326"/>
                  </a:cubicBezTo>
                  <a:cubicBezTo>
                    <a:pt x="1430" y="2380"/>
                    <a:pt x="1430" y="2447"/>
                    <a:pt x="1430" y="2513"/>
                  </a:cubicBezTo>
                  <a:cubicBezTo>
                    <a:pt x="1444" y="2581"/>
                    <a:pt x="1430" y="2647"/>
                    <a:pt x="1403" y="2714"/>
                  </a:cubicBezTo>
                  <a:cubicBezTo>
                    <a:pt x="1390" y="2768"/>
                    <a:pt x="1350" y="2834"/>
                    <a:pt x="1310" y="2902"/>
                  </a:cubicBezTo>
                  <a:cubicBezTo>
                    <a:pt x="1243" y="2982"/>
                    <a:pt x="1177" y="3048"/>
                    <a:pt x="1109" y="3062"/>
                  </a:cubicBezTo>
                  <a:cubicBezTo>
                    <a:pt x="1082" y="3075"/>
                    <a:pt x="1070" y="3075"/>
                    <a:pt x="1043" y="3075"/>
                  </a:cubicBezTo>
                  <a:cubicBezTo>
                    <a:pt x="989" y="3075"/>
                    <a:pt x="922" y="3062"/>
                    <a:pt x="869" y="3021"/>
                  </a:cubicBezTo>
                  <a:cubicBezTo>
                    <a:pt x="655" y="2861"/>
                    <a:pt x="669" y="2594"/>
                    <a:pt x="936" y="2180"/>
                  </a:cubicBezTo>
                  <a:lnTo>
                    <a:pt x="387" y="1952"/>
                  </a:lnTo>
                  <a:lnTo>
                    <a:pt x="387" y="1952"/>
                  </a:lnTo>
                  <a:cubicBezTo>
                    <a:pt x="0" y="2567"/>
                    <a:pt x="54" y="3048"/>
                    <a:pt x="548" y="3409"/>
                  </a:cubicBezTo>
                  <a:lnTo>
                    <a:pt x="334" y="3704"/>
                  </a:lnTo>
                  <a:lnTo>
                    <a:pt x="494" y="3810"/>
                  </a:lnTo>
                  <a:lnTo>
                    <a:pt x="695" y="3516"/>
                  </a:lnTo>
                  <a:cubicBezTo>
                    <a:pt x="842" y="3597"/>
                    <a:pt x="989" y="3636"/>
                    <a:pt x="1136" y="3636"/>
                  </a:cubicBezTo>
                  <a:cubicBezTo>
                    <a:pt x="1203" y="3636"/>
                    <a:pt x="1270" y="3623"/>
                    <a:pt x="1337" y="3609"/>
                  </a:cubicBezTo>
                  <a:cubicBezTo>
                    <a:pt x="1551" y="3556"/>
                    <a:pt x="1724" y="3422"/>
                    <a:pt x="1858" y="3222"/>
                  </a:cubicBezTo>
                  <a:cubicBezTo>
                    <a:pt x="1925" y="3128"/>
                    <a:pt x="1979" y="3035"/>
                    <a:pt x="2018" y="2928"/>
                  </a:cubicBezTo>
                  <a:cubicBezTo>
                    <a:pt x="2045" y="2821"/>
                    <a:pt x="2072" y="2727"/>
                    <a:pt x="2072" y="2620"/>
                  </a:cubicBezTo>
                  <a:cubicBezTo>
                    <a:pt x="2072" y="2513"/>
                    <a:pt x="2072" y="2420"/>
                    <a:pt x="2059" y="2340"/>
                  </a:cubicBezTo>
                  <a:cubicBezTo>
                    <a:pt x="2059" y="2246"/>
                    <a:pt x="2032" y="2153"/>
                    <a:pt x="2005" y="2046"/>
                  </a:cubicBezTo>
                  <a:lnTo>
                    <a:pt x="1845" y="1431"/>
                  </a:lnTo>
                  <a:cubicBezTo>
                    <a:pt x="1818" y="1298"/>
                    <a:pt x="1804" y="1191"/>
                    <a:pt x="1804" y="1110"/>
                  </a:cubicBezTo>
                  <a:cubicBezTo>
                    <a:pt x="1818" y="1016"/>
                    <a:pt x="1845" y="923"/>
                    <a:pt x="1911" y="829"/>
                  </a:cubicBezTo>
                  <a:cubicBezTo>
                    <a:pt x="1979" y="749"/>
                    <a:pt x="2045" y="696"/>
                    <a:pt x="2112" y="669"/>
                  </a:cubicBezTo>
                  <a:lnTo>
                    <a:pt x="2178" y="669"/>
                  </a:lnTo>
                  <a:cubicBezTo>
                    <a:pt x="2246" y="669"/>
                    <a:pt x="2299" y="683"/>
                    <a:pt x="2366" y="722"/>
                  </a:cubicBezTo>
                  <a:cubicBezTo>
                    <a:pt x="2406" y="749"/>
                    <a:pt x="2446" y="790"/>
                    <a:pt x="2473" y="829"/>
                  </a:cubicBezTo>
                  <a:cubicBezTo>
                    <a:pt x="2499" y="870"/>
                    <a:pt x="2513" y="909"/>
                    <a:pt x="2513" y="950"/>
                  </a:cubicBezTo>
                  <a:cubicBezTo>
                    <a:pt x="2513" y="1004"/>
                    <a:pt x="2499" y="1043"/>
                    <a:pt x="2486" y="1097"/>
                  </a:cubicBezTo>
                  <a:cubicBezTo>
                    <a:pt x="2460" y="1150"/>
                    <a:pt x="2446" y="1203"/>
                    <a:pt x="2419" y="1257"/>
                  </a:cubicBezTo>
                  <a:cubicBezTo>
                    <a:pt x="2392" y="1310"/>
                    <a:pt x="2366" y="1364"/>
                    <a:pt x="2326" y="1417"/>
                  </a:cubicBezTo>
                  <a:lnTo>
                    <a:pt x="2861" y="1658"/>
                  </a:lnTo>
                  <a:cubicBezTo>
                    <a:pt x="2927" y="1538"/>
                    <a:pt x="2980" y="1417"/>
                    <a:pt x="3021" y="1324"/>
                  </a:cubicBezTo>
                  <a:cubicBezTo>
                    <a:pt x="3048" y="1217"/>
                    <a:pt x="3075" y="1110"/>
                    <a:pt x="3075" y="1004"/>
                  </a:cubicBezTo>
                  <a:cubicBezTo>
                    <a:pt x="3075" y="883"/>
                    <a:pt x="3061" y="776"/>
                    <a:pt x="3007" y="683"/>
                  </a:cubicBezTo>
                  <a:cubicBezTo>
                    <a:pt x="2954" y="576"/>
                    <a:pt x="2861" y="482"/>
                    <a:pt x="2754" y="389"/>
                  </a:cubicBezTo>
                  <a:lnTo>
                    <a:pt x="2941" y="107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08;p62"/>
            <p:cNvSpPr/>
            <p:nvPr/>
          </p:nvSpPr>
          <p:spPr>
            <a:xfrm>
              <a:off x="8145416" y="2537966"/>
              <a:ext cx="680486" cy="612930"/>
            </a:xfrm>
            <a:custGeom>
              <a:avLst/>
              <a:gdLst/>
              <a:ahLst/>
              <a:cxnLst/>
              <a:rect l="l" t="t" r="r" b="b"/>
              <a:pathLst>
                <a:path w="14223" h="12811" extrusionOk="0">
                  <a:moveTo>
                    <a:pt x="7110" y="1"/>
                  </a:moveTo>
                  <a:cubicBezTo>
                    <a:pt x="5563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3" y="12811"/>
                    <a:pt x="7114" y="12811"/>
                  </a:cubicBezTo>
                  <a:cubicBezTo>
                    <a:pt x="8661" y="12811"/>
                    <a:pt x="10213" y="12253"/>
                    <a:pt x="11443" y="11124"/>
                  </a:cubicBezTo>
                  <a:cubicBezTo>
                    <a:pt x="14050" y="8732"/>
                    <a:pt x="14223" y="4681"/>
                    <a:pt x="11831" y="2075"/>
                  </a:cubicBezTo>
                  <a:cubicBezTo>
                    <a:pt x="10567" y="699"/>
                    <a:pt x="8841" y="1"/>
                    <a:pt x="71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09;p62"/>
            <p:cNvSpPr/>
            <p:nvPr/>
          </p:nvSpPr>
          <p:spPr>
            <a:xfrm>
              <a:off x="8113456" y="2541793"/>
              <a:ext cx="681156" cy="612978"/>
            </a:xfrm>
            <a:custGeom>
              <a:avLst/>
              <a:gdLst/>
              <a:ahLst/>
              <a:cxnLst/>
              <a:rect l="l" t="t" r="r" b="b"/>
              <a:pathLst>
                <a:path w="14237" h="12812" extrusionOk="0">
                  <a:moveTo>
                    <a:pt x="7116" y="1"/>
                  </a:moveTo>
                  <a:cubicBezTo>
                    <a:pt x="5566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2" y="12811"/>
                    <a:pt x="7114" y="12811"/>
                  </a:cubicBezTo>
                  <a:cubicBezTo>
                    <a:pt x="8661" y="12811"/>
                    <a:pt x="10212" y="12253"/>
                    <a:pt x="11442" y="11124"/>
                  </a:cubicBezTo>
                  <a:cubicBezTo>
                    <a:pt x="14062" y="8732"/>
                    <a:pt x="14236" y="4681"/>
                    <a:pt x="11843" y="2075"/>
                  </a:cubicBezTo>
                  <a:cubicBezTo>
                    <a:pt x="10580" y="699"/>
                    <a:pt x="8851" y="1"/>
                    <a:pt x="71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10;p62"/>
            <p:cNvSpPr/>
            <p:nvPr/>
          </p:nvSpPr>
          <p:spPr>
            <a:xfrm>
              <a:off x="8147377" y="2541650"/>
              <a:ext cx="613313" cy="613648"/>
            </a:xfrm>
            <a:custGeom>
              <a:avLst/>
              <a:gdLst/>
              <a:ahLst/>
              <a:cxnLst/>
              <a:rect l="l" t="t" r="r" b="b"/>
              <a:pathLst>
                <a:path w="12819" h="12826" extrusionOk="0">
                  <a:moveTo>
                    <a:pt x="6373" y="0"/>
                  </a:moveTo>
                  <a:cubicBezTo>
                    <a:pt x="6306" y="0"/>
                    <a:pt x="6238" y="6"/>
                    <a:pt x="6176" y="6"/>
                  </a:cubicBezTo>
                  <a:lnTo>
                    <a:pt x="6189" y="608"/>
                  </a:lnTo>
                  <a:cubicBezTo>
                    <a:pt x="6283" y="608"/>
                    <a:pt x="6376" y="594"/>
                    <a:pt x="6470" y="594"/>
                  </a:cubicBezTo>
                  <a:lnTo>
                    <a:pt x="6470" y="6"/>
                  </a:lnTo>
                  <a:cubicBezTo>
                    <a:pt x="6439" y="2"/>
                    <a:pt x="6406" y="0"/>
                    <a:pt x="6373" y="0"/>
                  </a:cubicBezTo>
                  <a:close/>
                  <a:moveTo>
                    <a:pt x="6777" y="6"/>
                  </a:moveTo>
                  <a:lnTo>
                    <a:pt x="6737" y="608"/>
                  </a:lnTo>
                  <a:cubicBezTo>
                    <a:pt x="6830" y="621"/>
                    <a:pt x="6924" y="621"/>
                    <a:pt x="7005" y="635"/>
                  </a:cubicBezTo>
                  <a:lnTo>
                    <a:pt x="7071" y="33"/>
                  </a:lnTo>
                  <a:lnTo>
                    <a:pt x="7031" y="33"/>
                  </a:lnTo>
                  <a:cubicBezTo>
                    <a:pt x="6937" y="20"/>
                    <a:pt x="6857" y="20"/>
                    <a:pt x="6777" y="6"/>
                  </a:cubicBezTo>
                  <a:close/>
                  <a:moveTo>
                    <a:pt x="5868" y="20"/>
                  </a:moveTo>
                  <a:cubicBezTo>
                    <a:pt x="5841" y="20"/>
                    <a:pt x="5814" y="33"/>
                    <a:pt x="5788" y="33"/>
                  </a:cubicBezTo>
                  <a:lnTo>
                    <a:pt x="5734" y="33"/>
                  </a:lnTo>
                  <a:cubicBezTo>
                    <a:pt x="5681" y="47"/>
                    <a:pt x="5627" y="47"/>
                    <a:pt x="5574" y="47"/>
                  </a:cubicBezTo>
                  <a:lnTo>
                    <a:pt x="5574" y="60"/>
                  </a:lnTo>
                  <a:lnTo>
                    <a:pt x="5654" y="648"/>
                  </a:lnTo>
                  <a:cubicBezTo>
                    <a:pt x="5734" y="635"/>
                    <a:pt x="5828" y="621"/>
                    <a:pt x="5921" y="621"/>
                  </a:cubicBezTo>
                  <a:lnTo>
                    <a:pt x="5868" y="20"/>
                  </a:lnTo>
                  <a:close/>
                  <a:moveTo>
                    <a:pt x="7365" y="74"/>
                  </a:moveTo>
                  <a:lnTo>
                    <a:pt x="7285" y="662"/>
                  </a:lnTo>
                  <a:cubicBezTo>
                    <a:pt x="7365" y="674"/>
                    <a:pt x="7459" y="701"/>
                    <a:pt x="7552" y="715"/>
                  </a:cubicBezTo>
                  <a:lnTo>
                    <a:pt x="7659" y="127"/>
                  </a:lnTo>
                  <a:cubicBezTo>
                    <a:pt x="7619" y="113"/>
                    <a:pt x="7566" y="100"/>
                    <a:pt x="7499" y="100"/>
                  </a:cubicBezTo>
                  <a:lnTo>
                    <a:pt x="7499" y="86"/>
                  </a:lnTo>
                  <a:lnTo>
                    <a:pt x="7432" y="86"/>
                  </a:lnTo>
                  <a:cubicBezTo>
                    <a:pt x="7406" y="74"/>
                    <a:pt x="7392" y="74"/>
                    <a:pt x="7365" y="74"/>
                  </a:cubicBezTo>
                  <a:close/>
                  <a:moveTo>
                    <a:pt x="5280" y="100"/>
                  </a:moveTo>
                  <a:cubicBezTo>
                    <a:pt x="5213" y="113"/>
                    <a:pt x="5160" y="113"/>
                    <a:pt x="5107" y="127"/>
                  </a:cubicBezTo>
                  <a:cubicBezTo>
                    <a:pt x="5097" y="127"/>
                    <a:pt x="5094" y="133"/>
                    <a:pt x="5093" y="133"/>
                  </a:cubicBezTo>
                  <a:cubicBezTo>
                    <a:pt x="5093" y="133"/>
                    <a:pt x="5093" y="131"/>
                    <a:pt x="5093" y="127"/>
                  </a:cubicBezTo>
                  <a:lnTo>
                    <a:pt x="5093" y="140"/>
                  </a:lnTo>
                  <a:lnTo>
                    <a:pt x="5039" y="140"/>
                  </a:lnTo>
                  <a:lnTo>
                    <a:pt x="5039" y="154"/>
                  </a:lnTo>
                  <a:lnTo>
                    <a:pt x="4986" y="154"/>
                  </a:lnTo>
                  <a:lnTo>
                    <a:pt x="5119" y="742"/>
                  </a:lnTo>
                  <a:cubicBezTo>
                    <a:pt x="5200" y="728"/>
                    <a:pt x="5294" y="701"/>
                    <a:pt x="5387" y="688"/>
                  </a:cubicBezTo>
                  <a:lnTo>
                    <a:pt x="5280" y="100"/>
                  </a:lnTo>
                  <a:close/>
                  <a:moveTo>
                    <a:pt x="7953" y="193"/>
                  </a:moveTo>
                  <a:lnTo>
                    <a:pt x="7819" y="769"/>
                  </a:lnTo>
                  <a:cubicBezTo>
                    <a:pt x="7900" y="795"/>
                    <a:pt x="7994" y="822"/>
                    <a:pt x="8074" y="849"/>
                  </a:cubicBezTo>
                  <a:lnTo>
                    <a:pt x="8247" y="273"/>
                  </a:lnTo>
                  <a:cubicBezTo>
                    <a:pt x="8220" y="261"/>
                    <a:pt x="8194" y="247"/>
                    <a:pt x="8154" y="247"/>
                  </a:cubicBezTo>
                  <a:lnTo>
                    <a:pt x="8154" y="234"/>
                  </a:lnTo>
                  <a:lnTo>
                    <a:pt x="8101" y="234"/>
                  </a:lnTo>
                  <a:lnTo>
                    <a:pt x="8101" y="220"/>
                  </a:lnTo>
                  <a:lnTo>
                    <a:pt x="8060" y="220"/>
                  </a:lnTo>
                  <a:cubicBezTo>
                    <a:pt x="8060" y="214"/>
                    <a:pt x="8057" y="210"/>
                    <a:pt x="8054" y="210"/>
                  </a:cubicBezTo>
                  <a:cubicBezTo>
                    <a:pt x="8050" y="210"/>
                    <a:pt x="8047" y="214"/>
                    <a:pt x="8047" y="220"/>
                  </a:cubicBezTo>
                  <a:lnTo>
                    <a:pt x="8047" y="207"/>
                  </a:lnTo>
                  <a:cubicBezTo>
                    <a:pt x="8020" y="207"/>
                    <a:pt x="7994" y="193"/>
                    <a:pt x="7953" y="193"/>
                  </a:cubicBezTo>
                  <a:close/>
                  <a:moveTo>
                    <a:pt x="4692" y="234"/>
                  </a:moveTo>
                  <a:lnTo>
                    <a:pt x="4531" y="273"/>
                  </a:lnTo>
                  <a:lnTo>
                    <a:pt x="4518" y="287"/>
                  </a:lnTo>
                  <a:cubicBezTo>
                    <a:pt x="4478" y="300"/>
                    <a:pt x="4438" y="314"/>
                    <a:pt x="4398" y="314"/>
                  </a:cubicBezTo>
                  <a:lnTo>
                    <a:pt x="4585" y="888"/>
                  </a:lnTo>
                  <a:cubicBezTo>
                    <a:pt x="4679" y="862"/>
                    <a:pt x="4759" y="835"/>
                    <a:pt x="4852" y="808"/>
                  </a:cubicBezTo>
                  <a:lnTo>
                    <a:pt x="4692" y="234"/>
                  </a:lnTo>
                  <a:close/>
                  <a:moveTo>
                    <a:pt x="8528" y="368"/>
                  </a:moveTo>
                  <a:lnTo>
                    <a:pt x="8341" y="929"/>
                  </a:lnTo>
                  <a:cubicBezTo>
                    <a:pt x="8421" y="956"/>
                    <a:pt x="8502" y="995"/>
                    <a:pt x="8595" y="1022"/>
                  </a:cubicBezTo>
                  <a:lnTo>
                    <a:pt x="8809" y="475"/>
                  </a:lnTo>
                  <a:lnTo>
                    <a:pt x="8782" y="448"/>
                  </a:lnTo>
                  <a:lnTo>
                    <a:pt x="8769" y="448"/>
                  </a:lnTo>
                  <a:cubicBezTo>
                    <a:pt x="8689" y="421"/>
                    <a:pt x="8621" y="394"/>
                    <a:pt x="8541" y="368"/>
                  </a:cubicBezTo>
                  <a:close/>
                  <a:moveTo>
                    <a:pt x="4117" y="421"/>
                  </a:moveTo>
                  <a:cubicBezTo>
                    <a:pt x="4064" y="448"/>
                    <a:pt x="3997" y="461"/>
                    <a:pt x="3943" y="487"/>
                  </a:cubicBezTo>
                  <a:lnTo>
                    <a:pt x="3930" y="487"/>
                  </a:lnTo>
                  <a:lnTo>
                    <a:pt x="3930" y="501"/>
                  </a:lnTo>
                  <a:lnTo>
                    <a:pt x="3916" y="501"/>
                  </a:lnTo>
                  <a:cubicBezTo>
                    <a:pt x="3890" y="514"/>
                    <a:pt x="3863" y="528"/>
                    <a:pt x="3836" y="528"/>
                  </a:cubicBezTo>
                  <a:lnTo>
                    <a:pt x="4077" y="1089"/>
                  </a:lnTo>
                  <a:cubicBezTo>
                    <a:pt x="4171" y="1049"/>
                    <a:pt x="4251" y="1009"/>
                    <a:pt x="4331" y="982"/>
                  </a:cubicBezTo>
                  <a:lnTo>
                    <a:pt x="4117" y="421"/>
                  </a:lnTo>
                  <a:close/>
                  <a:moveTo>
                    <a:pt x="9090" y="581"/>
                  </a:moveTo>
                  <a:lnTo>
                    <a:pt x="8835" y="1129"/>
                  </a:lnTo>
                  <a:cubicBezTo>
                    <a:pt x="8915" y="1170"/>
                    <a:pt x="9010" y="1209"/>
                    <a:pt x="9090" y="1250"/>
                  </a:cubicBezTo>
                  <a:lnTo>
                    <a:pt x="9357" y="715"/>
                  </a:lnTo>
                  <a:cubicBezTo>
                    <a:pt x="9343" y="715"/>
                    <a:pt x="9330" y="701"/>
                    <a:pt x="9316" y="701"/>
                  </a:cubicBezTo>
                  <a:lnTo>
                    <a:pt x="9316" y="688"/>
                  </a:lnTo>
                  <a:lnTo>
                    <a:pt x="9304" y="688"/>
                  </a:lnTo>
                  <a:cubicBezTo>
                    <a:pt x="9304" y="688"/>
                    <a:pt x="9290" y="688"/>
                    <a:pt x="9290" y="674"/>
                  </a:cubicBezTo>
                  <a:lnTo>
                    <a:pt x="9263" y="674"/>
                  </a:lnTo>
                  <a:lnTo>
                    <a:pt x="9263" y="662"/>
                  </a:lnTo>
                  <a:cubicBezTo>
                    <a:pt x="9197" y="635"/>
                    <a:pt x="9143" y="608"/>
                    <a:pt x="9090" y="581"/>
                  </a:cubicBezTo>
                  <a:close/>
                  <a:moveTo>
                    <a:pt x="3569" y="662"/>
                  </a:moveTo>
                  <a:cubicBezTo>
                    <a:pt x="3476" y="701"/>
                    <a:pt x="3396" y="755"/>
                    <a:pt x="3302" y="795"/>
                  </a:cubicBezTo>
                  <a:lnTo>
                    <a:pt x="3596" y="1330"/>
                  </a:lnTo>
                  <a:cubicBezTo>
                    <a:pt x="3676" y="1276"/>
                    <a:pt x="3756" y="1236"/>
                    <a:pt x="3836" y="1196"/>
                  </a:cubicBezTo>
                  <a:lnTo>
                    <a:pt x="3569" y="662"/>
                  </a:lnTo>
                  <a:close/>
                  <a:moveTo>
                    <a:pt x="9624" y="862"/>
                  </a:moveTo>
                  <a:lnTo>
                    <a:pt x="9316" y="1383"/>
                  </a:lnTo>
                  <a:cubicBezTo>
                    <a:pt x="9397" y="1423"/>
                    <a:pt x="9477" y="1476"/>
                    <a:pt x="9557" y="1530"/>
                  </a:cubicBezTo>
                  <a:lnTo>
                    <a:pt x="9878" y="1022"/>
                  </a:lnTo>
                  <a:cubicBezTo>
                    <a:pt x="9851" y="1009"/>
                    <a:pt x="9824" y="982"/>
                    <a:pt x="9798" y="969"/>
                  </a:cubicBezTo>
                  <a:lnTo>
                    <a:pt x="9785" y="956"/>
                  </a:lnTo>
                  <a:lnTo>
                    <a:pt x="9771" y="956"/>
                  </a:lnTo>
                  <a:lnTo>
                    <a:pt x="9771" y="942"/>
                  </a:lnTo>
                  <a:lnTo>
                    <a:pt x="9744" y="942"/>
                  </a:lnTo>
                  <a:lnTo>
                    <a:pt x="9744" y="929"/>
                  </a:lnTo>
                  <a:lnTo>
                    <a:pt x="9717" y="929"/>
                  </a:lnTo>
                  <a:lnTo>
                    <a:pt x="9717" y="915"/>
                  </a:lnTo>
                  <a:cubicBezTo>
                    <a:pt x="9705" y="915"/>
                    <a:pt x="9705" y="915"/>
                    <a:pt x="9691" y="902"/>
                  </a:cubicBezTo>
                  <a:lnTo>
                    <a:pt x="9678" y="902"/>
                  </a:lnTo>
                  <a:lnTo>
                    <a:pt x="9678" y="888"/>
                  </a:lnTo>
                  <a:lnTo>
                    <a:pt x="9664" y="888"/>
                  </a:lnTo>
                  <a:cubicBezTo>
                    <a:pt x="9651" y="875"/>
                    <a:pt x="9637" y="875"/>
                    <a:pt x="9624" y="862"/>
                  </a:cubicBezTo>
                  <a:close/>
                  <a:moveTo>
                    <a:pt x="3048" y="956"/>
                  </a:moveTo>
                  <a:cubicBezTo>
                    <a:pt x="3007" y="969"/>
                    <a:pt x="2981" y="995"/>
                    <a:pt x="2941" y="1009"/>
                  </a:cubicBezTo>
                  <a:cubicBezTo>
                    <a:pt x="2941" y="1022"/>
                    <a:pt x="2941" y="1022"/>
                    <a:pt x="2927" y="1022"/>
                  </a:cubicBezTo>
                  <a:lnTo>
                    <a:pt x="2914" y="1036"/>
                  </a:lnTo>
                  <a:lnTo>
                    <a:pt x="2794" y="1116"/>
                  </a:lnTo>
                  <a:lnTo>
                    <a:pt x="3128" y="1610"/>
                  </a:lnTo>
                  <a:cubicBezTo>
                    <a:pt x="3208" y="1557"/>
                    <a:pt x="3289" y="1517"/>
                    <a:pt x="3355" y="1464"/>
                  </a:cubicBezTo>
                  <a:lnTo>
                    <a:pt x="3048" y="956"/>
                  </a:lnTo>
                  <a:close/>
                  <a:moveTo>
                    <a:pt x="10132" y="1182"/>
                  </a:moveTo>
                  <a:lnTo>
                    <a:pt x="9785" y="1677"/>
                  </a:lnTo>
                  <a:cubicBezTo>
                    <a:pt x="9851" y="1731"/>
                    <a:pt x="9931" y="1784"/>
                    <a:pt x="9999" y="1838"/>
                  </a:cubicBezTo>
                  <a:lnTo>
                    <a:pt x="10373" y="1370"/>
                  </a:lnTo>
                  <a:lnTo>
                    <a:pt x="10359" y="1370"/>
                  </a:lnTo>
                  <a:cubicBezTo>
                    <a:pt x="10359" y="1357"/>
                    <a:pt x="10359" y="1357"/>
                    <a:pt x="10346" y="1357"/>
                  </a:cubicBezTo>
                  <a:lnTo>
                    <a:pt x="10346" y="1343"/>
                  </a:lnTo>
                  <a:cubicBezTo>
                    <a:pt x="10266" y="1289"/>
                    <a:pt x="10199" y="1236"/>
                    <a:pt x="10132" y="1182"/>
                  </a:cubicBezTo>
                  <a:close/>
                  <a:moveTo>
                    <a:pt x="2553" y="1289"/>
                  </a:moveTo>
                  <a:cubicBezTo>
                    <a:pt x="2513" y="1316"/>
                    <a:pt x="2487" y="1343"/>
                    <a:pt x="2446" y="1370"/>
                  </a:cubicBezTo>
                  <a:lnTo>
                    <a:pt x="2433" y="1370"/>
                  </a:lnTo>
                  <a:lnTo>
                    <a:pt x="2433" y="1383"/>
                  </a:lnTo>
                  <a:lnTo>
                    <a:pt x="2419" y="1383"/>
                  </a:lnTo>
                  <a:lnTo>
                    <a:pt x="2419" y="1396"/>
                  </a:lnTo>
                  <a:lnTo>
                    <a:pt x="2406" y="1396"/>
                  </a:lnTo>
                  <a:lnTo>
                    <a:pt x="2406" y="1410"/>
                  </a:lnTo>
                  <a:lnTo>
                    <a:pt x="2393" y="1410"/>
                  </a:lnTo>
                  <a:lnTo>
                    <a:pt x="2380" y="1423"/>
                  </a:lnTo>
                  <a:lnTo>
                    <a:pt x="2366" y="1423"/>
                  </a:lnTo>
                  <a:cubicBezTo>
                    <a:pt x="2353" y="1450"/>
                    <a:pt x="2326" y="1464"/>
                    <a:pt x="2312" y="1476"/>
                  </a:cubicBezTo>
                  <a:lnTo>
                    <a:pt x="2701" y="1945"/>
                  </a:lnTo>
                  <a:cubicBezTo>
                    <a:pt x="2767" y="1877"/>
                    <a:pt x="2834" y="1824"/>
                    <a:pt x="2914" y="1771"/>
                  </a:cubicBezTo>
                  <a:lnTo>
                    <a:pt x="2553" y="1289"/>
                  </a:lnTo>
                  <a:close/>
                  <a:moveTo>
                    <a:pt x="10600" y="1557"/>
                  </a:moveTo>
                  <a:lnTo>
                    <a:pt x="10213" y="2011"/>
                  </a:lnTo>
                  <a:cubicBezTo>
                    <a:pt x="10279" y="2078"/>
                    <a:pt x="10346" y="2132"/>
                    <a:pt x="10412" y="2198"/>
                  </a:cubicBezTo>
                  <a:lnTo>
                    <a:pt x="10827" y="1758"/>
                  </a:lnTo>
                  <a:lnTo>
                    <a:pt x="10813" y="1758"/>
                  </a:lnTo>
                  <a:cubicBezTo>
                    <a:pt x="10747" y="1690"/>
                    <a:pt x="10667" y="1624"/>
                    <a:pt x="10600" y="1557"/>
                  </a:cubicBezTo>
                  <a:close/>
                  <a:moveTo>
                    <a:pt x="2086" y="1677"/>
                  </a:moveTo>
                  <a:lnTo>
                    <a:pt x="2072" y="1690"/>
                  </a:lnTo>
                  <a:lnTo>
                    <a:pt x="2059" y="1690"/>
                  </a:lnTo>
                  <a:lnTo>
                    <a:pt x="2059" y="1704"/>
                  </a:lnTo>
                  <a:lnTo>
                    <a:pt x="2045" y="1704"/>
                  </a:lnTo>
                  <a:lnTo>
                    <a:pt x="2045" y="1717"/>
                  </a:lnTo>
                  <a:lnTo>
                    <a:pt x="2032" y="1717"/>
                  </a:lnTo>
                  <a:lnTo>
                    <a:pt x="2032" y="1731"/>
                  </a:lnTo>
                  <a:lnTo>
                    <a:pt x="2018" y="1731"/>
                  </a:lnTo>
                  <a:lnTo>
                    <a:pt x="2018" y="1744"/>
                  </a:lnTo>
                  <a:lnTo>
                    <a:pt x="2006" y="1744"/>
                  </a:lnTo>
                  <a:lnTo>
                    <a:pt x="2006" y="1758"/>
                  </a:lnTo>
                  <a:lnTo>
                    <a:pt x="1992" y="1758"/>
                  </a:lnTo>
                  <a:lnTo>
                    <a:pt x="1992" y="1771"/>
                  </a:lnTo>
                  <a:lnTo>
                    <a:pt x="1979" y="1771"/>
                  </a:lnTo>
                  <a:lnTo>
                    <a:pt x="1979" y="1784"/>
                  </a:lnTo>
                  <a:lnTo>
                    <a:pt x="1965" y="1784"/>
                  </a:lnTo>
                  <a:lnTo>
                    <a:pt x="1965" y="1797"/>
                  </a:lnTo>
                  <a:lnTo>
                    <a:pt x="1952" y="1797"/>
                  </a:lnTo>
                  <a:lnTo>
                    <a:pt x="1952" y="1811"/>
                  </a:lnTo>
                  <a:lnTo>
                    <a:pt x="1938" y="1811"/>
                  </a:lnTo>
                  <a:lnTo>
                    <a:pt x="1938" y="1824"/>
                  </a:lnTo>
                  <a:lnTo>
                    <a:pt x="1925" y="1824"/>
                  </a:lnTo>
                  <a:cubicBezTo>
                    <a:pt x="1911" y="1851"/>
                    <a:pt x="1885" y="1865"/>
                    <a:pt x="1858" y="1891"/>
                  </a:cubicBezTo>
                  <a:lnTo>
                    <a:pt x="2286" y="2319"/>
                  </a:lnTo>
                  <a:cubicBezTo>
                    <a:pt x="2353" y="2252"/>
                    <a:pt x="2406" y="2185"/>
                    <a:pt x="2473" y="2132"/>
                  </a:cubicBezTo>
                  <a:lnTo>
                    <a:pt x="2487" y="2118"/>
                  </a:lnTo>
                  <a:lnTo>
                    <a:pt x="2086" y="1677"/>
                  </a:lnTo>
                  <a:close/>
                  <a:moveTo>
                    <a:pt x="11041" y="1972"/>
                  </a:moveTo>
                  <a:lnTo>
                    <a:pt x="10600" y="2385"/>
                  </a:lnTo>
                  <a:cubicBezTo>
                    <a:pt x="10626" y="2426"/>
                    <a:pt x="10653" y="2453"/>
                    <a:pt x="10680" y="2479"/>
                  </a:cubicBezTo>
                  <a:cubicBezTo>
                    <a:pt x="10720" y="2519"/>
                    <a:pt x="10747" y="2560"/>
                    <a:pt x="10787" y="2586"/>
                  </a:cubicBezTo>
                  <a:lnTo>
                    <a:pt x="11241" y="2198"/>
                  </a:lnTo>
                  <a:lnTo>
                    <a:pt x="11228" y="2185"/>
                  </a:lnTo>
                  <a:lnTo>
                    <a:pt x="11214" y="2172"/>
                  </a:lnTo>
                  <a:cubicBezTo>
                    <a:pt x="11202" y="2145"/>
                    <a:pt x="11175" y="2118"/>
                    <a:pt x="11148" y="2105"/>
                  </a:cubicBezTo>
                  <a:lnTo>
                    <a:pt x="11148" y="2091"/>
                  </a:lnTo>
                  <a:lnTo>
                    <a:pt x="11134" y="2091"/>
                  </a:lnTo>
                  <a:lnTo>
                    <a:pt x="11134" y="2078"/>
                  </a:lnTo>
                  <a:lnTo>
                    <a:pt x="11121" y="2078"/>
                  </a:lnTo>
                  <a:lnTo>
                    <a:pt x="11121" y="2065"/>
                  </a:lnTo>
                  <a:lnTo>
                    <a:pt x="11108" y="2065"/>
                  </a:lnTo>
                  <a:lnTo>
                    <a:pt x="11108" y="2052"/>
                  </a:lnTo>
                  <a:lnTo>
                    <a:pt x="11095" y="2038"/>
                  </a:lnTo>
                  <a:lnTo>
                    <a:pt x="11095" y="2025"/>
                  </a:lnTo>
                  <a:lnTo>
                    <a:pt x="11081" y="2025"/>
                  </a:lnTo>
                  <a:lnTo>
                    <a:pt x="11081" y="2011"/>
                  </a:lnTo>
                  <a:lnTo>
                    <a:pt x="11068" y="2011"/>
                  </a:lnTo>
                  <a:lnTo>
                    <a:pt x="11068" y="1998"/>
                  </a:lnTo>
                  <a:lnTo>
                    <a:pt x="11054" y="1998"/>
                  </a:lnTo>
                  <a:lnTo>
                    <a:pt x="11054" y="1984"/>
                  </a:lnTo>
                  <a:lnTo>
                    <a:pt x="11041" y="1984"/>
                  </a:lnTo>
                  <a:lnTo>
                    <a:pt x="11041" y="1972"/>
                  </a:lnTo>
                  <a:close/>
                  <a:moveTo>
                    <a:pt x="1644" y="2118"/>
                  </a:moveTo>
                  <a:cubicBezTo>
                    <a:pt x="1591" y="2172"/>
                    <a:pt x="1537" y="2239"/>
                    <a:pt x="1484" y="2305"/>
                  </a:cubicBezTo>
                  <a:cubicBezTo>
                    <a:pt x="1484" y="2305"/>
                    <a:pt x="1471" y="2305"/>
                    <a:pt x="1471" y="2319"/>
                  </a:cubicBezTo>
                  <a:cubicBezTo>
                    <a:pt x="1471" y="2332"/>
                    <a:pt x="1457" y="2332"/>
                    <a:pt x="1457" y="2346"/>
                  </a:cubicBezTo>
                  <a:lnTo>
                    <a:pt x="1911" y="2720"/>
                  </a:lnTo>
                  <a:cubicBezTo>
                    <a:pt x="1979" y="2653"/>
                    <a:pt x="2032" y="2586"/>
                    <a:pt x="2099" y="2519"/>
                  </a:cubicBezTo>
                  <a:lnTo>
                    <a:pt x="1644" y="2118"/>
                  </a:lnTo>
                  <a:close/>
                  <a:moveTo>
                    <a:pt x="11428" y="2426"/>
                  </a:moveTo>
                  <a:lnTo>
                    <a:pt x="10961" y="2800"/>
                  </a:lnTo>
                  <a:cubicBezTo>
                    <a:pt x="11015" y="2867"/>
                    <a:pt x="11068" y="2947"/>
                    <a:pt x="11121" y="3014"/>
                  </a:cubicBezTo>
                  <a:lnTo>
                    <a:pt x="11615" y="2667"/>
                  </a:lnTo>
                  <a:cubicBezTo>
                    <a:pt x="11576" y="2613"/>
                    <a:pt x="11535" y="2573"/>
                    <a:pt x="11496" y="2519"/>
                  </a:cubicBezTo>
                  <a:cubicBezTo>
                    <a:pt x="11482" y="2492"/>
                    <a:pt x="11455" y="2453"/>
                    <a:pt x="11428" y="2426"/>
                  </a:cubicBezTo>
                  <a:close/>
                  <a:moveTo>
                    <a:pt x="1270" y="2573"/>
                  </a:moveTo>
                  <a:cubicBezTo>
                    <a:pt x="1257" y="2586"/>
                    <a:pt x="1257" y="2599"/>
                    <a:pt x="1243" y="2613"/>
                  </a:cubicBezTo>
                  <a:lnTo>
                    <a:pt x="1230" y="2626"/>
                  </a:lnTo>
                  <a:cubicBezTo>
                    <a:pt x="1190" y="2693"/>
                    <a:pt x="1136" y="2760"/>
                    <a:pt x="1097" y="2827"/>
                  </a:cubicBezTo>
                  <a:lnTo>
                    <a:pt x="1591" y="3161"/>
                  </a:lnTo>
                  <a:cubicBezTo>
                    <a:pt x="1644" y="3080"/>
                    <a:pt x="1698" y="3014"/>
                    <a:pt x="1751" y="2934"/>
                  </a:cubicBezTo>
                  <a:lnTo>
                    <a:pt x="1270" y="2573"/>
                  </a:lnTo>
                  <a:close/>
                  <a:moveTo>
                    <a:pt x="11776" y="2920"/>
                  </a:moveTo>
                  <a:lnTo>
                    <a:pt x="11282" y="3241"/>
                  </a:lnTo>
                  <a:cubicBezTo>
                    <a:pt x="11321" y="3321"/>
                    <a:pt x="11375" y="3401"/>
                    <a:pt x="11416" y="3469"/>
                  </a:cubicBezTo>
                  <a:lnTo>
                    <a:pt x="11936" y="3175"/>
                  </a:lnTo>
                  <a:cubicBezTo>
                    <a:pt x="11936" y="3161"/>
                    <a:pt x="11923" y="3148"/>
                    <a:pt x="11910" y="3134"/>
                  </a:cubicBezTo>
                  <a:lnTo>
                    <a:pt x="11910" y="3121"/>
                  </a:lnTo>
                  <a:cubicBezTo>
                    <a:pt x="11870" y="3054"/>
                    <a:pt x="11829" y="2987"/>
                    <a:pt x="11776" y="2920"/>
                  </a:cubicBezTo>
                  <a:close/>
                  <a:moveTo>
                    <a:pt x="936" y="3080"/>
                  </a:moveTo>
                  <a:cubicBezTo>
                    <a:pt x="896" y="3121"/>
                    <a:pt x="869" y="3175"/>
                    <a:pt x="842" y="3228"/>
                  </a:cubicBezTo>
                  <a:lnTo>
                    <a:pt x="842" y="3241"/>
                  </a:lnTo>
                  <a:lnTo>
                    <a:pt x="829" y="3241"/>
                  </a:lnTo>
                  <a:cubicBezTo>
                    <a:pt x="815" y="3268"/>
                    <a:pt x="803" y="3308"/>
                    <a:pt x="776" y="3335"/>
                  </a:cubicBezTo>
                  <a:lnTo>
                    <a:pt x="1310" y="3629"/>
                  </a:lnTo>
                  <a:cubicBezTo>
                    <a:pt x="1350" y="3549"/>
                    <a:pt x="1403" y="3469"/>
                    <a:pt x="1444" y="3388"/>
                  </a:cubicBezTo>
                  <a:lnTo>
                    <a:pt x="936" y="3080"/>
                  </a:lnTo>
                  <a:close/>
                  <a:moveTo>
                    <a:pt x="12084" y="3428"/>
                  </a:moveTo>
                  <a:lnTo>
                    <a:pt x="11549" y="3709"/>
                  </a:lnTo>
                  <a:cubicBezTo>
                    <a:pt x="11589" y="3789"/>
                    <a:pt x="11629" y="3870"/>
                    <a:pt x="11669" y="3963"/>
                  </a:cubicBezTo>
                  <a:lnTo>
                    <a:pt x="12217" y="3709"/>
                  </a:lnTo>
                  <a:cubicBezTo>
                    <a:pt x="12177" y="3615"/>
                    <a:pt x="12137" y="3522"/>
                    <a:pt x="12084" y="3428"/>
                  </a:cubicBezTo>
                  <a:close/>
                  <a:moveTo>
                    <a:pt x="642" y="3602"/>
                  </a:moveTo>
                  <a:cubicBezTo>
                    <a:pt x="601" y="3695"/>
                    <a:pt x="562" y="3789"/>
                    <a:pt x="521" y="3870"/>
                  </a:cubicBezTo>
                  <a:lnTo>
                    <a:pt x="1070" y="4110"/>
                  </a:lnTo>
                  <a:lnTo>
                    <a:pt x="1190" y="3870"/>
                  </a:lnTo>
                  <a:lnTo>
                    <a:pt x="642" y="3602"/>
                  </a:lnTo>
                  <a:close/>
                  <a:moveTo>
                    <a:pt x="12337" y="3977"/>
                  </a:moveTo>
                  <a:lnTo>
                    <a:pt x="11776" y="4203"/>
                  </a:lnTo>
                  <a:cubicBezTo>
                    <a:pt x="11816" y="4283"/>
                    <a:pt x="11856" y="4378"/>
                    <a:pt x="11883" y="4458"/>
                  </a:cubicBezTo>
                  <a:lnTo>
                    <a:pt x="12444" y="4257"/>
                  </a:lnTo>
                  <a:cubicBezTo>
                    <a:pt x="12431" y="4217"/>
                    <a:pt x="12417" y="4164"/>
                    <a:pt x="12391" y="4123"/>
                  </a:cubicBezTo>
                  <a:lnTo>
                    <a:pt x="12391" y="4110"/>
                  </a:lnTo>
                  <a:lnTo>
                    <a:pt x="12391" y="4096"/>
                  </a:lnTo>
                  <a:cubicBezTo>
                    <a:pt x="12364" y="4057"/>
                    <a:pt x="12351" y="4016"/>
                    <a:pt x="12337" y="3977"/>
                  </a:cubicBezTo>
                  <a:close/>
                  <a:moveTo>
                    <a:pt x="402" y="4150"/>
                  </a:moveTo>
                  <a:lnTo>
                    <a:pt x="402" y="4164"/>
                  </a:lnTo>
                  <a:lnTo>
                    <a:pt x="402" y="4176"/>
                  </a:lnTo>
                  <a:cubicBezTo>
                    <a:pt x="388" y="4217"/>
                    <a:pt x="361" y="4271"/>
                    <a:pt x="348" y="4310"/>
                  </a:cubicBezTo>
                  <a:lnTo>
                    <a:pt x="348" y="4324"/>
                  </a:lnTo>
                  <a:lnTo>
                    <a:pt x="348" y="4337"/>
                  </a:lnTo>
                  <a:lnTo>
                    <a:pt x="334" y="4337"/>
                  </a:lnTo>
                  <a:lnTo>
                    <a:pt x="334" y="4351"/>
                  </a:lnTo>
                  <a:lnTo>
                    <a:pt x="334" y="4364"/>
                  </a:lnTo>
                  <a:lnTo>
                    <a:pt x="334" y="4378"/>
                  </a:lnTo>
                  <a:lnTo>
                    <a:pt x="321" y="4378"/>
                  </a:lnTo>
                  <a:lnTo>
                    <a:pt x="321" y="4390"/>
                  </a:lnTo>
                  <a:lnTo>
                    <a:pt x="321" y="4404"/>
                  </a:lnTo>
                  <a:lnTo>
                    <a:pt x="321" y="4417"/>
                  </a:lnTo>
                  <a:lnTo>
                    <a:pt x="307" y="4417"/>
                  </a:lnTo>
                  <a:lnTo>
                    <a:pt x="307" y="4431"/>
                  </a:lnTo>
                  <a:lnTo>
                    <a:pt x="883" y="4618"/>
                  </a:lnTo>
                  <a:cubicBezTo>
                    <a:pt x="909" y="4538"/>
                    <a:pt x="936" y="4444"/>
                    <a:pt x="963" y="4364"/>
                  </a:cubicBezTo>
                  <a:lnTo>
                    <a:pt x="402" y="4150"/>
                  </a:lnTo>
                  <a:close/>
                  <a:moveTo>
                    <a:pt x="12538" y="4538"/>
                  </a:moveTo>
                  <a:lnTo>
                    <a:pt x="11963" y="4725"/>
                  </a:lnTo>
                  <a:cubicBezTo>
                    <a:pt x="11990" y="4805"/>
                    <a:pt x="12016" y="4898"/>
                    <a:pt x="12043" y="4978"/>
                  </a:cubicBezTo>
                  <a:lnTo>
                    <a:pt x="12618" y="4832"/>
                  </a:lnTo>
                  <a:cubicBezTo>
                    <a:pt x="12605" y="4779"/>
                    <a:pt x="12592" y="4725"/>
                    <a:pt x="12578" y="4658"/>
                  </a:cubicBezTo>
                  <a:lnTo>
                    <a:pt x="12538" y="4538"/>
                  </a:lnTo>
                  <a:close/>
                  <a:moveTo>
                    <a:pt x="227" y="4725"/>
                  </a:moveTo>
                  <a:cubicBezTo>
                    <a:pt x="214" y="4779"/>
                    <a:pt x="200" y="4818"/>
                    <a:pt x="188" y="4872"/>
                  </a:cubicBezTo>
                  <a:lnTo>
                    <a:pt x="188" y="4885"/>
                  </a:lnTo>
                  <a:lnTo>
                    <a:pt x="174" y="4885"/>
                  </a:lnTo>
                  <a:lnTo>
                    <a:pt x="174" y="4898"/>
                  </a:lnTo>
                  <a:cubicBezTo>
                    <a:pt x="174" y="4939"/>
                    <a:pt x="161" y="4978"/>
                    <a:pt x="147" y="5019"/>
                  </a:cubicBezTo>
                  <a:lnTo>
                    <a:pt x="735" y="5153"/>
                  </a:lnTo>
                  <a:cubicBezTo>
                    <a:pt x="762" y="5059"/>
                    <a:pt x="776" y="4966"/>
                    <a:pt x="803" y="4885"/>
                  </a:cubicBezTo>
                  <a:lnTo>
                    <a:pt x="227" y="4725"/>
                  </a:lnTo>
                  <a:close/>
                  <a:moveTo>
                    <a:pt x="12685" y="5126"/>
                  </a:moveTo>
                  <a:lnTo>
                    <a:pt x="12097" y="5246"/>
                  </a:lnTo>
                  <a:cubicBezTo>
                    <a:pt x="12123" y="5340"/>
                    <a:pt x="12137" y="5420"/>
                    <a:pt x="12150" y="5513"/>
                  </a:cubicBezTo>
                  <a:lnTo>
                    <a:pt x="12738" y="5420"/>
                  </a:lnTo>
                  <a:cubicBezTo>
                    <a:pt x="12725" y="5326"/>
                    <a:pt x="12712" y="5219"/>
                    <a:pt x="12685" y="5126"/>
                  </a:cubicBezTo>
                  <a:close/>
                  <a:moveTo>
                    <a:pt x="94" y="5313"/>
                  </a:moveTo>
                  <a:lnTo>
                    <a:pt x="94" y="5326"/>
                  </a:lnTo>
                  <a:lnTo>
                    <a:pt x="94" y="5340"/>
                  </a:lnTo>
                  <a:lnTo>
                    <a:pt x="81" y="5340"/>
                  </a:lnTo>
                  <a:lnTo>
                    <a:pt x="81" y="5353"/>
                  </a:lnTo>
                  <a:lnTo>
                    <a:pt x="81" y="5367"/>
                  </a:lnTo>
                  <a:lnTo>
                    <a:pt x="81" y="5379"/>
                  </a:lnTo>
                  <a:lnTo>
                    <a:pt x="81" y="5393"/>
                  </a:lnTo>
                  <a:lnTo>
                    <a:pt x="81" y="5406"/>
                  </a:lnTo>
                  <a:lnTo>
                    <a:pt x="81" y="5420"/>
                  </a:lnTo>
                  <a:lnTo>
                    <a:pt x="67" y="5420"/>
                  </a:lnTo>
                  <a:cubicBezTo>
                    <a:pt x="67" y="5486"/>
                    <a:pt x="54" y="5540"/>
                    <a:pt x="54" y="5607"/>
                  </a:cubicBezTo>
                  <a:lnTo>
                    <a:pt x="642" y="5687"/>
                  </a:lnTo>
                  <a:cubicBezTo>
                    <a:pt x="655" y="5593"/>
                    <a:pt x="669" y="5500"/>
                    <a:pt x="682" y="5420"/>
                  </a:cubicBezTo>
                  <a:lnTo>
                    <a:pt x="94" y="5313"/>
                  </a:lnTo>
                  <a:close/>
                  <a:moveTo>
                    <a:pt x="12779" y="5714"/>
                  </a:moveTo>
                  <a:lnTo>
                    <a:pt x="12177" y="5780"/>
                  </a:lnTo>
                  <a:cubicBezTo>
                    <a:pt x="12191" y="5875"/>
                    <a:pt x="12204" y="5968"/>
                    <a:pt x="12204" y="6062"/>
                  </a:cubicBezTo>
                  <a:lnTo>
                    <a:pt x="12806" y="6021"/>
                  </a:lnTo>
                  <a:lnTo>
                    <a:pt x="12806" y="5981"/>
                  </a:lnTo>
                  <a:lnTo>
                    <a:pt x="12806" y="5968"/>
                  </a:lnTo>
                  <a:lnTo>
                    <a:pt x="12806" y="5955"/>
                  </a:lnTo>
                  <a:lnTo>
                    <a:pt x="12806" y="5941"/>
                  </a:lnTo>
                  <a:lnTo>
                    <a:pt x="12806" y="5928"/>
                  </a:lnTo>
                  <a:lnTo>
                    <a:pt x="12792" y="5928"/>
                  </a:lnTo>
                  <a:lnTo>
                    <a:pt x="12792" y="5914"/>
                  </a:lnTo>
                  <a:lnTo>
                    <a:pt x="12792" y="5901"/>
                  </a:lnTo>
                  <a:lnTo>
                    <a:pt x="12792" y="5887"/>
                  </a:lnTo>
                  <a:lnTo>
                    <a:pt x="12792" y="5875"/>
                  </a:lnTo>
                  <a:lnTo>
                    <a:pt x="12792" y="5861"/>
                  </a:lnTo>
                  <a:lnTo>
                    <a:pt x="12792" y="5848"/>
                  </a:lnTo>
                  <a:lnTo>
                    <a:pt x="12792" y="5834"/>
                  </a:lnTo>
                  <a:cubicBezTo>
                    <a:pt x="12792" y="5794"/>
                    <a:pt x="12779" y="5754"/>
                    <a:pt x="12779" y="5714"/>
                  </a:cubicBezTo>
                  <a:close/>
                  <a:moveTo>
                    <a:pt x="13" y="5901"/>
                  </a:moveTo>
                  <a:lnTo>
                    <a:pt x="13" y="5955"/>
                  </a:lnTo>
                  <a:lnTo>
                    <a:pt x="13" y="5968"/>
                  </a:lnTo>
                  <a:lnTo>
                    <a:pt x="13" y="5981"/>
                  </a:lnTo>
                  <a:cubicBezTo>
                    <a:pt x="13" y="6035"/>
                    <a:pt x="1" y="6101"/>
                    <a:pt x="1" y="6169"/>
                  </a:cubicBezTo>
                  <a:lnTo>
                    <a:pt x="1" y="6181"/>
                  </a:lnTo>
                  <a:lnTo>
                    <a:pt x="1" y="6195"/>
                  </a:lnTo>
                  <a:lnTo>
                    <a:pt x="1" y="6208"/>
                  </a:lnTo>
                  <a:lnTo>
                    <a:pt x="601" y="6222"/>
                  </a:lnTo>
                  <a:cubicBezTo>
                    <a:pt x="601" y="6142"/>
                    <a:pt x="615" y="6048"/>
                    <a:pt x="615" y="5955"/>
                  </a:cubicBezTo>
                  <a:lnTo>
                    <a:pt x="13" y="5901"/>
                  </a:lnTo>
                  <a:close/>
                  <a:moveTo>
                    <a:pt x="12818" y="6315"/>
                  </a:moveTo>
                  <a:lnTo>
                    <a:pt x="12217" y="6329"/>
                  </a:lnTo>
                  <a:lnTo>
                    <a:pt x="12217" y="6596"/>
                  </a:lnTo>
                  <a:lnTo>
                    <a:pt x="12818" y="6623"/>
                  </a:lnTo>
                  <a:lnTo>
                    <a:pt x="12818" y="6609"/>
                  </a:lnTo>
                  <a:lnTo>
                    <a:pt x="12818" y="6596"/>
                  </a:lnTo>
                  <a:lnTo>
                    <a:pt x="12818" y="6582"/>
                  </a:lnTo>
                  <a:lnTo>
                    <a:pt x="12818" y="6436"/>
                  </a:lnTo>
                  <a:lnTo>
                    <a:pt x="12818" y="6422"/>
                  </a:lnTo>
                  <a:lnTo>
                    <a:pt x="12818" y="6409"/>
                  </a:lnTo>
                  <a:lnTo>
                    <a:pt x="12818" y="6395"/>
                  </a:lnTo>
                  <a:lnTo>
                    <a:pt x="12818" y="6382"/>
                  </a:lnTo>
                  <a:lnTo>
                    <a:pt x="12818" y="6369"/>
                  </a:lnTo>
                  <a:lnTo>
                    <a:pt x="12818" y="6356"/>
                  </a:lnTo>
                  <a:lnTo>
                    <a:pt x="12818" y="6342"/>
                  </a:lnTo>
                  <a:lnTo>
                    <a:pt x="12818" y="6329"/>
                  </a:lnTo>
                  <a:lnTo>
                    <a:pt x="12818" y="6315"/>
                  </a:lnTo>
                  <a:close/>
                  <a:moveTo>
                    <a:pt x="1" y="6502"/>
                  </a:moveTo>
                  <a:lnTo>
                    <a:pt x="1" y="6596"/>
                  </a:lnTo>
                  <a:lnTo>
                    <a:pt x="1" y="6609"/>
                  </a:lnTo>
                  <a:lnTo>
                    <a:pt x="1" y="6623"/>
                  </a:lnTo>
                  <a:lnTo>
                    <a:pt x="1" y="6636"/>
                  </a:lnTo>
                  <a:lnTo>
                    <a:pt x="1" y="6650"/>
                  </a:lnTo>
                  <a:lnTo>
                    <a:pt x="1" y="6663"/>
                  </a:lnTo>
                  <a:lnTo>
                    <a:pt x="1" y="6677"/>
                  </a:lnTo>
                  <a:lnTo>
                    <a:pt x="1" y="6689"/>
                  </a:lnTo>
                  <a:lnTo>
                    <a:pt x="1" y="6703"/>
                  </a:lnTo>
                  <a:lnTo>
                    <a:pt x="1" y="6716"/>
                  </a:lnTo>
                  <a:lnTo>
                    <a:pt x="1" y="6730"/>
                  </a:lnTo>
                  <a:lnTo>
                    <a:pt x="1" y="6743"/>
                  </a:lnTo>
                  <a:lnTo>
                    <a:pt x="1" y="6757"/>
                  </a:lnTo>
                  <a:cubicBezTo>
                    <a:pt x="13" y="6770"/>
                    <a:pt x="13" y="6783"/>
                    <a:pt x="13" y="6810"/>
                  </a:cubicBezTo>
                  <a:lnTo>
                    <a:pt x="615" y="6770"/>
                  </a:lnTo>
                  <a:cubicBezTo>
                    <a:pt x="601" y="6677"/>
                    <a:pt x="601" y="6582"/>
                    <a:pt x="601" y="6502"/>
                  </a:cubicBezTo>
                  <a:close/>
                  <a:moveTo>
                    <a:pt x="12191" y="6877"/>
                  </a:moveTo>
                  <a:cubicBezTo>
                    <a:pt x="12191" y="6957"/>
                    <a:pt x="12177" y="7051"/>
                    <a:pt x="12164" y="7144"/>
                  </a:cubicBezTo>
                  <a:lnTo>
                    <a:pt x="12765" y="7224"/>
                  </a:lnTo>
                  <a:cubicBezTo>
                    <a:pt x="12779" y="7171"/>
                    <a:pt x="12779" y="7117"/>
                    <a:pt x="12779" y="7064"/>
                  </a:cubicBezTo>
                  <a:lnTo>
                    <a:pt x="12779" y="7051"/>
                  </a:lnTo>
                  <a:lnTo>
                    <a:pt x="12792" y="7037"/>
                  </a:lnTo>
                  <a:lnTo>
                    <a:pt x="12792" y="7024"/>
                  </a:lnTo>
                  <a:lnTo>
                    <a:pt x="12792" y="6917"/>
                  </a:lnTo>
                  <a:lnTo>
                    <a:pt x="12191" y="6877"/>
                  </a:lnTo>
                  <a:close/>
                  <a:moveTo>
                    <a:pt x="628" y="7037"/>
                  </a:moveTo>
                  <a:lnTo>
                    <a:pt x="40" y="7104"/>
                  </a:lnTo>
                  <a:cubicBezTo>
                    <a:pt x="40" y="7211"/>
                    <a:pt x="54" y="7304"/>
                    <a:pt x="81" y="7411"/>
                  </a:cubicBezTo>
                  <a:lnTo>
                    <a:pt x="669" y="7318"/>
                  </a:lnTo>
                  <a:lnTo>
                    <a:pt x="628" y="7037"/>
                  </a:lnTo>
                  <a:close/>
                  <a:moveTo>
                    <a:pt x="12123" y="7411"/>
                  </a:moveTo>
                  <a:cubicBezTo>
                    <a:pt x="12111" y="7505"/>
                    <a:pt x="12097" y="7585"/>
                    <a:pt x="12070" y="7679"/>
                  </a:cubicBezTo>
                  <a:lnTo>
                    <a:pt x="12658" y="7812"/>
                  </a:lnTo>
                  <a:cubicBezTo>
                    <a:pt x="12672" y="7799"/>
                    <a:pt x="12672" y="7785"/>
                    <a:pt x="12672" y="7773"/>
                  </a:cubicBezTo>
                  <a:lnTo>
                    <a:pt x="12672" y="7759"/>
                  </a:lnTo>
                  <a:lnTo>
                    <a:pt x="12672" y="7746"/>
                  </a:lnTo>
                  <a:lnTo>
                    <a:pt x="12672" y="7732"/>
                  </a:lnTo>
                  <a:lnTo>
                    <a:pt x="12685" y="7732"/>
                  </a:lnTo>
                  <a:lnTo>
                    <a:pt x="12685" y="7705"/>
                  </a:lnTo>
                  <a:lnTo>
                    <a:pt x="12685" y="7692"/>
                  </a:lnTo>
                  <a:lnTo>
                    <a:pt x="12685" y="7679"/>
                  </a:lnTo>
                  <a:lnTo>
                    <a:pt x="12685" y="7666"/>
                  </a:lnTo>
                  <a:lnTo>
                    <a:pt x="12699" y="7666"/>
                  </a:lnTo>
                  <a:lnTo>
                    <a:pt x="12699" y="7652"/>
                  </a:lnTo>
                  <a:lnTo>
                    <a:pt x="12699" y="7639"/>
                  </a:lnTo>
                  <a:lnTo>
                    <a:pt x="12699" y="7625"/>
                  </a:lnTo>
                  <a:lnTo>
                    <a:pt x="12699" y="7612"/>
                  </a:lnTo>
                  <a:lnTo>
                    <a:pt x="12699" y="7598"/>
                  </a:lnTo>
                  <a:lnTo>
                    <a:pt x="12712" y="7598"/>
                  </a:lnTo>
                  <a:cubicBezTo>
                    <a:pt x="12712" y="7572"/>
                    <a:pt x="12712" y="7545"/>
                    <a:pt x="12725" y="7518"/>
                  </a:cubicBezTo>
                  <a:lnTo>
                    <a:pt x="12123" y="7411"/>
                  </a:lnTo>
                  <a:close/>
                  <a:moveTo>
                    <a:pt x="722" y="7585"/>
                  </a:moveTo>
                  <a:lnTo>
                    <a:pt x="134" y="7705"/>
                  </a:lnTo>
                  <a:lnTo>
                    <a:pt x="134" y="7719"/>
                  </a:lnTo>
                  <a:lnTo>
                    <a:pt x="134" y="7732"/>
                  </a:lnTo>
                  <a:lnTo>
                    <a:pt x="134" y="7746"/>
                  </a:lnTo>
                  <a:lnTo>
                    <a:pt x="134" y="7759"/>
                  </a:lnTo>
                  <a:lnTo>
                    <a:pt x="147" y="7759"/>
                  </a:lnTo>
                  <a:lnTo>
                    <a:pt x="147" y="7773"/>
                  </a:lnTo>
                  <a:lnTo>
                    <a:pt x="147" y="7785"/>
                  </a:lnTo>
                  <a:lnTo>
                    <a:pt x="147" y="7799"/>
                  </a:lnTo>
                  <a:lnTo>
                    <a:pt x="147" y="7812"/>
                  </a:lnTo>
                  <a:lnTo>
                    <a:pt x="161" y="7826"/>
                  </a:lnTo>
                  <a:lnTo>
                    <a:pt x="161" y="7839"/>
                  </a:lnTo>
                  <a:lnTo>
                    <a:pt x="200" y="7999"/>
                  </a:lnTo>
                  <a:lnTo>
                    <a:pt x="776" y="7839"/>
                  </a:lnTo>
                  <a:cubicBezTo>
                    <a:pt x="749" y="7759"/>
                    <a:pt x="735" y="7666"/>
                    <a:pt x="722" y="7585"/>
                  </a:cubicBezTo>
                  <a:close/>
                  <a:moveTo>
                    <a:pt x="12004" y="7946"/>
                  </a:moveTo>
                  <a:cubicBezTo>
                    <a:pt x="11990" y="8026"/>
                    <a:pt x="11963" y="8120"/>
                    <a:pt x="11936" y="8200"/>
                  </a:cubicBezTo>
                  <a:lnTo>
                    <a:pt x="12498" y="8387"/>
                  </a:lnTo>
                  <a:cubicBezTo>
                    <a:pt x="12512" y="8374"/>
                    <a:pt x="12512" y="8361"/>
                    <a:pt x="12512" y="8347"/>
                  </a:cubicBezTo>
                  <a:lnTo>
                    <a:pt x="12524" y="8347"/>
                  </a:lnTo>
                  <a:lnTo>
                    <a:pt x="12524" y="8334"/>
                  </a:lnTo>
                  <a:lnTo>
                    <a:pt x="12524" y="8320"/>
                  </a:lnTo>
                  <a:lnTo>
                    <a:pt x="12524" y="8307"/>
                  </a:lnTo>
                  <a:lnTo>
                    <a:pt x="12538" y="8307"/>
                  </a:lnTo>
                  <a:lnTo>
                    <a:pt x="12538" y="8293"/>
                  </a:lnTo>
                  <a:lnTo>
                    <a:pt x="12538" y="8281"/>
                  </a:lnTo>
                  <a:lnTo>
                    <a:pt x="12538" y="8267"/>
                  </a:lnTo>
                  <a:lnTo>
                    <a:pt x="12551" y="8267"/>
                  </a:lnTo>
                  <a:lnTo>
                    <a:pt x="12538" y="8254"/>
                  </a:lnTo>
                  <a:lnTo>
                    <a:pt x="12551" y="8254"/>
                  </a:lnTo>
                  <a:lnTo>
                    <a:pt x="12551" y="8240"/>
                  </a:lnTo>
                  <a:lnTo>
                    <a:pt x="12551" y="8227"/>
                  </a:lnTo>
                  <a:lnTo>
                    <a:pt x="12551" y="8213"/>
                  </a:lnTo>
                  <a:lnTo>
                    <a:pt x="12565" y="8213"/>
                  </a:lnTo>
                  <a:lnTo>
                    <a:pt x="12565" y="8200"/>
                  </a:lnTo>
                  <a:lnTo>
                    <a:pt x="12565" y="8186"/>
                  </a:lnTo>
                  <a:lnTo>
                    <a:pt x="12565" y="8174"/>
                  </a:lnTo>
                  <a:lnTo>
                    <a:pt x="12578" y="8174"/>
                  </a:lnTo>
                  <a:cubicBezTo>
                    <a:pt x="12565" y="8174"/>
                    <a:pt x="12578" y="8174"/>
                    <a:pt x="12578" y="8160"/>
                  </a:cubicBezTo>
                  <a:lnTo>
                    <a:pt x="12578" y="8147"/>
                  </a:lnTo>
                  <a:lnTo>
                    <a:pt x="12578" y="8133"/>
                  </a:lnTo>
                  <a:lnTo>
                    <a:pt x="12578" y="8120"/>
                  </a:lnTo>
                  <a:lnTo>
                    <a:pt x="12592" y="8120"/>
                  </a:lnTo>
                  <a:lnTo>
                    <a:pt x="12592" y="8106"/>
                  </a:lnTo>
                  <a:lnTo>
                    <a:pt x="12004" y="7946"/>
                  </a:lnTo>
                  <a:close/>
                  <a:moveTo>
                    <a:pt x="856" y="8106"/>
                  </a:moveTo>
                  <a:lnTo>
                    <a:pt x="281" y="8281"/>
                  </a:lnTo>
                  <a:lnTo>
                    <a:pt x="321" y="8441"/>
                  </a:lnTo>
                  <a:lnTo>
                    <a:pt x="334" y="8441"/>
                  </a:lnTo>
                  <a:lnTo>
                    <a:pt x="334" y="8454"/>
                  </a:lnTo>
                  <a:lnTo>
                    <a:pt x="334" y="8468"/>
                  </a:lnTo>
                  <a:cubicBezTo>
                    <a:pt x="348" y="8494"/>
                    <a:pt x="361" y="8534"/>
                    <a:pt x="375" y="8575"/>
                  </a:cubicBezTo>
                  <a:lnTo>
                    <a:pt x="936" y="8361"/>
                  </a:lnTo>
                  <a:cubicBezTo>
                    <a:pt x="909" y="8281"/>
                    <a:pt x="883" y="8200"/>
                    <a:pt x="856" y="8106"/>
                  </a:cubicBezTo>
                  <a:close/>
                  <a:moveTo>
                    <a:pt x="11843" y="8468"/>
                  </a:moveTo>
                  <a:cubicBezTo>
                    <a:pt x="11816" y="8548"/>
                    <a:pt x="11776" y="8628"/>
                    <a:pt x="11736" y="8708"/>
                  </a:cubicBezTo>
                  <a:lnTo>
                    <a:pt x="12298" y="8949"/>
                  </a:lnTo>
                  <a:cubicBezTo>
                    <a:pt x="12324" y="8869"/>
                    <a:pt x="12364" y="8788"/>
                    <a:pt x="12391" y="8721"/>
                  </a:cubicBezTo>
                  <a:lnTo>
                    <a:pt x="12391" y="8708"/>
                  </a:lnTo>
                  <a:lnTo>
                    <a:pt x="12391" y="8694"/>
                  </a:lnTo>
                  <a:cubicBezTo>
                    <a:pt x="12405" y="8694"/>
                    <a:pt x="12405" y="8682"/>
                    <a:pt x="12405" y="8668"/>
                  </a:cubicBezTo>
                  <a:lnTo>
                    <a:pt x="11843" y="8468"/>
                  </a:lnTo>
                  <a:close/>
                  <a:moveTo>
                    <a:pt x="1029" y="8614"/>
                  </a:moveTo>
                  <a:lnTo>
                    <a:pt x="482" y="8855"/>
                  </a:lnTo>
                  <a:cubicBezTo>
                    <a:pt x="495" y="8881"/>
                    <a:pt x="508" y="8922"/>
                    <a:pt x="521" y="8949"/>
                  </a:cubicBezTo>
                  <a:lnTo>
                    <a:pt x="521" y="8962"/>
                  </a:lnTo>
                  <a:lnTo>
                    <a:pt x="535" y="8962"/>
                  </a:lnTo>
                  <a:lnTo>
                    <a:pt x="535" y="8976"/>
                  </a:lnTo>
                  <a:cubicBezTo>
                    <a:pt x="548" y="9015"/>
                    <a:pt x="575" y="9069"/>
                    <a:pt x="601" y="9122"/>
                  </a:cubicBezTo>
                  <a:lnTo>
                    <a:pt x="1150" y="8869"/>
                  </a:lnTo>
                  <a:cubicBezTo>
                    <a:pt x="1109" y="8788"/>
                    <a:pt x="1070" y="8708"/>
                    <a:pt x="1029" y="8614"/>
                  </a:cubicBezTo>
                  <a:close/>
                  <a:moveTo>
                    <a:pt x="11629" y="8962"/>
                  </a:moveTo>
                  <a:lnTo>
                    <a:pt x="11509" y="9202"/>
                  </a:lnTo>
                  <a:lnTo>
                    <a:pt x="12030" y="9496"/>
                  </a:lnTo>
                  <a:cubicBezTo>
                    <a:pt x="12043" y="9457"/>
                    <a:pt x="12070" y="9416"/>
                    <a:pt x="12084" y="9389"/>
                  </a:cubicBezTo>
                  <a:lnTo>
                    <a:pt x="12084" y="9377"/>
                  </a:lnTo>
                  <a:lnTo>
                    <a:pt x="12097" y="9377"/>
                  </a:lnTo>
                  <a:lnTo>
                    <a:pt x="12097" y="9363"/>
                  </a:lnTo>
                  <a:lnTo>
                    <a:pt x="12097" y="9350"/>
                  </a:lnTo>
                  <a:lnTo>
                    <a:pt x="12111" y="9350"/>
                  </a:lnTo>
                  <a:lnTo>
                    <a:pt x="12111" y="9336"/>
                  </a:lnTo>
                  <a:lnTo>
                    <a:pt x="12111" y="9323"/>
                  </a:lnTo>
                  <a:lnTo>
                    <a:pt x="12123" y="9323"/>
                  </a:lnTo>
                  <a:lnTo>
                    <a:pt x="12123" y="9309"/>
                  </a:lnTo>
                  <a:cubicBezTo>
                    <a:pt x="12123" y="9309"/>
                    <a:pt x="12123" y="9296"/>
                    <a:pt x="12137" y="9296"/>
                  </a:cubicBezTo>
                  <a:lnTo>
                    <a:pt x="12137" y="9282"/>
                  </a:lnTo>
                  <a:lnTo>
                    <a:pt x="12137" y="9270"/>
                  </a:lnTo>
                  <a:lnTo>
                    <a:pt x="12150" y="9270"/>
                  </a:lnTo>
                  <a:cubicBezTo>
                    <a:pt x="12150" y="9256"/>
                    <a:pt x="12164" y="9243"/>
                    <a:pt x="12164" y="9229"/>
                  </a:cubicBezTo>
                  <a:lnTo>
                    <a:pt x="11629" y="8962"/>
                  </a:lnTo>
                  <a:close/>
                  <a:moveTo>
                    <a:pt x="1270" y="9109"/>
                  </a:moveTo>
                  <a:lnTo>
                    <a:pt x="735" y="9389"/>
                  </a:lnTo>
                  <a:cubicBezTo>
                    <a:pt x="749" y="9416"/>
                    <a:pt x="762" y="9443"/>
                    <a:pt x="762" y="9457"/>
                  </a:cubicBezTo>
                  <a:lnTo>
                    <a:pt x="776" y="9457"/>
                  </a:lnTo>
                  <a:lnTo>
                    <a:pt x="776" y="9470"/>
                  </a:lnTo>
                  <a:cubicBezTo>
                    <a:pt x="803" y="9537"/>
                    <a:pt x="842" y="9590"/>
                    <a:pt x="883" y="9657"/>
                  </a:cubicBezTo>
                  <a:lnTo>
                    <a:pt x="1391" y="9350"/>
                  </a:lnTo>
                  <a:lnTo>
                    <a:pt x="1270" y="9109"/>
                  </a:lnTo>
                  <a:close/>
                  <a:moveTo>
                    <a:pt x="11362" y="9443"/>
                  </a:moveTo>
                  <a:cubicBezTo>
                    <a:pt x="11321" y="9510"/>
                    <a:pt x="11268" y="9590"/>
                    <a:pt x="11214" y="9671"/>
                  </a:cubicBezTo>
                  <a:lnTo>
                    <a:pt x="11710" y="10004"/>
                  </a:lnTo>
                  <a:cubicBezTo>
                    <a:pt x="11763" y="9938"/>
                    <a:pt x="11803" y="9871"/>
                    <a:pt x="11843" y="9804"/>
                  </a:cubicBezTo>
                  <a:cubicBezTo>
                    <a:pt x="11856" y="9778"/>
                    <a:pt x="11870" y="9764"/>
                    <a:pt x="11883" y="9751"/>
                  </a:cubicBezTo>
                  <a:lnTo>
                    <a:pt x="11362" y="9443"/>
                  </a:lnTo>
                  <a:close/>
                  <a:moveTo>
                    <a:pt x="1537" y="9577"/>
                  </a:moveTo>
                  <a:lnTo>
                    <a:pt x="1043" y="9911"/>
                  </a:lnTo>
                  <a:cubicBezTo>
                    <a:pt x="1043" y="9924"/>
                    <a:pt x="1056" y="9951"/>
                    <a:pt x="1070" y="9965"/>
                  </a:cubicBezTo>
                  <a:lnTo>
                    <a:pt x="1083" y="9965"/>
                  </a:lnTo>
                  <a:lnTo>
                    <a:pt x="1083" y="9978"/>
                  </a:lnTo>
                  <a:cubicBezTo>
                    <a:pt x="1123" y="10045"/>
                    <a:pt x="1163" y="10098"/>
                    <a:pt x="1204" y="10152"/>
                  </a:cubicBezTo>
                  <a:lnTo>
                    <a:pt x="1698" y="9804"/>
                  </a:lnTo>
                  <a:cubicBezTo>
                    <a:pt x="1644" y="9737"/>
                    <a:pt x="1591" y="9657"/>
                    <a:pt x="1537" y="9577"/>
                  </a:cubicBezTo>
                  <a:close/>
                  <a:moveTo>
                    <a:pt x="11054" y="9885"/>
                  </a:moveTo>
                  <a:cubicBezTo>
                    <a:pt x="11001" y="9965"/>
                    <a:pt x="10947" y="10031"/>
                    <a:pt x="10894" y="10098"/>
                  </a:cubicBezTo>
                  <a:lnTo>
                    <a:pt x="11348" y="10485"/>
                  </a:lnTo>
                  <a:cubicBezTo>
                    <a:pt x="11416" y="10405"/>
                    <a:pt x="11482" y="10325"/>
                    <a:pt x="11535" y="10245"/>
                  </a:cubicBezTo>
                  <a:lnTo>
                    <a:pt x="11054" y="9885"/>
                  </a:lnTo>
                  <a:close/>
                  <a:moveTo>
                    <a:pt x="1858" y="10018"/>
                  </a:moveTo>
                  <a:lnTo>
                    <a:pt x="1391" y="10392"/>
                  </a:lnTo>
                  <a:cubicBezTo>
                    <a:pt x="1417" y="10432"/>
                    <a:pt x="1444" y="10459"/>
                    <a:pt x="1471" y="10499"/>
                  </a:cubicBezTo>
                  <a:lnTo>
                    <a:pt x="1484" y="10512"/>
                  </a:lnTo>
                  <a:cubicBezTo>
                    <a:pt x="1510" y="10553"/>
                    <a:pt x="1551" y="10592"/>
                    <a:pt x="1578" y="10633"/>
                  </a:cubicBezTo>
                  <a:lnTo>
                    <a:pt x="2032" y="10232"/>
                  </a:lnTo>
                  <a:cubicBezTo>
                    <a:pt x="1979" y="10165"/>
                    <a:pt x="1911" y="10098"/>
                    <a:pt x="1858" y="10018"/>
                  </a:cubicBezTo>
                  <a:close/>
                  <a:moveTo>
                    <a:pt x="10707" y="10312"/>
                  </a:moveTo>
                  <a:cubicBezTo>
                    <a:pt x="10653" y="10379"/>
                    <a:pt x="10587" y="10446"/>
                    <a:pt x="10519" y="10499"/>
                  </a:cubicBezTo>
                  <a:lnTo>
                    <a:pt x="10947" y="10927"/>
                  </a:lnTo>
                  <a:cubicBezTo>
                    <a:pt x="10988" y="10886"/>
                    <a:pt x="11041" y="10847"/>
                    <a:pt x="11081" y="10793"/>
                  </a:cubicBezTo>
                  <a:lnTo>
                    <a:pt x="11095" y="10793"/>
                  </a:lnTo>
                  <a:cubicBezTo>
                    <a:pt x="11108" y="10767"/>
                    <a:pt x="11134" y="10740"/>
                    <a:pt x="11161" y="10713"/>
                  </a:cubicBezTo>
                  <a:lnTo>
                    <a:pt x="10707" y="10312"/>
                  </a:lnTo>
                  <a:close/>
                  <a:moveTo>
                    <a:pt x="2219" y="10432"/>
                  </a:moveTo>
                  <a:lnTo>
                    <a:pt x="1792" y="10847"/>
                  </a:lnTo>
                  <a:cubicBezTo>
                    <a:pt x="1858" y="10927"/>
                    <a:pt x="1925" y="10993"/>
                    <a:pt x="1992" y="11061"/>
                  </a:cubicBezTo>
                  <a:lnTo>
                    <a:pt x="2406" y="10619"/>
                  </a:lnTo>
                  <a:lnTo>
                    <a:pt x="2219" y="10432"/>
                  </a:lnTo>
                  <a:close/>
                  <a:moveTo>
                    <a:pt x="10332" y="10699"/>
                  </a:moveTo>
                  <a:cubicBezTo>
                    <a:pt x="10266" y="10753"/>
                    <a:pt x="10199" y="10820"/>
                    <a:pt x="10118" y="10874"/>
                  </a:cubicBezTo>
                  <a:lnTo>
                    <a:pt x="10507" y="11341"/>
                  </a:lnTo>
                  <a:lnTo>
                    <a:pt x="10533" y="11314"/>
                  </a:lnTo>
                  <a:cubicBezTo>
                    <a:pt x="10600" y="11261"/>
                    <a:pt x="10667" y="11194"/>
                    <a:pt x="10733" y="11141"/>
                  </a:cubicBezTo>
                  <a:lnTo>
                    <a:pt x="10332" y="10699"/>
                  </a:lnTo>
                  <a:close/>
                  <a:moveTo>
                    <a:pt x="2620" y="10806"/>
                  </a:moveTo>
                  <a:lnTo>
                    <a:pt x="2219" y="11261"/>
                  </a:lnTo>
                  <a:cubicBezTo>
                    <a:pt x="2300" y="11328"/>
                    <a:pt x="2380" y="11394"/>
                    <a:pt x="2446" y="11448"/>
                  </a:cubicBezTo>
                  <a:lnTo>
                    <a:pt x="2820" y="10981"/>
                  </a:lnTo>
                  <a:cubicBezTo>
                    <a:pt x="2754" y="10927"/>
                    <a:pt x="2687" y="10874"/>
                    <a:pt x="2620" y="10806"/>
                  </a:cubicBezTo>
                  <a:close/>
                  <a:moveTo>
                    <a:pt x="9905" y="11047"/>
                  </a:moveTo>
                  <a:cubicBezTo>
                    <a:pt x="9838" y="11100"/>
                    <a:pt x="9758" y="11154"/>
                    <a:pt x="9691" y="11207"/>
                  </a:cubicBezTo>
                  <a:lnTo>
                    <a:pt x="10025" y="11702"/>
                  </a:lnTo>
                  <a:cubicBezTo>
                    <a:pt x="10038" y="11688"/>
                    <a:pt x="10038" y="11688"/>
                    <a:pt x="10052" y="11688"/>
                  </a:cubicBezTo>
                  <a:lnTo>
                    <a:pt x="10052" y="11676"/>
                  </a:lnTo>
                  <a:cubicBezTo>
                    <a:pt x="10106" y="11649"/>
                    <a:pt x="10145" y="11622"/>
                    <a:pt x="10186" y="11582"/>
                  </a:cubicBezTo>
                  <a:lnTo>
                    <a:pt x="10199" y="11582"/>
                  </a:lnTo>
                  <a:cubicBezTo>
                    <a:pt x="10225" y="11555"/>
                    <a:pt x="10252" y="11542"/>
                    <a:pt x="10279" y="11528"/>
                  </a:cubicBezTo>
                  <a:lnTo>
                    <a:pt x="9905" y="11047"/>
                  </a:lnTo>
                  <a:close/>
                  <a:moveTo>
                    <a:pt x="3048" y="11141"/>
                  </a:moveTo>
                  <a:lnTo>
                    <a:pt x="2687" y="11635"/>
                  </a:lnTo>
                  <a:cubicBezTo>
                    <a:pt x="2781" y="11688"/>
                    <a:pt x="2861" y="11756"/>
                    <a:pt x="2941" y="11809"/>
                  </a:cubicBezTo>
                  <a:lnTo>
                    <a:pt x="3262" y="11301"/>
                  </a:lnTo>
                  <a:cubicBezTo>
                    <a:pt x="3195" y="11248"/>
                    <a:pt x="3114" y="11194"/>
                    <a:pt x="3048" y="11141"/>
                  </a:cubicBezTo>
                  <a:close/>
                  <a:moveTo>
                    <a:pt x="9464" y="11355"/>
                  </a:moveTo>
                  <a:cubicBezTo>
                    <a:pt x="9384" y="11394"/>
                    <a:pt x="9304" y="11448"/>
                    <a:pt x="9223" y="11488"/>
                  </a:cubicBezTo>
                  <a:lnTo>
                    <a:pt x="9517" y="12009"/>
                  </a:lnTo>
                  <a:cubicBezTo>
                    <a:pt x="9610" y="11970"/>
                    <a:pt x="9691" y="11916"/>
                    <a:pt x="9785" y="11863"/>
                  </a:cubicBezTo>
                  <a:lnTo>
                    <a:pt x="9464" y="11355"/>
                  </a:lnTo>
                  <a:close/>
                  <a:moveTo>
                    <a:pt x="3503" y="11435"/>
                  </a:moveTo>
                  <a:lnTo>
                    <a:pt x="3195" y="11956"/>
                  </a:lnTo>
                  <a:cubicBezTo>
                    <a:pt x="3208" y="11970"/>
                    <a:pt x="3221" y="11970"/>
                    <a:pt x="3221" y="11983"/>
                  </a:cubicBezTo>
                  <a:lnTo>
                    <a:pt x="3235" y="11983"/>
                  </a:lnTo>
                  <a:cubicBezTo>
                    <a:pt x="3302" y="12023"/>
                    <a:pt x="3382" y="12063"/>
                    <a:pt x="3462" y="12103"/>
                  </a:cubicBezTo>
                  <a:lnTo>
                    <a:pt x="3743" y="11569"/>
                  </a:lnTo>
                  <a:cubicBezTo>
                    <a:pt x="3663" y="11528"/>
                    <a:pt x="3583" y="11488"/>
                    <a:pt x="3503" y="11435"/>
                  </a:cubicBezTo>
                  <a:close/>
                  <a:moveTo>
                    <a:pt x="8983" y="11622"/>
                  </a:moveTo>
                  <a:cubicBezTo>
                    <a:pt x="8903" y="11662"/>
                    <a:pt x="8822" y="11688"/>
                    <a:pt x="8742" y="11729"/>
                  </a:cubicBezTo>
                  <a:lnTo>
                    <a:pt x="8983" y="12277"/>
                  </a:lnTo>
                  <a:lnTo>
                    <a:pt x="9010" y="12277"/>
                  </a:lnTo>
                  <a:lnTo>
                    <a:pt x="9010" y="12264"/>
                  </a:lnTo>
                  <a:lnTo>
                    <a:pt x="9022" y="12264"/>
                  </a:lnTo>
                  <a:cubicBezTo>
                    <a:pt x="9090" y="12223"/>
                    <a:pt x="9170" y="12196"/>
                    <a:pt x="9250" y="12157"/>
                  </a:cubicBezTo>
                  <a:lnTo>
                    <a:pt x="8983" y="11622"/>
                  </a:lnTo>
                  <a:close/>
                  <a:moveTo>
                    <a:pt x="3984" y="11688"/>
                  </a:moveTo>
                  <a:lnTo>
                    <a:pt x="3729" y="12237"/>
                  </a:lnTo>
                  <a:cubicBezTo>
                    <a:pt x="3743" y="12237"/>
                    <a:pt x="3743" y="12237"/>
                    <a:pt x="3756" y="12250"/>
                  </a:cubicBezTo>
                  <a:lnTo>
                    <a:pt x="3770" y="12250"/>
                  </a:lnTo>
                  <a:cubicBezTo>
                    <a:pt x="3850" y="12290"/>
                    <a:pt x="3930" y="12317"/>
                    <a:pt x="4010" y="12357"/>
                  </a:cubicBezTo>
                  <a:lnTo>
                    <a:pt x="4237" y="11795"/>
                  </a:lnTo>
                  <a:cubicBezTo>
                    <a:pt x="4144" y="11769"/>
                    <a:pt x="4064" y="11729"/>
                    <a:pt x="3984" y="11688"/>
                  </a:cubicBezTo>
                  <a:close/>
                  <a:moveTo>
                    <a:pt x="8488" y="11836"/>
                  </a:moveTo>
                  <a:cubicBezTo>
                    <a:pt x="8408" y="11863"/>
                    <a:pt x="8314" y="11902"/>
                    <a:pt x="8234" y="11929"/>
                  </a:cubicBezTo>
                  <a:lnTo>
                    <a:pt x="8421" y="12490"/>
                  </a:lnTo>
                  <a:cubicBezTo>
                    <a:pt x="8514" y="12464"/>
                    <a:pt x="8609" y="12437"/>
                    <a:pt x="8702" y="12397"/>
                  </a:cubicBezTo>
                  <a:lnTo>
                    <a:pt x="8488" y="11836"/>
                  </a:lnTo>
                  <a:close/>
                  <a:moveTo>
                    <a:pt x="4492" y="11889"/>
                  </a:moveTo>
                  <a:lnTo>
                    <a:pt x="4291" y="12464"/>
                  </a:lnTo>
                  <a:cubicBezTo>
                    <a:pt x="4358" y="12490"/>
                    <a:pt x="4438" y="12504"/>
                    <a:pt x="4504" y="12531"/>
                  </a:cubicBezTo>
                  <a:lnTo>
                    <a:pt x="4518" y="12531"/>
                  </a:lnTo>
                  <a:cubicBezTo>
                    <a:pt x="4531" y="12531"/>
                    <a:pt x="4531" y="12544"/>
                    <a:pt x="4531" y="12544"/>
                  </a:cubicBezTo>
                  <a:lnTo>
                    <a:pt x="4572" y="12544"/>
                  </a:lnTo>
                  <a:lnTo>
                    <a:pt x="4572" y="12558"/>
                  </a:lnTo>
                  <a:lnTo>
                    <a:pt x="4745" y="11970"/>
                  </a:lnTo>
                  <a:cubicBezTo>
                    <a:pt x="4652" y="11956"/>
                    <a:pt x="4572" y="11916"/>
                    <a:pt x="4492" y="11889"/>
                  </a:cubicBezTo>
                  <a:close/>
                  <a:moveTo>
                    <a:pt x="7967" y="12009"/>
                  </a:moveTo>
                  <a:cubicBezTo>
                    <a:pt x="7887" y="12023"/>
                    <a:pt x="7793" y="12050"/>
                    <a:pt x="7712" y="12077"/>
                  </a:cubicBezTo>
                  <a:lnTo>
                    <a:pt x="7846" y="12651"/>
                  </a:lnTo>
                  <a:cubicBezTo>
                    <a:pt x="7940" y="12638"/>
                    <a:pt x="8033" y="12611"/>
                    <a:pt x="8127" y="12585"/>
                  </a:cubicBezTo>
                  <a:lnTo>
                    <a:pt x="7967" y="12009"/>
                  </a:lnTo>
                  <a:close/>
                  <a:moveTo>
                    <a:pt x="5012" y="12050"/>
                  </a:moveTo>
                  <a:lnTo>
                    <a:pt x="4866" y="12638"/>
                  </a:lnTo>
                  <a:cubicBezTo>
                    <a:pt x="4946" y="12651"/>
                    <a:pt x="5012" y="12665"/>
                    <a:pt x="5093" y="12678"/>
                  </a:cubicBezTo>
                  <a:lnTo>
                    <a:pt x="5107" y="12691"/>
                  </a:lnTo>
                  <a:lnTo>
                    <a:pt x="5160" y="12691"/>
                  </a:lnTo>
                  <a:lnTo>
                    <a:pt x="5280" y="12103"/>
                  </a:lnTo>
                  <a:cubicBezTo>
                    <a:pt x="5187" y="12089"/>
                    <a:pt x="5093" y="12063"/>
                    <a:pt x="5012" y="12050"/>
                  </a:cubicBezTo>
                  <a:close/>
                  <a:moveTo>
                    <a:pt x="7445" y="12130"/>
                  </a:moveTo>
                  <a:cubicBezTo>
                    <a:pt x="7352" y="12143"/>
                    <a:pt x="7258" y="12157"/>
                    <a:pt x="7178" y="12170"/>
                  </a:cubicBezTo>
                  <a:lnTo>
                    <a:pt x="7245" y="12758"/>
                  </a:lnTo>
                  <a:cubicBezTo>
                    <a:pt x="7311" y="12758"/>
                    <a:pt x="7365" y="12745"/>
                    <a:pt x="7418" y="12745"/>
                  </a:cubicBezTo>
                  <a:lnTo>
                    <a:pt x="7432" y="12731"/>
                  </a:lnTo>
                  <a:lnTo>
                    <a:pt x="7499" y="12731"/>
                  </a:lnTo>
                  <a:lnTo>
                    <a:pt x="7499" y="12718"/>
                  </a:lnTo>
                  <a:lnTo>
                    <a:pt x="7552" y="12718"/>
                  </a:lnTo>
                  <a:lnTo>
                    <a:pt x="7445" y="12130"/>
                  </a:lnTo>
                  <a:close/>
                  <a:moveTo>
                    <a:pt x="5547" y="12157"/>
                  </a:moveTo>
                  <a:lnTo>
                    <a:pt x="5454" y="12745"/>
                  </a:lnTo>
                  <a:cubicBezTo>
                    <a:pt x="5467" y="12745"/>
                    <a:pt x="5481" y="12758"/>
                    <a:pt x="5494" y="12758"/>
                  </a:cubicBezTo>
                  <a:lnTo>
                    <a:pt x="5574" y="12758"/>
                  </a:lnTo>
                  <a:lnTo>
                    <a:pt x="5574" y="12772"/>
                  </a:lnTo>
                  <a:lnTo>
                    <a:pt x="5681" y="12772"/>
                  </a:lnTo>
                  <a:lnTo>
                    <a:pt x="5681" y="12784"/>
                  </a:lnTo>
                  <a:lnTo>
                    <a:pt x="5695" y="12772"/>
                  </a:lnTo>
                  <a:lnTo>
                    <a:pt x="5695" y="12784"/>
                  </a:lnTo>
                  <a:lnTo>
                    <a:pt x="5748" y="12784"/>
                  </a:lnTo>
                  <a:lnTo>
                    <a:pt x="5814" y="12184"/>
                  </a:lnTo>
                  <a:cubicBezTo>
                    <a:pt x="5721" y="12184"/>
                    <a:pt x="5627" y="12170"/>
                    <a:pt x="5547" y="12157"/>
                  </a:cubicBezTo>
                  <a:close/>
                  <a:moveTo>
                    <a:pt x="6898" y="12196"/>
                  </a:moveTo>
                  <a:cubicBezTo>
                    <a:pt x="6817" y="12210"/>
                    <a:pt x="6723" y="12210"/>
                    <a:pt x="6630" y="12210"/>
                  </a:cubicBezTo>
                  <a:lnTo>
                    <a:pt x="6657" y="12811"/>
                  </a:lnTo>
                  <a:cubicBezTo>
                    <a:pt x="6750" y="12811"/>
                    <a:pt x="6857" y="12798"/>
                    <a:pt x="6951" y="12798"/>
                  </a:cubicBezTo>
                  <a:lnTo>
                    <a:pt x="6898" y="12196"/>
                  </a:lnTo>
                  <a:close/>
                  <a:moveTo>
                    <a:pt x="6082" y="12210"/>
                  </a:moveTo>
                  <a:lnTo>
                    <a:pt x="6055" y="12811"/>
                  </a:lnTo>
                  <a:lnTo>
                    <a:pt x="6135" y="12811"/>
                  </a:lnTo>
                  <a:cubicBezTo>
                    <a:pt x="6203" y="12811"/>
                    <a:pt x="6283" y="12811"/>
                    <a:pt x="6349" y="12825"/>
                  </a:cubicBezTo>
                  <a:lnTo>
                    <a:pt x="6363" y="12223"/>
                  </a:lnTo>
                  <a:cubicBezTo>
                    <a:pt x="6269" y="12223"/>
                    <a:pt x="6176" y="12210"/>
                    <a:pt x="6082" y="1221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11;p62"/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12;p62"/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13;p62"/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14;p62"/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15;p62"/>
            <p:cNvSpPr/>
            <p:nvPr/>
          </p:nvSpPr>
          <p:spPr>
            <a:xfrm>
              <a:off x="8335405" y="2644227"/>
              <a:ext cx="234101" cy="406196"/>
            </a:xfrm>
            <a:custGeom>
              <a:avLst/>
              <a:gdLst/>
              <a:ahLst/>
              <a:cxnLst/>
              <a:rect l="l" t="t" r="r" b="b"/>
              <a:pathLst>
                <a:path w="4893" h="8490" extrusionOk="0">
                  <a:moveTo>
                    <a:pt x="1524" y="1"/>
                  </a:moveTo>
                  <a:lnTo>
                    <a:pt x="1163" y="108"/>
                  </a:lnTo>
                  <a:lnTo>
                    <a:pt x="1323" y="749"/>
                  </a:lnTo>
                  <a:cubicBezTo>
                    <a:pt x="829" y="910"/>
                    <a:pt x="468" y="1191"/>
                    <a:pt x="254" y="1565"/>
                  </a:cubicBezTo>
                  <a:cubicBezTo>
                    <a:pt x="40" y="1939"/>
                    <a:pt x="0" y="2380"/>
                    <a:pt x="134" y="2888"/>
                  </a:cubicBezTo>
                  <a:cubicBezTo>
                    <a:pt x="241" y="3276"/>
                    <a:pt x="387" y="3570"/>
                    <a:pt x="588" y="3784"/>
                  </a:cubicBezTo>
                  <a:cubicBezTo>
                    <a:pt x="776" y="4011"/>
                    <a:pt x="1043" y="4198"/>
                    <a:pt x="1376" y="4358"/>
                  </a:cubicBezTo>
                  <a:lnTo>
                    <a:pt x="2499" y="4907"/>
                  </a:lnTo>
                  <a:cubicBezTo>
                    <a:pt x="2647" y="4987"/>
                    <a:pt x="2780" y="5053"/>
                    <a:pt x="2874" y="5121"/>
                  </a:cubicBezTo>
                  <a:cubicBezTo>
                    <a:pt x="2968" y="5174"/>
                    <a:pt x="3075" y="5240"/>
                    <a:pt x="3168" y="5335"/>
                  </a:cubicBezTo>
                  <a:cubicBezTo>
                    <a:pt x="3275" y="5415"/>
                    <a:pt x="3355" y="5522"/>
                    <a:pt x="3422" y="5629"/>
                  </a:cubicBezTo>
                  <a:cubicBezTo>
                    <a:pt x="3488" y="5736"/>
                    <a:pt x="3542" y="5869"/>
                    <a:pt x="3582" y="6016"/>
                  </a:cubicBezTo>
                  <a:cubicBezTo>
                    <a:pt x="3636" y="6217"/>
                    <a:pt x="3636" y="6390"/>
                    <a:pt x="3569" y="6524"/>
                  </a:cubicBezTo>
                  <a:cubicBezTo>
                    <a:pt x="3502" y="6671"/>
                    <a:pt x="3381" y="6764"/>
                    <a:pt x="3194" y="6818"/>
                  </a:cubicBezTo>
                  <a:cubicBezTo>
                    <a:pt x="3128" y="6832"/>
                    <a:pt x="3061" y="6844"/>
                    <a:pt x="3007" y="6844"/>
                  </a:cubicBezTo>
                  <a:cubicBezTo>
                    <a:pt x="2593" y="6844"/>
                    <a:pt x="2273" y="6443"/>
                    <a:pt x="2032" y="5641"/>
                  </a:cubicBezTo>
                  <a:lnTo>
                    <a:pt x="989" y="6176"/>
                  </a:lnTo>
                  <a:cubicBezTo>
                    <a:pt x="1350" y="7299"/>
                    <a:pt x="1952" y="7874"/>
                    <a:pt x="2820" y="7874"/>
                  </a:cubicBezTo>
                  <a:cubicBezTo>
                    <a:pt x="2994" y="7874"/>
                    <a:pt x="3168" y="7847"/>
                    <a:pt x="3355" y="7807"/>
                  </a:cubicBezTo>
                  <a:lnTo>
                    <a:pt x="3542" y="8489"/>
                  </a:lnTo>
                  <a:lnTo>
                    <a:pt x="3903" y="8395"/>
                  </a:lnTo>
                  <a:lnTo>
                    <a:pt x="3716" y="7700"/>
                  </a:lnTo>
                  <a:cubicBezTo>
                    <a:pt x="4157" y="7527"/>
                    <a:pt x="4478" y="7259"/>
                    <a:pt x="4665" y="6871"/>
                  </a:cubicBezTo>
                  <a:cubicBezTo>
                    <a:pt x="4852" y="6497"/>
                    <a:pt x="4892" y="6069"/>
                    <a:pt x="4772" y="5615"/>
                  </a:cubicBezTo>
                  <a:cubicBezTo>
                    <a:pt x="4705" y="5388"/>
                    <a:pt x="4625" y="5187"/>
                    <a:pt x="4518" y="5000"/>
                  </a:cubicBezTo>
                  <a:cubicBezTo>
                    <a:pt x="4411" y="4827"/>
                    <a:pt x="4290" y="4666"/>
                    <a:pt x="4144" y="4519"/>
                  </a:cubicBezTo>
                  <a:cubicBezTo>
                    <a:pt x="3996" y="4385"/>
                    <a:pt x="3850" y="4265"/>
                    <a:pt x="3702" y="4171"/>
                  </a:cubicBezTo>
                  <a:cubicBezTo>
                    <a:pt x="3556" y="4064"/>
                    <a:pt x="3395" y="3971"/>
                    <a:pt x="3208" y="3877"/>
                  </a:cubicBezTo>
                  <a:lnTo>
                    <a:pt x="2085" y="3330"/>
                  </a:lnTo>
                  <a:cubicBezTo>
                    <a:pt x="1858" y="3209"/>
                    <a:pt x="1684" y="3089"/>
                    <a:pt x="1564" y="2968"/>
                  </a:cubicBezTo>
                  <a:cubicBezTo>
                    <a:pt x="1430" y="2848"/>
                    <a:pt x="1337" y="2688"/>
                    <a:pt x="1283" y="2460"/>
                  </a:cubicBezTo>
                  <a:cubicBezTo>
                    <a:pt x="1230" y="2273"/>
                    <a:pt x="1243" y="2100"/>
                    <a:pt x="1310" y="1966"/>
                  </a:cubicBezTo>
                  <a:cubicBezTo>
                    <a:pt x="1376" y="1833"/>
                    <a:pt x="1510" y="1726"/>
                    <a:pt x="1684" y="1658"/>
                  </a:cubicBezTo>
                  <a:cubicBezTo>
                    <a:pt x="1765" y="1645"/>
                    <a:pt x="1831" y="1631"/>
                    <a:pt x="1898" y="1631"/>
                  </a:cubicBezTo>
                  <a:lnTo>
                    <a:pt x="1991" y="1631"/>
                  </a:lnTo>
                  <a:cubicBezTo>
                    <a:pt x="2085" y="1645"/>
                    <a:pt x="2166" y="1685"/>
                    <a:pt x="2219" y="1738"/>
                  </a:cubicBezTo>
                  <a:cubicBezTo>
                    <a:pt x="2285" y="1792"/>
                    <a:pt x="2353" y="1872"/>
                    <a:pt x="2406" y="1966"/>
                  </a:cubicBezTo>
                  <a:cubicBezTo>
                    <a:pt x="2473" y="2059"/>
                    <a:pt x="2513" y="2166"/>
                    <a:pt x="2553" y="2260"/>
                  </a:cubicBezTo>
                  <a:cubicBezTo>
                    <a:pt x="2593" y="2367"/>
                    <a:pt x="2647" y="2487"/>
                    <a:pt x="2686" y="2621"/>
                  </a:cubicBezTo>
                  <a:lnTo>
                    <a:pt x="3716" y="2113"/>
                  </a:lnTo>
                  <a:cubicBezTo>
                    <a:pt x="3622" y="1859"/>
                    <a:pt x="3529" y="1645"/>
                    <a:pt x="3422" y="1458"/>
                  </a:cubicBezTo>
                  <a:cubicBezTo>
                    <a:pt x="3315" y="1271"/>
                    <a:pt x="3181" y="1097"/>
                    <a:pt x="3021" y="950"/>
                  </a:cubicBezTo>
                  <a:cubicBezTo>
                    <a:pt x="2861" y="803"/>
                    <a:pt x="2660" y="710"/>
                    <a:pt x="2446" y="656"/>
                  </a:cubicBezTo>
                  <a:cubicBezTo>
                    <a:pt x="2339" y="630"/>
                    <a:pt x="2219" y="616"/>
                    <a:pt x="2085" y="616"/>
                  </a:cubicBezTo>
                  <a:cubicBezTo>
                    <a:pt x="1965" y="616"/>
                    <a:pt x="1831" y="630"/>
                    <a:pt x="1697" y="656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16;p62"/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7;p62"/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18;p62"/>
            <p:cNvSpPr/>
            <p:nvPr/>
          </p:nvSpPr>
          <p:spPr>
            <a:xfrm>
              <a:off x="7332641" y="1787818"/>
              <a:ext cx="441936" cy="417918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19;p62"/>
            <p:cNvSpPr/>
            <p:nvPr/>
          </p:nvSpPr>
          <p:spPr>
            <a:xfrm>
              <a:off x="7344793" y="1787962"/>
              <a:ext cx="417631" cy="417631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20;p62"/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21;p62"/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2;p62"/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23;p62"/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24;p62"/>
            <p:cNvSpPr/>
            <p:nvPr/>
          </p:nvSpPr>
          <p:spPr>
            <a:xfrm>
              <a:off x="7450337" y="1875564"/>
              <a:ext cx="196974" cy="244340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25;p62"/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26;p62"/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27;p62"/>
            <p:cNvSpPr/>
            <p:nvPr/>
          </p:nvSpPr>
          <p:spPr>
            <a:xfrm>
              <a:off x="6507665" y="1509462"/>
              <a:ext cx="290414" cy="274434"/>
            </a:xfrm>
            <a:custGeom>
              <a:avLst/>
              <a:gdLst/>
              <a:ahLst/>
              <a:cxnLst/>
              <a:rect l="l" t="t" r="r" b="b"/>
              <a:pathLst>
                <a:path w="6070" h="5736" extrusionOk="0">
                  <a:moveTo>
                    <a:pt x="3029" y="0"/>
                  </a:moveTo>
                  <a:cubicBezTo>
                    <a:pt x="1593" y="0"/>
                    <a:pt x="362" y="1082"/>
                    <a:pt x="188" y="2533"/>
                  </a:cubicBezTo>
                  <a:cubicBezTo>
                    <a:pt x="1" y="4111"/>
                    <a:pt x="1124" y="5528"/>
                    <a:pt x="2701" y="5715"/>
                  </a:cubicBezTo>
                  <a:cubicBezTo>
                    <a:pt x="2815" y="5728"/>
                    <a:pt x="2929" y="5735"/>
                    <a:pt x="3042" y="5735"/>
                  </a:cubicBezTo>
                  <a:cubicBezTo>
                    <a:pt x="4467" y="5735"/>
                    <a:pt x="5709" y="4664"/>
                    <a:pt x="5882" y="3202"/>
                  </a:cubicBezTo>
                  <a:cubicBezTo>
                    <a:pt x="6069" y="1637"/>
                    <a:pt x="4947" y="208"/>
                    <a:pt x="3369" y="21"/>
                  </a:cubicBezTo>
                  <a:cubicBezTo>
                    <a:pt x="3255" y="7"/>
                    <a:pt x="3141" y="0"/>
                    <a:pt x="302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28;p62"/>
            <p:cNvSpPr/>
            <p:nvPr/>
          </p:nvSpPr>
          <p:spPr>
            <a:xfrm>
              <a:off x="6515368" y="1509749"/>
              <a:ext cx="274338" cy="274434"/>
            </a:xfrm>
            <a:custGeom>
              <a:avLst/>
              <a:gdLst/>
              <a:ahLst/>
              <a:cxnLst/>
              <a:rect l="l" t="t" r="r" b="b"/>
              <a:pathLst>
                <a:path w="5734" h="5736" extrusionOk="0">
                  <a:moveTo>
                    <a:pt x="2807" y="1"/>
                  </a:moveTo>
                  <a:lnTo>
                    <a:pt x="2807" y="268"/>
                  </a:lnTo>
                  <a:lnTo>
                    <a:pt x="2927" y="268"/>
                  </a:lnTo>
                  <a:lnTo>
                    <a:pt x="2941" y="1"/>
                  </a:lnTo>
                  <a:close/>
                  <a:moveTo>
                    <a:pt x="2647" y="1"/>
                  </a:moveTo>
                  <a:cubicBezTo>
                    <a:pt x="2606" y="15"/>
                    <a:pt x="2567" y="15"/>
                    <a:pt x="2540" y="15"/>
                  </a:cubicBezTo>
                  <a:lnTo>
                    <a:pt x="2567" y="282"/>
                  </a:lnTo>
                  <a:cubicBezTo>
                    <a:pt x="2606" y="282"/>
                    <a:pt x="2647" y="268"/>
                    <a:pt x="2686" y="268"/>
                  </a:cubicBezTo>
                  <a:lnTo>
                    <a:pt x="2674" y="1"/>
                  </a:lnTo>
                  <a:close/>
                  <a:moveTo>
                    <a:pt x="3075" y="1"/>
                  </a:moveTo>
                  <a:lnTo>
                    <a:pt x="3048" y="268"/>
                  </a:lnTo>
                  <a:cubicBezTo>
                    <a:pt x="3087" y="282"/>
                    <a:pt x="3141" y="282"/>
                    <a:pt x="3182" y="282"/>
                  </a:cubicBezTo>
                  <a:lnTo>
                    <a:pt x="3208" y="15"/>
                  </a:lnTo>
                  <a:lnTo>
                    <a:pt x="3114" y="15"/>
                  </a:lnTo>
                  <a:cubicBezTo>
                    <a:pt x="3101" y="1"/>
                    <a:pt x="3087" y="1"/>
                    <a:pt x="3075" y="1"/>
                  </a:cubicBezTo>
                  <a:close/>
                  <a:moveTo>
                    <a:pt x="2406" y="41"/>
                  </a:moveTo>
                  <a:cubicBezTo>
                    <a:pt x="2380" y="41"/>
                    <a:pt x="2353" y="41"/>
                    <a:pt x="2326" y="54"/>
                  </a:cubicBezTo>
                  <a:lnTo>
                    <a:pt x="2273" y="54"/>
                  </a:lnTo>
                  <a:lnTo>
                    <a:pt x="2326" y="321"/>
                  </a:lnTo>
                  <a:cubicBezTo>
                    <a:pt x="2366" y="309"/>
                    <a:pt x="2406" y="309"/>
                    <a:pt x="2446" y="295"/>
                  </a:cubicBezTo>
                  <a:lnTo>
                    <a:pt x="2406" y="41"/>
                  </a:lnTo>
                  <a:close/>
                  <a:moveTo>
                    <a:pt x="3342" y="41"/>
                  </a:moveTo>
                  <a:lnTo>
                    <a:pt x="3301" y="309"/>
                  </a:lnTo>
                  <a:cubicBezTo>
                    <a:pt x="3342" y="309"/>
                    <a:pt x="3381" y="321"/>
                    <a:pt x="3422" y="321"/>
                  </a:cubicBezTo>
                  <a:lnTo>
                    <a:pt x="3476" y="68"/>
                  </a:lnTo>
                  <a:cubicBezTo>
                    <a:pt x="3462" y="54"/>
                    <a:pt x="3449" y="54"/>
                    <a:pt x="3422" y="54"/>
                  </a:cubicBezTo>
                  <a:lnTo>
                    <a:pt x="3408" y="54"/>
                  </a:lnTo>
                  <a:lnTo>
                    <a:pt x="3408" y="41"/>
                  </a:lnTo>
                  <a:close/>
                  <a:moveTo>
                    <a:pt x="2139" y="95"/>
                  </a:moveTo>
                  <a:lnTo>
                    <a:pt x="2018" y="134"/>
                  </a:lnTo>
                  <a:lnTo>
                    <a:pt x="2098" y="389"/>
                  </a:lnTo>
                  <a:cubicBezTo>
                    <a:pt x="2125" y="375"/>
                    <a:pt x="2166" y="362"/>
                    <a:pt x="2205" y="348"/>
                  </a:cubicBezTo>
                  <a:lnTo>
                    <a:pt x="2139" y="95"/>
                  </a:lnTo>
                  <a:close/>
                  <a:moveTo>
                    <a:pt x="3609" y="95"/>
                  </a:moveTo>
                  <a:lnTo>
                    <a:pt x="3542" y="348"/>
                  </a:lnTo>
                  <a:lnTo>
                    <a:pt x="3663" y="389"/>
                  </a:lnTo>
                  <a:lnTo>
                    <a:pt x="3743" y="134"/>
                  </a:lnTo>
                  <a:cubicBezTo>
                    <a:pt x="3716" y="121"/>
                    <a:pt x="3702" y="121"/>
                    <a:pt x="3689" y="121"/>
                  </a:cubicBezTo>
                  <a:cubicBezTo>
                    <a:pt x="3689" y="121"/>
                    <a:pt x="3689" y="108"/>
                    <a:pt x="3676" y="108"/>
                  </a:cubicBezTo>
                  <a:cubicBezTo>
                    <a:pt x="3649" y="108"/>
                    <a:pt x="3636" y="95"/>
                    <a:pt x="3609" y="95"/>
                  </a:cubicBezTo>
                  <a:close/>
                  <a:moveTo>
                    <a:pt x="1872" y="175"/>
                  </a:moveTo>
                  <a:cubicBezTo>
                    <a:pt x="1858" y="188"/>
                    <a:pt x="1831" y="188"/>
                    <a:pt x="1818" y="202"/>
                  </a:cubicBezTo>
                  <a:lnTo>
                    <a:pt x="1791" y="202"/>
                  </a:lnTo>
                  <a:lnTo>
                    <a:pt x="1791" y="215"/>
                  </a:lnTo>
                  <a:lnTo>
                    <a:pt x="1765" y="215"/>
                  </a:lnTo>
                  <a:lnTo>
                    <a:pt x="1858" y="469"/>
                  </a:lnTo>
                  <a:lnTo>
                    <a:pt x="1979" y="428"/>
                  </a:lnTo>
                  <a:lnTo>
                    <a:pt x="1884" y="175"/>
                  </a:lnTo>
                  <a:close/>
                  <a:moveTo>
                    <a:pt x="3863" y="175"/>
                  </a:moveTo>
                  <a:lnTo>
                    <a:pt x="3770" y="428"/>
                  </a:lnTo>
                  <a:lnTo>
                    <a:pt x="3889" y="469"/>
                  </a:lnTo>
                  <a:lnTo>
                    <a:pt x="3996" y="228"/>
                  </a:lnTo>
                  <a:cubicBezTo>
                    <a:pt x="3957" y="202"/>
                    <a:pt x="3903" y="188"/>
                    <a:pt x="3863" y="175"/>
                  </a:cubicBezTo>
                  <a:close/>
                  <a:moveTo>
                    <a:pt x="1631" y="282"/>
                  </a:moveTo>
                  <a:cubicBezTo>
                    <a:pt x="1617" y="282"/>
                    <a:pt x="1590" y="295"/>
                    <a:pt x="1578" y="309"/>
                  </a:cubicBezTo>
                  <a:lnTo>
                    <a:pt x="1564" y="309"/>
                  </a:lnTo>
                  <a:cubicBezTo>
                    <a:pt x="1551" y="321"/>
                    <a:pt x="1537" y="335"/>
                    <a:pt x="1510" y="335"/>
                  </a:cubicBezTo>
                  <a:lnTo>
                    <a:pt x="1644" y="576"/>
                  </a:lnTo>
                  <a:cubicBezTo>
                    <a:pt x="1684" y="549"/>
                    <a:pt x="1711" y="535"/>
                    <a:pt x="1751" y="522"/>
                  </a:cubicBezTo>
                  <a:lnTo>
                    <a:pt x="1631" y="282"/>
                  </a:lnTo>
                  <a:close/>
                  <a:moveTo>
                    <a:pt x="4117" y="282"/>
                  </a:moveTo>
                  <a:lnTo>
                    <a:pt x="3996" y="522"/>
                  </a:lnTo>
                  <a:cubicBezTo>
                    <a:pt x="4037" y="535"/>
                    <a:pt x="4064" y="562"/>
                    <a:pt x="4103" y="576"/>
                  </a:cubicBezTo>
                  <a:lnTo>
                    <a:pt x="4237" y="335"/>
                  </a:lnTo>
                  <a:lnTo>
                    <a:pt x="4157" y="295"/>
                  </a:lnTo>
                  <a:lnTo>
                    <a:pt x="4144" y="295"/>
                  </a:lnTo>
                  <a:cubicBezTo>
                    <a:pt x="4144" y="295"/>
                    <a:pt x="4130" y="282"/>
                    <a:pt x="4117" y="282"/>
                  </a:cubicBezTo>
                  <a:close/>
                  <a:moveTo>
                    <a:pt x="1390" y="402"/>
                  </a:moveTo>
                  <a:lnTo>
                    <a:pt x="1390" y="416"/>
                  </a:lnTo>
                  <a:lnTo>
                    <a:pt x="1377" y="416"/>
                  </a:lnTo>
                  <a:lnTo>
                    <a:pt x="1364" y="428"/>
                  </a:lnTo>
                  <a:cubicBezTo>
                    <a:pt x="1337" y="442"/>
                    <a:pt x="1310" y="455"/>
                    <a:pt x="1283" y="482"/>
                  </a:cubicBezTo>
                  <a:lnTo>
                    <a:pt x="1430" y="696"/>
                  </a:lnTo>
                  <a:cubicBezTo>
                    <a:pt x="1471" y="683"/>
                    <a:pt x="1497" y="656"/>
                    <a:pt x="1537" y="629"/>
                  </a:cubicBezTo>
                  <a:lnTo>
                    <a:pt x="1403" y="402"/>
                  </a:lnTo>
                  <a:close/>
                  <a:moveTo>
                    <a:pt x="4344" y="402"/>
                  </a:moveTo>
                  <a:lnTo>
                    <a:pt x="4210" y="642"/>
                  </a:lnTo>
                  <a:cubicBezTo>
                    <a:pt x="4251" y="656"/>
                    <a:pt x="4278" y="683"/>
                    <a:pt x="4317" y="696"/>
                  </a:cubicBezTo>
                  <a:lnTo>
                    <a:pt x="4465" y="482"/>
                  </a:lnTo>
                  <a:cubicBezTo>
                    <a:pt x="4438" y="469"/>
                    <a:pt x="4424" y="455"/>
                    <a:pt x="4397" y="442"/>
                  </a:cubicBezTo>
                  <a:lnTo>
                    <a:pt x="4397" y="428"/>
                  </a:lnTo>
                  <a:cubicBezTo>
                    <a:pt x="4385" y="428"/>
                    <a:pt x="4371" y="416"/>
                    <a:pt x="4344" y="402"/>
                  </a:cubicBezTo>
                  <a:close/>
                  <a:moveTo>
                    <a:pt x="1177" y="549"/>
                  </a:moveTo>
                  <a:cubicBezTo>
                    <a:pt x="1177" y="562"/>
                    <a:pt x="1163" y="562"/>
                    <a:pt x="1163" y="562"/>
                  </a:cubicBezTo>
                  <a:lnTo>
                    <a:pt x="1150" y="562"/>
                  </a:lnTo>
                  <a:lnTo>
                    <a:pt x="1150" y="576"/>
                  </a:lnTo>
                  <a:cubicBezTo>
                    <a:pt x="1123" y="589"/>
                    <a:pt x="1109" y="603"/>
                    <a:pt x="1082" y="629"/>
                  </a:cubicBezTo>
                  <a:lnTo>
                    <a:pt x="1070" y="629"/>
                  </a:lnTo>
                  <a:lnTo>
                    <a:pt x="1243" y="843"/>
                  </a:lnTo>
                  <a:cubicBezTo>
                    <a:pt x="1270" y="817"/>
                    <a:pt x="1296" y="790"/>
                    <a:pt x="1337" y="763"/>
                  </a:cubicBezTo>
                  <a:lnTo>
                    <a:pt x="1177" y="549"/>
                  </a:lnTo>
                  <a:close/>
                  <a:moveTo>
                    <a:pt x="4572" y="562"/>
                  </a:moveTo>
                  <a:lnTo>
                    <a:pt x="4411" y="776"/>
                  </a:lnTo>
                  <a:cubicBezTo>
                    <a:pt x="4451" y="790"/>
                    <a:pt x="4478" y="817"/>
                    <a:pt x="4504" y="843"/>
                  </a:cubicBezTo>
                  <a:lnTo>
                    <a:pt x="4679" y="642"/>
                  </a:lnTo>
                  <a:cubicBezTo>
                    <a:pt x="4665" y="616"/>
                    <a:pt x="4638" y="603"/>
                    <a:pt x="4625" y="589"/>
                  </a:cubicBezTo>
                  <a:lnTo>
                    <a:pt x="4611" y="589"/>
                  </a:lnTo>
                  <a:lnTo>
                    <a:pt x="4611" y="576"/>
                  </a:lnTo>
                  <a:lnTo>
                    <a:pt x="4598" y="576"/>
                  </a:lnTo>
                  <a:cubicBezTo>
                    <a:pt x="4584" y="562"/>
                    <a:pt x="4584" y="562"/>
                    <a:pt x="4572" y="562"/>
                  </a:cubicBezTo>
                  <a:close/>
                  <a:moveTo>
                    <a:pt x="963" y="722"/>
                  </a:moveTo>
                  <a:cubicBezTo>
                    <a:pt x="963" y="736"/>
                    <a:pt x="949" y="736"/>
                    <a:pt x="936" y="749"/>
                  </a:cubicBezTo>
                  <a:lnTo>
                    <a:pt x="922" y="763"/>
                  </a:lnTo>
                  <a:lnTo>
                    <a:pt x="909" y="763"/>
                  </a:lnTo>
                  <a:lnTo>
                    <a:pt x="909" y="776"/>
                  </a:lnTo>
                  <a:lnTo>
                    <a:pt x="895" y="776"/>
                  </a:lnTo>
                  <a:lnTo>
                    <a:pt x="895" y="790"/>
                  </a:lnTo>
                  <a:lnTo>
                    <a:pt x="882" y="790"/>
                  </a:lnTo>
                  <a:cubicBezTo>
                    <a:pt x="882" y="803"/>
                    <a:pt x="869" y="803"/>
                    <a:pt x="869" y="817"/>
                  </a:cubicBezTo>
                  <a:lnTo>
                    <a:pt x="1056" y="1004"/>
                  </a:lnTo>
                  <a:cubicBezTo>
                    <a:pt x="1082" y="977"/>
                    <a:pt x="1109" y="950"/>
                    <a:pt x="1150" y="923"/>
                  </a:cubicBezTo>
                  <a:lnTo>
                    <a:pt x="963" y="722"/>
                  </a:lnTo>
                  <a:close/>
                  <a:moveTo>
                    <a:pt x="4786" y="722"/>
                  </a:moveTo>
                  <a:lnTo>
                    <a:pt x="4598" y="923"/>
                  </a:lnTo>
                  <a:cubicBezTo>
                    <a:pt x="4638" y="950"/>
                    <a:pt x="4665" y="977"/>
                    <a:pt x="4691" y="1004"/>
                  </a:cubicBezTo>
                  <a:lnTo>
                    <a:pt x="4879" y="817"/>
                  </a:lnTo>
                  <a:lnTo>
                    <a:pt x="4852" y="790"/>
                  </a:lnTo>
                  <a:lnTo>
                    <a:pt x="4839" y="790"/>
                  </a:lnTo>
                  <a:lnTo>
                    <a:pt x="4839" y="776"/>
                  </a:lnTo>
                  <a:cubicBezTo>
                    <a:pt x="4812" y="763"/>
                    <a:pt x="4798" y="749"/>
                    <a:pt x="4786" y="722"/>
                  </a:cubicBezTo>
                  <a:close/>
                  <a:moveTo>
                    <a:pt x="776" y="910"/>
                  </a:moveTo>
                  <a:lnTo>
                    <a:pt x="681" y="1004"/>
                  </a:lnTo>
                  <a:lnTo>
                    <a:pt x="895" y="1177"/>
                  </a:lnTo>
                  <a:lnTo>
                    <a:pt x="976" y="1097"/>
                  </a:lnTo>
                  <a:lnTo>
                    <a:pt x="776" y="910"/>
                  </a:lnTo>
                  <a:close/>
                  <a:moveTo>
                    <a:pt x="4973" y="910"/>
                  </a:moveTo>
                  <a:lnTo>
                    <a:pt x="4772" y="1097"/>
                  </a:lnTo>
                  <a:cubicBezTo>
                    <a:pt x="4798" y="1123"/>
                    <a:pt x="4825" y="1150"/>
                    <a:pt x="4852" y="1191"/>
                  </a:cubicBezTo>
                  <a:lnTo>
                    <a:pt x="5066" y="1017"/>
                  </a:lnTo>
                  <a:cubicBezTo>
                    <a:pt x="5039" y="977"/>
                    <a:pt x="4999" y="950"/>
                    <a:pt x="4973" y="910"/>
                  </a:cubicBezTo>
                  <a:close/>
                  <a:moveTo>
                    <a:pt x="601" y="1111"/>
                  </a:moveTo>
                  <a:lnTo>
                    <a:pt x="601" y="1123"/>
                  </a:lnTo>
                  <a:lnTo>
                    <a:pt x="588" y="1123"/>
                  </a:lnTo>
                  <a:lnTo>
                    <a:pt x="588" y="1137"/>
                  </a:lnTo>
                  <a:lnTo>
                    <a:pt x="575" y="1137"/>
                  </a:lnTo>
                  <a:lnTo>
                    <a:pt x="575" y="1150"/>
                  </a:lnTo>
                  <a:lnTo>
                    <a:pt x="562" y="1164"/>
                  </a:lnTo>
                  <a:cubicBezTo>
                    <a:pt x="548" y="1177"/>
                    <a:pt x="535" y="1204"/>
                    <a:pt x="521" y="1218"/>
                  </a:cubicBezTo>
                  <a:lnTo>
                    <a:pt x="735" y="1378"/>
                  </a:lnTo>
                  <a:cubicBezTo>
                    <a:pt x="762" y="1337"/>
                    <a:pt x="788" y="1311"/>
                    <a:pt x="815" y="1284"/>
                  </a:cubicBezTo>
                  <a:lnTo>
                    <a:pt x="601" y="1111"/>
                  </a:lnTo>
                  <a:close/>
                  <a:moveTo>
                    <a:pt x="5146" y="1123"/>
                  </a:moveTo>
                  <a:lnTo>
                    <a:pt x="4932" y="1284"/>
                  </a:lnTo>
                  <a:cubicBezTo>
                    <a:pt x="4959" y="1311"/>
                    <a:pt x="4985" y="1351"/>
                    <a:pt x="4999" y="1378"/>
                  </a:cubicBezTo>
                  <a:lnTo>
                    <a:pt x="5226" y="1230"/>
                  </a:lnTo>
                  <a:lnTo>
                    <a:pt x="5226" y="1218"/>
                  </a:lnTo>
                  <a:lnTo>
                    <a:pt x="5213" y="1218"/>
                  </a:lnTo>
                  <a:cubicBezTo>
                    <a:pt x="5186" y="1177"/>
                    <a:pt x="5173" y="1150"/>
                    <a:pt x="5146" y="1123"/>
                  </a:cubicBezTo>
                  <a:close/>
                  <a:moveTo>
                    <a:pt x="441" y="1337"/>
                  </a:moveTo>
                  <a:cubicBezTo>
                    <a:pt x="428" y="1351"/>
                    <a:pt x="414" y="1378"/>
                    <a:pt x="414" y="1391"/>
                  </a:cubicBezTo>
                  <a:lnTo>
                    <a:pt x="401" y="1405"/>
                  </a:lnTo>
                  <a:cubicBezTo>
                    <a:pt x="401" y="1417"/>
                    <a:pt x="387" y="1431"/>
                    <a:pt x="375" y="1444"/>
                  </a:cubicBezTo>
                  <a:lnTo>
                    <a:pt x="615" y="1578"/>
                  </a:lnTo>
                  <a:cubicBezTo>
                    <a:pt x="628" y="1551"/>
                    <a:pt x="655" y="1512"/>
                    <a:pt x="669" y="1471"/>
                  </a:cubicBezTo>
                  <a:lnTo>
                    <a:pt x="441" y="1337"/>
                  </a:lnTo>
                  <a:close/>
                  <a:moveTo>
                    <a:pt x="5306" y="1337"/>
                  </a:moveTo>
                  <a:lnTo>
                    <a:pt x="5066" y="1485"/>
                  </a:lnTo>
                  <a:cubicBezTo>
                    <a:pt x="5092" y="1512"/>
                    <a:pt x="5119" y="1551"/>
                    <a:pt x="5133" y="1592"/>
                  </a:cubicBezTo>
                  <a:lnTo>
                    <a:pt x="5374" y="1458"/>
                  </a:lnTo>
                  <a:cubicBezTo>
                    <a:pt x="5360" y="1431"/>
                    <a:pt x="5347" y="1417"/>
                    <a:pt x="5333" y="1391"/>
                  </a:cubicBezTo>
                  <a:lnTo>
                    <a:pt x="5333" y="1378"/>
                  </a:lnTo>
                  <a:lnTo>
                    <a:pt x="5320" y="1378"/>
                  </a:lnTo>
                  <a:lnTo>
                    <a:pt x="5320" y="1364"/>
                  </a:lnTo>
                  <a:cubicBezTo>
                    <a:pt x="5306" y="1351"/>
                    <a:pt x="5306" y="1351"/>
                    <a:pt x="5306" y="1337"/>
                  </a:cubicBezTo>
                  <a:close/>
                  <a:moveTo>
                    <a:pt x="321" y="1565"/>
                  </a:moveTo>
                  <a:cubicBezTo>
                    <a:pt x="307" y="1578"/>
                    <a:pt x="294" y="1592"/>
                    <a:pt x="294" y="1605"/>
                  </a:cubicBezTo>
                  <a:lnTo>
                    <a:pt x="294" y="1619"/>
                  </a:lnTo>
                  <a:cubicBezTo>
                    <a:pt x="280" y="1645"/>
                    <a:pt x="268" y="1672"/>
                    <a:pt x="254" y="1685"/>
                  </a:cubicBezTo>
                  <a:lnTo>
                    <a:pt x="508" y="1806"/>
                  </a:lnTo>
                  <a:lnTo>
                    <a:pt x="548" y="1685"/>
                  </a:lnTo>
                  <a:lnTo>
                    <a:pt x="321" y="1565"/>
                  </a:lnTo>
                  <a:close/>
                  <a:moveTo>
                    <a:pt x="5427" y="1578"/>
                  </a:moveTo>
                  <a:lnTo>
                    <a:pt x="5186" y="1699"/>
                  </a:lnTo>
                  <a:cubicBezTo>
                    <a:pt x="5213" y="1725"/>
                    <a:pt x="5226" y="1765"/>
                    <a:pt x="5240" y="1806"/>
                  </a:cubicBezTo>
                  <a:lnTo>
                    <a:pt x="5493" y="1699"/>
                  </a:lnTo>
                  <a:cubicBezTo>
                    <a:pt x="5481" y="1685"/>
                    <a:pt x="5481" y="1672"/>
                    <a:pt x="5467" y="1658"/>
                  </a:cubicBezTo>
                  <a:lnTo>
                    <a:pt x="5467" y="1645"/>
                  </a:lnTo>
                  <a:lnTo>
                    <a:pt x="5467" y="1631"/>
                  </a:lnTo>
                  <a:lnTo>
                    <a:pt x="5454" y="1631"/>
                  </a:lnTo>
                  <a:lnTo>
                    <a:pt x="5454" y="1619"/>
                  </a:lnTo>
                  <a:lnTo>
                    <a:pt x="5454" y="1605"/>
                  </a:lnTo>
                  <a:lnTo>
                    <a:pt x="5427" y="1578"/>
                  </a:lnTo>
                  <a:close/>
                  <a:moveTo>
                    <a:pt x="200" y="1818"/>
                  </a:moveTo>
                  <a:cubicBezTo>
                    <a:pt x="200" y="1818"/>
                    <a:pt x="200" y="1832"/>
                    <a:pt x="187" y="1845"/>
                  </a:cubicBezTo>
                  <a:cubicBezTo>
                    <a:pt x="174" y="1872"/>
                    <a:pt x="174" y="1913"/>
                    <a:pt x="161" y="1939"/>
                  </a:cubicBezTo>
                  <a:lnTo>
                    <a:pt x="414" y="2020"/>
                  </a:lnTo>
                  <a:cubicBezTo>
                    <a:pt x="428" y="1993"/>
                    <a:pt x="441" y="1952"/>
                    <a:pt x="455" y="1913"/>
                  </a:cubicBezTo>
                  <a:lnTo>
                    <a:pt x="200" y="1818"/>
                  </a:lnTo>
                  <a:close/>
                  <a:moveTo>
                    <a:pt x="5547" y="1818"/>
                  </a:moveTo>
                  <a:lnTo>
                    <a:pt x="5293" y="1913"/>
                  </a:lnTo>
                  <a:lnTo>
                    <a:pt x="5333" y="2032"/>
                  </a:lnTo>
                  <a:lnTo>
                    <a:pt x="5587" y="1939"/>
                  </a:lnTo>
                  <a:lnTo>
                    <a:pt x="5587" y="1925"/>
                  </a:lnTo>
                  <a:lnTo>
                    <a:pt x="5574" y="1925"/>
                  </a:lnTo>
                  <a:cubicBezTo>
                    <a:pt x="5574" y="1886"/>
                    <a:pt x="5561" y="1859"/>
                    <a:pt x="5547" y="1818"/>
                  </a:cubicBezTo>
                  <a:close/>
                  <a:moveTo>
                    <a:pt x="120" y="2073"/>
                  </a:moveTo>
                  <a:cubicBezTo>
                    <a:pt x="120" y="2073"/>
                    <a:pt x="107" y="2086"/>
                    <a:pt x="107" y="2100"/>
                  </a:cubicBezTo>
                  <a:cubicBezTo>
                    <a:pt x="93" y="2139"/>
                    <a:pt x="93" y="2166"/>
                    <a:pt x="81" y="2193"/>
                  </a:cubicBezTo>
                  <a:lnTo>
                    <a:pt x="348" y="2260"/>
                  </a:lnTo>
                  <a:cubicBezTo>
                    <a:pt x="361" y="2219"/>
                    <a:pt x="361" y="2180"/>
                    <a:pt x="375" y="2139"/>
                  </a:cubicBezTo>
                  <a:lnTo>
                    <a:pt x="120" y="2073"/>
                  </a:lnTo>
                  <a:close/>
                  <a:moveTo>
                    <a:pt x="5627" y="2073"/>
                  </a:moveTo>
                  <a:lnTo>
                    <a:pt x="5374" y="2153"/>
                  </a:lnTo>
                  <a:cubicBezTo>
                    <a:pt x="5386" y="2180"/>
                    <a:pt x="5386" y="2219"/>
                    <a:pt x="5400" y="2260"/>
                  </a:cubicBezTo>
                  <a:lnTo>
                    <a:pt x="5668" y="2207"/>
                  </a:lnTo>
                  <a:cubicBezTo>
                    <a:pt x="5668" y="2193"/>
                    <a:pt x="5654" y="2193"/>
                    <a:pt x="5654" y="2180"/>
                  </a:cubicBezTo>
                  <a:lnTo>
                    <a:pt x="5654" y="2166"/>
                  </a:lnTo>
                  <a:lnTo>
                    <a:pt x="5654" y="2153"/>
                  </a:lnTo>
                  <a:cubicBezTo>
                    <a:pt x="5641" y="2126"/>
                    <a:pt x="5641" y="2100"/>
                    <a:pt x="5627" y="2073"/>
                  </a:cubicBezTo>
                  <a:close/>
                  <a:moveTo>
                    <a:pt x="54" y="2326"/>
                  </a:moveTo>
                  <a:cubicBezTo>
                    <a:pt x="54" y="2340"/>
                    <a:pt x="54" y="2367"/>
                    <a:pt x="40" y="2380"/>
                  </a:cubicBezTo>
                  <a:lnTo>
                    <a:pt x="40" y="2394"/>
                  </a:lnTo>
                  <a:lnTo>
                    <a:pt x="40" y="2460"/>
                  </a:lnTo>
                  <a:lnTo>
                    <a:pt x="294" y="2501"/>
                  </a:lnTo>
                  <a:cubicBezTo>
                    <a:pt x="307" y="2460"/>
                    <a:pt x="307" y="2421"/>
                    <a:pt x="321" y="2380"/>
                  </a:cubicBezTo>
                  <a:lnTo>
                    <a:pt x="54" y="2326"/>
                  </a:lnTo>
                  <a:close/>
                  <a:moveTo>
                    <a:pt x="5694" y="2340"/>
                  </a:moveTo>
                  <a:lnTo>
                    <a:pt x="5427" y="2380"/>
                  </a:lnTo>
                  <a:cubicBezTo>
                    <a:pt x="5440" y="2421"/>
                    <a:pt x="5440" y="2460"/>
                    <a:pt x="5440" y="2501"/>
                  </a:cubicBezTo>
                  <a:lnTo>
                    <a:pt x="5707" y="2474"/>
                  </a:lnTo>
                  <a:lnTo>
                    <a:pt x="5707" y="2421"/>
                  </a:lnTo>
                  <a:lnTo>
                    <a:pt x="5707" y="2407"/>
                  </a:lnTo>
                  <a:lnTo>
                    <a:pt x="5707" y="2394"/>
                  </a:lnTo>
                  <a:lnTo>
                    <a:pt x="5694" y="2394"/>
                  </a:lnTo>
                  <a:lnTo>
                    <a:pt x="5694" y="2380"/>
                  </a:lnTo>
                  <a:lnTo>
                    <a:pt x="5694" y="2367"/>
                  </a:lnTo>
                  <a:lnTo>
                    <a:pt x="5694" y="2353"/>
                  </a:lnTo>
                  <a:lnTo>
                    <a:pt x="5694" y="2340"/>
                  </a:lnTo>
                  <a:close/>
                  <a:moveTo>
                    <a:pt x="13" y="2594"/>
                  </a:moveTo>
                  <a:lnTo>
                    <a:pt x="13" y="2727"/>
                  </a:lnTo>
                  <a:lnTo>
                    <a:pt x="280" y="2741"/>
                  </a:lnTo>
                  <a:lnTo>
                    <a:pt x="280" y="2620"/>
                  </a:lnTo>
                  <a:lnTo>
                    <a:pt x="13" y="2594"/>
                  </a:lnTo>
                  <a:close/>
                  <a:moveTo>
                    <a:pt x="5721" y="2608"/>
                  </a:moveTo>
                  <a:lnTo>
                    <a:pt x="5454" y="2620"/>
                  </a:lnTo>
                  <a:cubicBezTo>
                    <a:pt x="5467" y="2661"/>
                    <a:pt x="5467" y="2701"/>
                    <a:pt x="5467" y="2741"/>
                  </a:cubicBezTo>
                  <a:lnTo>
                    <a:pt x="5734" y="2741"/>
                  </a:lnTo>
                  <a:lnTo>
                    <a:pt x="5734" y="2727"/>
                  </a:lnTo>
                  <a:lnTo>
                    <a:pt x="5734" y="2715"/>
                  </a:lnTo>
                  <a:cubicBezTo>
                    <a:pt x="5734" y="2674"/>
                    <a:pt x="5734" y="2634"/>
                    <a:pt x="5721" y="2608"/>
                  </a:cubicBezTo>
                  <a:close/>
                  <a:moveTo>
                    <a:pt x="0" y="2861"/>
                  </a:moveTo>
                  <a:cubicBezTo>
                    <a:pt x="0" y="2902"/>
                    <a:pt x="0" y="2955"/>
                    <a:pt x="13" y="2995"/>
                  </a:cubicBezTo>
                  <a:lnTo>
                    <a:pt x="280" y="2982"/>
                  </a:lnTo>
                  <a:cubicBezTo>
                    <a:pt x="280" y="2941"/>
                    <a:pt x="268" y="2902"/>
                    <a:pt x="268" y="2861"/>
                  </a:cubicBezTo>
                  <a:close/>
                  <a:moveTo>
                    <a:pt x="5467" y="2875"/>
                  </a:moveTo>
                  <a:lnTo>
                    <a:pt x="5467" y="2995"/>
                  </a:lnTo>
                  <a:lnTo>
                    <a:pt x="5734" y="3009"/>
                  </a:lnTo>
                  <a:lnTo>
                    <a:pt x="5734" y="2995"/>
                  </a:lnTo>
                  <a:lnTo>
                    <a:pt x="5734" y="2875"/>
                  </a:lnTo>
                  <a:close/>
                  <a:moveTo>
                    <a:pt x="280" y="3102"/>
                  </a:moveTo>
                  <a:lnTo>
                    <a:pt x="13" y="3128"/>
                  </a:lnTo>
                  <a:cubicBezTo>
                    <a:pt x="27" y="3182"/>
                    <a:pt x="27" y="3223"/>
                    <a:pt x="27" y="3262"/>
                  </a:cubicBezTo>
                  <a:lnTo>
                    <a:pt x="294" y="3223"/>
                  </a:lnTo>
                  <a:cubicBezTo>
                    <a:pt x="294" y="3182"/>
                    <a:pt x="294" y="3142"/>
                    <a:pt x="280" y="3102"/>
                  </a:cubicBezTo>
                  <a:close/>
                  <a:moveTo>
                    <a:pt x="5454" y="3116"/>
                  </a:moveTo>
                  <a:lnTo>
                    <a:pt x="5454" y="3169"/>
                  </a:lnTo>
                  <a:cubicBezTo>
                    <a:pt x="5454" y="3196"/>
                    <a:pt x="5454" y="3209"/>
                    <a:pt x="5440" y="3235"/>
                  </a:cubicBezTo>
                  <a:lnTo>
                    <a:pt x="5707" y="3276"/>
                  </a:lnTo>
                  <a:lnTo>
                    <a:pt x="5707" y="3262"/>
                  </a:lnTo>
                  <a:cubicBezTo>
                    <a:pt x="5707" y="3249"/>
                    <a:pt x="5721" y="3223"/>
                    <a:pt x="5721" y="3209"/>
                  </a:cubicBezTo>
                  <a:lnTo>
                    <a:pt x="5721" y="3196"/>
                  </a:lnTo>
                  <a:lnTo>
                    <a:pt x="5721" y="3182"/>
                  </a:lnTo>
                  <a:lnTo>
                    <a:pt x="5721" y="3169"/>
                  </a:lnTo>
                  <a:lnTo>
                    <a:pt x="5721" y="3155"/>
                  </a:lnTo>
                  <a:lnTo>
                    <a:pt x="5721" y="3142"/>
                  </a:lnTo>
                  <a:lnTo>
                    <a:pt x="5454" y="3116"/>
                  </a:lnTo>
                  <a:close/>
                  <a:moveTo>
                    <a:pt x="321" y="3342"/>
                  </a:moveTo>
                  <a:lnTo>
                    <a:pt x="54" y="3396"/>
                  </a:lnTo>
                  <a:lnTo>
                    <a:pt x="54" y="3410"/>
                  </a:lnTo>
                  <a:cubicBezTo>
                    <a:pt x="67" y="3449"/>
                    <a:pt x="81" y="3490"/>
                    <a:pt x="81" y="3529"/>
                  </a:cubicBezTo>
                  <a:lnTo>
                    <a:pt x="348" y="3463"/>
                  </a:lnTo>
                  <a:cubicBezTo>
                    <a:pt x="334" y="3422"/>
                    <a:pt x="321" y="3383"/>
                    <a:pt x="321" y="3342"/>
                  </a:cubicBezTo>
                  <a:close/>
                  <a:moveTo>
                    <a:pt x="5427" y="3356"/>
                  </a:moveTo>
                  <a:cubicBezTo>
                    <a:pt x="5413" y="3396"/>
                    <a:pt x="5413" y="3436"/>
                    <a:pt x="5400" y="3476"/>
                  </a:cubicBezTo>
                  <a:lnTo>
                    <a:pt x="5654" y="3529"/>
                  </a:lnTo>
                  <a:cubicBezTo>
                    <a:pt x="5668" y="3503"/>
                    <a:pt x="5668" y="3476"/>
                    <a:pt x="5681" y="3449"/>
                  </a:cubicBezTo>
                  <a:cubicBezTo>
                    <a:pt x="5681" y="3436"/>
                    <a:pt x="5681" y="3422"/>
                    <a:pt x="5694" y="3410"/>
                  </a:cubicBezTo>
                  <a:lnTo>
                    <a:pt x="5427" y="3356"/>
                  </a:lnTo>
                  <a:close/>
                  <a:moveTo>
                    <a:pt x="375" y="3583"/>
                  </a:moveTo>
                  <a:lnTo>
                    <a:pt x="120" y="3663"/>
                  </a:lnTo>
                  <a:lnTo>
                    <a:pt x="120" y="3677"/>
                  </a:lnTo>
                  <a:cubicBezTo>
                    <a:pt x="134" y="3717"/>
                    <a:pt x="147" y="3743"/>
                    <a:pt x="161" y="3784"/>
                  </a:cubicBezTo>
                  <a:lnTo>
                    <a:pt x="414" y="3704"/>
                  </a:lnTo>
                  <a:lnTo>
                    <a:pt x="375" y="3583"/>
                  </a:lnTo>
                  <a:close/>
                  <a:moveTo>
                    <a:pt x="5374" y="3597"/>
                  </a:moveTo>
                  <a:cubicBezTo>
                    <a:pt x="5360" y="3623"/>
                    <a:pt x="5347" y="3663"/>
                    <a:pt x="5333" y="3704"/>
                  </a:cubicBezTo>
                  <a:lnTo>
                    <a:pt x="5587" y="3797"/>
                  </a:lnTo>
                  <a:lnTo>
                    <a:pt x="5587" y="3770"/>
                  </a:lnTo>
                  <a:cubicBezTo>
                    <a:pt x="5600" y="3730"/>
                    <a:pt x="5614" y="3704"/>
                    <a:pt x="5627" y="3663"/>
                  </a:cubicBezTo>
                  <a:lnTo>
                    <a:pt x="5374" y="3597"/>
                  </a:lnTo>
                  <a:close/>
                  <a:moveTo>
                    <a:pt x="455" y="3811"/>
                  </a:moveTo>
                  <a:lnTo>
                    <a:pt x="200" y="3918"/>
                  </a:lnTo>
                  <a:cubicBezTo>
                    <a:pt x="214" y="3944"/>
                    <a:pt x="227" y="3971"/>
                    <a:pt x="241" y="4011"/>
                  </a:cubicBezTo>
                  <a:cubicBezTo>
                    <a:pt x="254" y="4024"/>
                    <a:pt x="254" y="4024"/>
                    <a:pt x="254" y="4037"/>
                  </a:cubicBezTo>
                  <a:lnTo>
                    <a:pt x="494" y="3930"/>
                  </a:lnTo>
                  <a:lnTo>
                    <a:pt x="455" y="3811"/>
                  </a:lnTo>
                  <a:close/>
                  <a:moveTo>
                    <a:pt x="5293" y="3823"/>
                  </a:moveTo>
                  <a:cubicBezTo>
                    <a:pt x="5280" y="3864"/>
                    <a:pt x="5253" y="3891"/>
                    <a:pt x="5240" y="3930"/>
                  </a:cubicBezTo>
                  <a:lnTo>
                    <a:pt x="5481" y="4037"/>
                  </a:lnTo>
                  <a:cubicBezTo>
                    <a:pt x="5507" y="3998"/>
                    <a:pt x="5520" y="3957"/>
                    <a:pt x="5534" y="3918"/>
                  </a:cubicBezTo>
                  <a:lnTo>
                    <a:pt x="5293" y="3823"/>
                  </a:lnTo>
                  <a:close/>
                  <a:moveTo>
                    <a:pt x="548" y="4037"/>
                  </a:moveTo>
                  <a:lnTo>
                    <a:pt x="307" y="4158"/>
                  </a:lnTo>
                  <a:cubicBezTo>
                    <a:pt x="334" y="4185"/>
                    <a:pt x="348" y="4224"/>
                    <a:pt x="361" y="4251"/>
                  </a:cubicBezTo>
                  <a:cubicBezTo>
                    <a:pt x="375" y="4265"/>
                    <a:pt x="375" y="4265"/>
                    <a:pt x="375" y="4278"/>
                  </a:cubicBezTo>
                  <a:lnTo>
                    <a:pt x="615" y="4144"/>
                  </a:lnTo>
                  <a:cubicBezTo>
                    <a:pt x="588" y="4105"/>
                    <a:pt x="575" y="4078"/>
                    <a:pt x="548" y="4037"/>
                  </a:cubicBezTo>
                  <a:close/>
                  <a:moveTo>
                    <a:pt x="5186" y="4037"/>
                  </a:moveTo>
                  <a:cubicBezTo>
                    <a:pt x="5173" y="4078"/>
                    <a:pt x="5146" y="4118"/>
                    <a:pt x="5133" y="4144"/>
                  </a:cubicBezTo>
                  <a:lnTo>
                    <a:pt x="5360" y="4278"/>
                  </a:lnTo>
                  <a:cubicBezTo>
                    <a:pt x="5374" y="4265"/>
                    <a:pt x="5386" y="4238"/>
                    <a:pt x="5400" y="4224"/>
                  </a:cubicBezTo>
                  <a:lnTo>
                    <a:pt x="5400" y="4212"/>
                  </a:lnTo>
                  <a:cubicBezTo>
                    <a:pt x="5413" y="4198"/>
                    <a:pt x="5413" y="4185"/>
                    <a:pt x="5427" y="4158"/>
                  </a:cubicBezTo>
                  <a:lnTo>
                    <a:pt x="5186" y="4037"/>
                  </a:lnTo>
                  <a:close/>
                  <a:moveTo>
                    <a:pt x="669" y="4251"/>
                  </a:moveTo>
                  <a:lnTo>
                    <a:pt x="441" y="4385"/>
                  </a:lnTo>
                  <a:cubicBezTo>
                    <a:pt x="455" y="4399"/>
                    <a:pt x="455" y="4399"/>
                    <a:pt x="455" y="4412"/>
                  </a:cubicBezTo>
                  <a:lnTo>
                    <a:pt x="468" y="4412"/>
                  </a:lnTo>
                  <a:lnTo>
                    <a:pt x="468" y="4425"/>
                  </a:lnTo>
                  <a:lnTo>
                    <a:pt x="468" y="4438"/>
                  </a:lnTo>
                  <a:lnTo>
                    <a:pt x="481" y="4438"/>
                  </a:lnTo>
                  <a:lnTo>
                    <a:pt x="481" y="4452"/>
                  </a:lnTo>
                  <a:lnTo>
                    <a:pt x="494" y="4452"/>
                  </a:lnTo>
                  <a:lnTo>
                    <a:pt x="494" y="4465"/>
                  </a:lnTo>
                  <a:lnTo>
                    <a:pt x="494" y="4479"/>
                  </a:lnTo>
                  <a:lnTo>
                    <a:pt x="508" y="4479"/>
                  </a:lnTo>
                  <a:cubicBezTo>
                    <a:pt x="508" y="4492"/>
                    <a:pt x="521" y="4492"/>
                    <a:pt x="521" y="4506"/>
                  </a:cubicBezTo>
                  <a:lnTo>
                    <a:pt x="735" y="4345"/>
                  </a:lnTo>
                  <a:cubicBezTo>
                    <a:pt x="722" y="4319"/>
                    <a:pt x="695" y="4278"/>
                    <a:pt x="669" y="4251"/>
                  </a:cubicBezTo>
                  <a:close/>
                  <a:moveTo>
                    <a:pt x="5066" y="4251"/>
                  </a:moveTo>
                  <a:cubicBezTo>
                    <a:pt x="5053" y="4292"/>
                    <a:pt x="5026" y="4319"/>
                    <a:pt x="4999" y="4358"/>
                  </a:cubicBezTo>
                  <a:lnTo>
                    <a:pt x="5226" y="4506"/>
                  </a:lnTo>
                  <a:cubicBezTo>
                    <a:pt x="5240" y="4492"/>
                    <a:pt x="5253" y="4465"/>
                    <a:pt x="5267" y="4438"/>
                  </a:cubicBezTo>
                  <a:cubicBezTo>
                    <a:pt x="5280" y="4425"/>
                    <a:pt x="5280" y="4412"/>
                    <a:pt x="5293" y="4399"/>
                  </a:cubicBezTo>
                  <a:lnTo>
                    <a:pt x="5066" y="4251"/>
                  </a:lnTo>
                  <a:close/>
                  <a:moveTo>
                    <a:pt x="815" y="4452"/>
                  </a:moveTo>
                  <a:lnTo>
                    <a:pt x="601" y="4613"/>
                  </a:lnTo>
                  <a:lnTo>
                    <a:pt x="601" y="4625"/>
                  </a:lnTo>
                  <a:lnTo>
                    <a:pt x="615" y="4625"/>
                  </a:lnTo>
                  <a:lnTo>
                    <a:pt x="615" y="4639"/>
                  </a:lnTo>
                  <a:lnTo>
                    <a:pt x="628" y="4639"/>
                  </a:lnTo>
                  <a:cubicBezTo>
                    <a:pt x="642" y="4666"/>
                    <a:pt x="669" y="4693"/>
                    <a:pt x="681" y="4720"/>
                  </a:cubicBezTo>
                  <a:lnTo>
                    <a:pt x="895" y="4545"/>
                  </a:lnTo>
                  <a:cubicBezTo>
                    <a:pt x="869" y="4506"/>
                    <a:pt x="842" y="4479"/>
                    <a:pt x="815" y="4452"/>
                  </a:cubicBezTo>
                  <a:close/>
                  <a:moveTo>
                    <a:pt x="4932" y="4452"/>
                  </a:moveTo>
                  <a:cubicBezTo>
                    <a:pt x="4905" y="4479"/>
                    <a:pt x="4879" y="4519"/>
                    <a:pt x="4852" y="4545"/>
                  </a:cubicBezTo>
                  <a:lnTo>
                    <a:pt x="5053" y="4720"/>
                  </a:lnTo>
                  <a:cubicBezTo>
                    <a:pt x="5080" y="4693"/>
                    <a:pt x="5119" y="4652"/>
                    <a:pt x="5146" y="4613"/>
                  </a:cubicBezTo>
                  <a:lnTo>
                    <a:pt x="4932" y="4452"/>
                  </a:lnTo>
                  <a:close/>
                  <a:moveTo>
                    <a:pt x="976" y="4639"/>
                  </a:moveTo>
                  <a:lnTo>
                    <a:pt x="776" y="4813"/>
                  </a:lnTo>
                  <a:cubicBezTo>
                    <a:pt x="802" y="4853"/>
                    <a:pt x="829" y="4880"/>
                    <a:pt x="869" y="4920"/>
                  </a:cubicBezTo>
                  <a:lnTo>
                    <a:pt x="1056" y="4720"/>
                  </a:lnTo>
                  <a:lnTo>
                    <a:pt x="976" y="4639"/>
                  </a:lnTo>
                  <a:close/>
                  <a:moveTo>
                    <a:pt x="4772" y="4639"/>
                  </a:moveTo>
                  <a:cubicBezTo>
                    <a:pt x="4745" y="4666"/>
                    <a:pt x="4718" y="4693"/>
                    <a:pt x="4679" y="4720"/>
                  </a:cubicBezTo>
                  <a:lnTo>
                    <a:pt x="4879" y="4920"/>
                  </a:lnTo>
                  <a:lnTo>
                    <a:pt x="4879" y="4907"/>
                  </a:lnTo>
                  <a:lnTo>
                    <a:pt x="4892" y="4907"/>
                  </a:lnTo>
                  <a:lnTo>
                    <a:pt x="4892" y="4893"/>
                  </a:lnTo>
                  <a:lnTo>
                    <a:pt x="4905" y="4893"/>
                  </a:lnTo>
                  <a:lnTo>
                    <a:pt x="4905" y="4880"/>
                  </a:lnTo>
                  <a:lnTo>
                    <a:pt x="4919" y="4880"/>
                  </a:lnTo>
                  <a:lnTo>
                    <a:pt x="4919" y="4866"/>
                  </a:lnTo>
                  <a:lnTo>
                    <a:pt x="4932" y="4866"/>
                  </a:lnTo>
                  <a:lnTo>
                    <a:pt x="4973" y="4826"/>
                  </a:lnTo>
                  <a:lnTo>
                    <a:pt x="4772" y="4639"/>
                  </a:lnTo>
                  <a:close/>
                  <a:moveTo>
                    <a:pt x="1150" y="4800"/>
                  </a:moveTo>
                  <a:lnTo>
                    <a:pt x="963" y="5000"/>
                  </a:lnTo>
                  <a:lnTo>
                    <a:pt x="1016" y="5053"/>
                  </a:lnTo>
                  <a:lnTo>
                    <a:pt x="1029" y="5053"/>
                  </a:lnTo>
                  <a:lnTo>
                    <a:pt x="1029" y="5067"/>
                  </a:lnTo>
                  <a:lnTo>
                    <a:pt x="1043" y="5067"/>
                  </a:lnTo>
                  <a:lnTo>
                    <a:pt x="1043" y="5080"/>
                  </a:lnTo>
                  <a:lnTo>
                    <a:pt x="1056" y="5080"/>
                  </a:lnTo>
                  <a:lnTo>
                    <a:pt x="1070" y="5094"/>
                  </a:lnTo>
                  <a:lnTo>
                    <a:pt x="1243" y="4880"/>
                  </a:lnTo>
                  <a:cubicBezTo>
                    <a:pt x="1203" y="4853"/>
                    <a:pt x="1177" y="4826"/>
                    <a:pt x="1150" y="4800"/>
                  </a:cubicBezTo>
                  <a:close/>
                  <a:moveTo>
                    <a:pt x="4598" y="4813"/>
                  </a:moveTo>
                  <a:cubicBezTo>
                    <a:pt x="4572" y="4839"/>
                    <a:pt x="4531" y="4866"/>
                    <a:pt x="4504" y="4893"/>
                  </a:cubicBezTo>
                  <a:lnTo>
                    <a:pt x="4665" y="5094"/>
                  </a:lnTo>
                  <a:lnTo>
                    <a:pt x="4679" y="5094"/>
                  </a:lnTo>
                  <a:lnTo>
                    <a:pt x="4679" y="5080"/>
                  </a:lnTo>
                  <a:cubicBezTo>
                    <a:pt x="4705" y="5067"/>
                    <a:pt x="4718" y="5053"/>
                    <a:pt x="4732" y="5040"/>
                  </a:cubicBezTo>
                  <a:lnTo>
                    <a:pt x="4745" y="5040"/>
                  </a:lnTo>
                  <a:lnTo>
                    <a:pt x="4745" y="5026"/>
                  </a:lnTo>
                  <a:lnTo>
                    <a:pt x="4759" y="5026"/>
                  </a:lnTo>
                  <a:lnTo>
                    <a:pt x="4759" y="5014"/>
                  </a:lnTo>
                  <a:lnTo>
                    <a:pt x="4772" y="5014"/>
                  </a:lnTo>
                  <a:lnTo>
                    <a:pt x="4598" y="4813"/>
                  </a:lnTo>
                  <a:close/>
                  <a:moveTo>
                    <a:pt x="1337" y="4960"/>
                  </a:moveTo>
                  <a:lnTo>
                    <a:pt x="1177" y="5174"/>
                  </a:lnTo>
                  <a:cubicBezTo>
                    <a:pt x="1216" y="5201"/>
                    <a:pt x="1243" y="5227"/>
                    <a:pt x="1283" y="5254"/>
                  </a:cubicBezTo>
                  <a:lnTo>
                    <a:pt x="1430" y="5026"/>
                  </a:lnTo>
                  <a:cubicBezTo>
                    <a:pt x="1403" y="5000"/>
                    <a:pt x="1364" y="4987"/>
                    <a:pt x="1337" y="4960"/>
                  </a:cubicBezTo>
                  <a:close/>
                  <a:moveTo>
                    <a:pt x="4411" y="4960"/>
                  </a:moveTo>
                  <a:cubicBezTo>
                    <a:pt x="4371" y="4987"/>
                    <a:pt x="4344" y="5014"/>
                    <a:pt x="4304" y="5026"/>
                  </a:cubicBezTo>
                  <a:lnTo>
                    <a:pt x="4451" y="5254"/>
                  </a:lnTo>
                  <a:cubicBezTo>
                    <a:pt x="4478" y="5240"/>
                    <a:pt x="4491" y="5227"/>
                    <a:pt x="4504" y="5214"/>
                  </a:cubicBezTo>
                  <a:lnTo>
                    <a:pt x="4518" y="5214"/>
                  </a:lnTo>
                  <a:lnTo>
                    <a:pt x="4531" y="5201"/>
                  </a:lnTo>
                  <a:cubicBezTo>
                    <a:pt x="4545" y="5201"/>
                    <a:pt x="4558" y="5187"/>
                    <a:pt x="4572" y="5174"/>
                  </a:cubicBezTo>
                  <a:lnTo>
                    <a:pt x="4411" y="4960"/>
                  </a:lnTo>
                  <a:close/>
                  <a:moveTo>
                    <a:pt x="1537" y="5094"/>
                  </a:moveTo>
                  <a:lnTo>
                    <a:pt x="1403" y="5321"/>
                  </a:lnTo>
                  <a:cubicBezTo>
                    <a:pt x="1430" y="5347"/>
                    <a:pt x="1471" y="5374"/>
                    <a:pt x="1510" y="5388"/>
                  </a:cubicBezTo>
                  <a:lnTo>
                    <a:pt x="1644" y="5147"/>
                  </a:lnTo>
                  <a:cubicBezTo>
                    <a:pt x="1604" y="5133"/>
                    <a:pt x="1564" y="5107"/>
                    <a:pt x="1537" y="5094"/>
                  </a:cubicBezTo>
                  <a:close/>
                  <a:moveTo>
                    <a:pt x="4197" y="5094"/>
                  </a:moveTo>
                  <a:cubicBezTo>
                    <a:pt x="4171" y="5121"/>
                    <a:pt x="4130" y="5133"/>
                    <a:pt x="4103" y="5160"/>
                  </a:cubicBezTo>
                  <a:lnTo>
                    <a:pt x="4224" y="5388"/>
                  </a:lnTo>
                  <a:lnTo>
                    <a:pt x="4251" y="5388"/>
                  </a:lnTo>
                  <a:lnTo>
                    <a:pt x="4251" y="5374"/>
                  </a:lnTo>
                  <a:lnTo>
                    <a:pt x="4264" y="5374"/>
                  </a:lnTo>
                  <a:lnTo>
                    <a:pt x="4264" y="5361"/>
                  </a:lnTo>
                  <a:lnTo>
                    <a:pt x="4290" y="5361"/>
                  </a:lnTo>
                  <a:lnTo>
                    <a:pt x="4290" y="5347"/>
                  </a:lnTo>
                  <a:lnTo>
                    <a:pt x="4304" y="5347"/>
                  </a:lnTo>
                  <a:cubicBezTo>
                    <a:pt x="4317" y="5334"/>
                    <a:pt x="4331" y="5334"/>
                    <a:pt x="4344" y="5321"/>
                  </a:cubicBezTo>
                  <a:lnTo>
                    <a:pt x="4197" y="5094"/>
                  </a:lnTo>
                  <a:close/>
                  <a:moveTo>
                    <a:pt x="1751" y="5214"/>
                  </a:moveTo>
                  <a:lnTo>
                    <a:pt x="1631" y="5454"/>
                  </a:lnTo>
                  <a:lnTo>
                    <a:pt x="1644" y="5454"/>
                  </a:lnTo>
                  <a:cubicBezTo>
                    <a:pt x="1684" y="5468"/>
                    <a:pt x="1724" y="5495"/>
                    <a:pt x="1751" y="5508"/>
                  </a:cubicBezTo>
                  <a:lnTo>
                    <a:pt x="1858" y="5254"/>
                  </a:lnTo>
                  <a:cubicBezTo>
                    <a:pt x="1818" y="5240"/>
                    <a:pt x="1791" y="5227"/>
                    <a:pt x="1751" y="5214"/>
                  </a:cubicBezTo>
                  <a:close/>
                  <a:moveTo>
                    <a:pt x="3984" y="5214"/>
                  </a:moveTo>
                  <a:cubicBezTo>
                    <a:pt x="3957" y="5227"/>
                    <a:pt x="3916" y="5240"/>
                    <a:pt x="3877" y="5254"/>
                  </a:cubicBezTo>
                  <a:lnTo>
                    <a:pt x="3984" y="5508"/>
                  </a:lnTo>
                  <a:cubicBezTo>
                    <a:pt x="3984" y="5508"/>
                    <a:pt x="3996" y="5508"/>
                    <a:pt x="3996" y="5495"/>
                  </a:cubicBezTo>
                  <a:lnTo>
                    <a:pt x="4023" y="5495"/>
                  </a:lnTo>
                  <a:lnTo>
                    <a:pt x="4023" y="5481"/>
                  </a:lnTo>
                  <a:lnTo>
                    <a:pt x="4050" y="5481"/>
                  </a:lnTo>
                  <a:lnTo>
                    <a:pt x="4064" y="5468"/>
                  </a:lnTo>
                  <a:lnTo>
                    <a:pt x="4090" y="5468"/>
                  </a:lnTo>
                  <a:lnTo>
                    <a:pt x="4090" y="5454"/>
                  </a:lnTo>
                  <a:lnTo>
                    <a:pt x="4103" y="5454"/>
                  </a:lnTo>
                  <a:lnTo>
                    <a:pt x="3984" y="5214"/>
                  </a:lnTo>
                  <a:close/>
                  <a:moveTo>
                    <a:pt x="1979" y="5308"/>
                  </a:moveTo>
                  <a:lnTo>
                    <a:pt x="1884" y="5561"/>
                  </a:lnTo>
                  <a:lnTo>
                    <a:pt x="2005" y="5602"/>
                  </a:lnTo>
                  <a:lnTo>
                    <a:pt x="2085" y="5347"/>
                  </a:lnTo>
                  <a:cubicBezTo>
                    <a:pt x="2045" y="5334"/>
                    <a:pt x="2018" y="5321"/>
                    <a:pt x="1979" y="5308"/>
                  </a:cubicBezTo>
                  <a:close/>
                  <a:moveTo>
                    <a:pt x="3770" y="5308"/>
                  </a:moveTo>
                  <a:lnTo>
                    <a:pt x="3649" y="5347"/>
                  </a:lnTo>
                  <a:lnTo>
                    <a:pt x="3729" y="5602"/>
                  </a:lnTo>
                  <a:cubicBezTo>
                    <a:pt x="3770" y="5588"/>
                    <a:pt x="3796" y="5575"/>
                    <a:pt x="3836" y="5561"/>
                  </a:cubicBezTo>
                  <a:lnTo>
                    <a:pt x="3850" y="5561"/>
                  </a:lnTo>
                  <a:lnTo>
                    <a:pt x="3770" y="5308"/>
                  </a:lnTo>
                  <a:close/>
                  <a:moveTo>
                    <a:pt x="2205" y="5374"/>
                  </a:moveTo>
                  <a:lnTo>
                    <a:pt x="2139" y="5641"/>
                  </a:lnTo>
                  <a:lnTo>
                    <a:pt x="2152" y="5641"/>
                  </a:lnTo>
                  <a:cubicBezTo>
                    <a:pt x="2179" y="5641"/>
                    <a:pt x="2192" y="5655"/>
                    <a:pt x="2219" y="5655"/>
                  </a:cubicBezTo>
                  <a:lnTo>
                    <a:pt x="2232" y="5655"/>
                  </a:lnTo>
                  <a:cubicBezTo>
                    <a:pt x="2246" y="5655"/>
                    <a:pt x="2259" y="5668"/>
                    <a:pt x="2273" y="5668"/>
                  </a:cubicBezTo>
                  <a:lnTo>
                    <a:pt x="2326" y="5401"/>
                  </a:lnTo>
                  <a:cubicBezTo>
                    <a:pt x="2285" y="5401"/>
                    <a:pt x="2246" y="5388"/>
                    <a:pt x="2205" y="5374"/>
                  </a:cubicBezTo>
                  <a:close/>
                  <a:moveTo>
                    <a:pt x="3529" y="5374"/>
                  </a:moveTo>
                  <a:cubicBezTo>
                    <a:pt x="3488" y="5388"/>
                    <a:pt x="3449" y="5401"/>
                    <a:pt x="3408" y="5401"/>
                  </a:cubicBezTo>
                  <a:lnTo>
                    <a:pt x="3476" y="5668"/>
                  </a:lnTo>
                  <a:cubicBezTo>
                    <a:pt x="3488" y="5668"/>
                    <a:pt x="3502" y="5655"/>
                    <a:pt x="3515" y="5655"/>
                  </a:cubicBezTo>
                  <a:lnTo>
                    <a:pt x="3556" y="5655"/>
                  </a:lnTo>
                  <a:cubicBezTo>
                    <a:pt x="3556" y="5641"/>
                    <a:pt x="3569" y="5641"/>
                    <a:pt x="3569" y="5641"/>
                  </a:cubicBezTo>
                  <a:lnTo>
                    <a:pt x="3595" y="5641"/>
                  </a:lnTo>
                  <a:lnTo>
                    <a:pt x="3529" y="5374"/>
                  </a:lnTo>
                  <a:close/>
                  <a:moveTo>
                    <a:pt x="2446" y="5427"/>
                  </a:moveTo>
                  <a:lnTo>
                    <a:pt x="2406" y="5695"/>
                  </a:lnTo>
                  <a:lnTo>
                    <a:pt x="2419" y="5695"/>
                  </a:lnTo>
                  <a:cubicBezTo>
                    <a:pt x="2460" y="5695"/>
                    <a:pt x="2499" y="5709"/>
                    <a:pt x="2540" y="5709"/>
                  </a:cubicBezTo>
                  <a:lnTo>
                    <a:pt x="2567" y="5441"/>
                  </a:lnTo>
                  <a:cubicBezTo>
                    <a:pt x="2526" y="5441"/>
                    <a:pt x="2486" y="5427"/>
                    <a:pt x="2446" y="5427"/>
                  </a:cubicBezTo>
                  <a:close/>
                  <a:moveTo>
                    <a:pt x="3288" y="5427"/>
                  </a:moveTo>
                  <a:cubicBezTo>
                    <a:pt x="3248" y="5441"/>
                    <a:pt x="3208" y="5441"/>
                    <a:pt x="3168" y="5441"/>
                  </a:cubicBezTo>
                  <a:lnTo>
                    <a:pt x="3208" y="5709"/>
                  </a:lnTo>
                  <a:cubicBezTo>
                    <a:pt x="3235" y="5709"/>
                    <a:pt x="3275" y="5709"/>
                    <a:pt x="3315" y="5695"/>
                  </a:cubicBezTo>
                  <a:lnTo>
                    <a:pt x="3342" y="5695"/>
                  </a:lnTo>
                  <a:lnTo>
                    <a:pt x="3288" y="5427"/>
                  </a:lnTo>
                  <a:close/>
                  <a:moveTo>
                    <a:pt x="2686" y="5454"/>
                  </a:moveTo>
                  <a:lnTo>
                    <a:pt x="2674" y="5722"/>
                  </a:lnTo>
                  <a:lnTo>
                    <a:pt x="2754" y="5722"/>
                  </a:lnTo>
                  <a:lnTo>
                    <a:pt x="2754" y="5735"/>
                  </a:lnTo>
                  <a:lnTo>
                    <a:pt x="2807" y="5735"/>
                  </a:lnTo>
                  <a:lnTo>
                    <a:pt x="2807" y="5468"/>
                  </a:lnTo>
                  <a:cubicBezTo>
                    <a:pt x="2767" y="5454"/>
                    <a:pt x="2727" y="5454"/>
                    <a:pt x="2686" y="5454"/>
                  </a:cubicBezTo>
                  <a:close/>
                  <a:moveTo>
                    <a:pt x="3048" y="5454"/>
                  </a:moveTo>
                  <a:cubicBezTo>
                    <a:pt x="3007" y="5454"/>
                    <a:pt x="2968" y="5454"/>
                    <a:pt x="2927" y="5468"/>
                  </a:cubicBezTo>
                  <a:lnTo>
                    <a:pt x="2941" y="5735"/>
                  </a:lnTo>
                  <a:cubicBezTo>
                    <a:pt x="2980" y="5735"/>
                    <a:pt x="3021" y="5722"/>
                    <a:pt x="3075" y="5722"/>
                  </a:cubicBezTo>
                  <a:lnTo>
                    <a:pt x="3048" y="5454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29;p62"/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0;p62"/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1;p62"/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2;p62"/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33;p62"/>
            <p:cNvSpPr/>
            <p:nvPr/>
          </p:nvSpPr>
          <p:spPr>
            <a:xfrm>
              <a:off x="6585029" y="1567305"/>
              <a:ext cx="129227" cy="159943"/>
            </a:xfrm>
            <a:custGeom>
              <a:avLst/>
              <a:gdLst/>
              <a:ahLst/>
              <a:cxnLst/>
              <a:rect l="l" t="t" r="r" b="b"/>
              <a:pathLst>
                <a:path w="2701" h="3343" extrusionOk="0">
                  <a:moveTo>
                    <a:pt x="2447" y="1"/>
                  </a:moveTo>
                  <a:lnTo>
                    <a:pt x="2273" y="241"/>
                  </a:lnTo>
                  <a:cubicBezTo>
                    <a:pt x="2113" y="148"/>
                    <a:pt x="1966" y="108"/>
                    <a:pt x="1819" y="108"/>
                  </a:cubicBezTo>
                  <a:cubicBezTo>
                    <a:pt x="1765" y="108"/>
                    <a:pt x="1726" y="108"/>
                    <a:pt x="1685" y="121"/>
                  </a:cubicBezTo>
                  <a:cubicBezTo>
                    <a:pt x="1498" y="148"/>
                    <a:pt x="1325" y="268"/>
                    <a:pt x="1191" y="469"/>
                  </a:cubicBezTo>
                  <a:cubicBezTo>
                    <a:pt x="1097" y="615"/>
                    <a:pt x="1043" y="749"/>
                    <a:pt x="1030" y="883"/>
                  </a:cubicBezTo>
                  <a:cubicBezTo>
                    <a:pt x="1004" y="1016"/>
                    <a:pt x="1017" y="1150"/>
                    <a:pt x="1057" y="1311"/>
                  </a:cubicBezTo>
                  <a:lnTo>
                    <a:pt x="1204" y="1859"/>
                  </a:lnTo>
                  <a:cubicBezTo>
                    <a:pt x="1218" y="1925"/>
                    <a:pt x="1230" y="1993"/>
                    <a:pt x="1244" y="2046"/>
                  </a:cubicBezTo>
                  <a:cubicBezTo>
                    <a:pt x="1257" y="2100"/>
                    <a:pt x="1257" y="2153"/>
                    <a:pt x="1257" y="2207"/>
                  </a:cubicBezTo>
                  <a:cubicBezTo>
                    <a:pt x="1257" y="2273"/>
                    <a:pt x="1244" y="2326"/>
                    <a:pt x="1230" y="2380"/>
                  </a:cubicBezTo>
                  <a:cubicBezTo>
                    <a:pt x="1218" y="2433"/>
                    <a:pt x="1177" y="2487"/>
                    <a:pt x="1150" y="2540"/>
                  </a:cubicBezTo>
                  <a:cubicBezTo>
                    <a:pt x="1097" y="2620"/>
                    <a:pt x="1030" y="2674"/>
                    <a:pt x="963" y="2688"/>
                  </a:cubicBezTo>
                  <a:cubicBezTo>
                    <a:pt x="950" y="2701"/>
                    <a:pt x="936" y="2701"/>
                    <a:pt x="910" y="2701"/>
                  </a:cubicBezTo>
                  <a:cubicBezTo>
                    <a:pt x="856" y="2701"/>
                    <a:pt x="817" y="2688"/>
                    <a:pt x="763" y="2647"/>
                  </a:cubicBezTo>
                  <a:cubicBezTo>
                    <a:pt x="562" y="2514"/>
                    <a:pt x="589" y="2273"/>
                    <a:pt x="817" y="1913"/>
                  </a:cubicBezTo>
                  <a:lnTo>
                    <a:pt x="335" y="1712"/>
                  </a:lnTo>
                  <a:lnTo>
                    <a:pt x="335" y="1712"/>
                  </a:lnTo>
                  <a:cubicBezTo>
                    <a:pt x="1" y="2260"/>
                    <a:pt x="54" y="2674"/>
                    <a:pt x="469" y="2995"/>
                  </a:cubicBezTo>
                  <a:lnTo>
                    <a:pt x="295" y="3249"/>
                  </a:lnTo>
                  <a:lnTo>
                    <a:pt x="428" y="3342"/>
                  </a:lnTo>
                  <a:lnTo>
                    <a:pt x="616" y="3089"/>
                  </a:lnTo>
                  <a:cubicBezTo>
                    <a:pt x="736" y="3155"/>
                    <a:pt x="870" y="3182"/>
                    <a:pt x="990" y="3182"/>
                  </a:cubicBezTo>
                  <a:cubicBezTo>
                    <a:pt x="1057" y="3182"/>
                    <a:pt x="1111" y="3182"/>
                    <a:pt x="1177" y="3169"/>
                  </a:cubicBezTo>
                  <a:cubicBezTo>
                    <a:pt x="1351" y="3116"/>
                    <a:pt x="1512" y="3009"/>
                    <a:pt x="1631" y="2834"/>
                  </a:cubicBezTo>
                  <a:cubicBezTo>
                    <a:pt x="1685" y="2741"/>
                    <a:pt x="1726" y="2661"/>
                    <a:pt x="1765" y="2567"/>
                  </a:cubicBezTo>
                  <a:cubicBezTo>
                    <a:pt x="1792" y="2474"/>
                    <a:pt x="1819" y="2394"/>
                    <a:pt x="1819" y="2300"/>
                  </a:cubicBezTo>
                  <a:cubicBezTo>
                    <a:pt x="1819" y="2207"/>
                    <a:pt x="1819" y="2126"/>
                    <a:pt x="1806" y="2046"/>
                  </a:cubicBezTo>
                  <a:cubicBezTo>
                    <a:pt x="1792" y="1966"/>
                    <a:pt x="1779" y="1886"/>
                    <a:pt x="1765" y="1792"/>
                  </a:cubicBezTo>
                  <a:lnTo>
                    <a:pt x="1619" y="1257"/>
                  </a:lnTo>
                  <a:cubicBezTo>
                    <a:pt x="1592" y="1150"/>
                    <a:pt x="1578" y="1043"/>
                    <a:pt x="1592" y="977"/>
                  </a:cubicBezTo>
                  <a:cubicBezTo>
                    <a:pt x="1592" y="897"/>
                    <a:pt x="1619" y="817"/>
                    <a:pt x="1685" y="722"/>
                  </a:cubicBezTo>
                  <a:cubicBezTo>
                    <a:pt x="1726" y="656"/>
                    <a:pt x="1792" y="615"/>
                    <a:pt x="1859" y="589"/>
                  </a:cubicBezTo>
                  <a:lnTo>
                    <a:pt x="1913" y="589"/>
                  </a:lnTo>
                  <a:cubicBezTo>
                    <a:pt x="1966" y="589"/>
                    <a:pt x="2020" y="603"/>
                    <a:pt x="2073" y="629"/>
                  </a:cubicBezTo>
                  <a:cubicBezTo>
                    <a:pt x="2113" y="656"/>
                    <a:pt x="2139" y="696"/>
                    <a:pt x="2166" y="722"/>
                  </a:cubicBezTo>
                  <a:cubicBezTo>
                    <a:pt x="2193" y="763"/>
                    <a:pt x="2193" y="803"/>
                    <a:pt x="2193" y="843"/>
                  </a:cubicBezTo>
                  <a:cubicBezTo>
                    <a:pt x="2193" y="870"/>
                    <a:pt x="2193" y="923"/>
                    <a:pt x="2180" y="963"/>
                  </a:cubicBezTo>
                  <a:cubicBezTo>
                    <a:pt x="2166" y="1016"/>
                    <a:pt x="2139" y="1057"/>
                    <a:pt x="2113" y="1111"/>
                  </a:cubicBezTo>
                  <a:cubicBezTo>
                    <a:pt x="2100" y="1150"/>
                    <a:pt x="2073" y="1191"/>
                    <a:pt x="2032" y="1244"/>
                  </a:cubicBezTo>
                  <a:lnTo>
                    <a:pt x="2501" y="1458"/>
                  </a:lnTo>
                  <a:cubicBezTo>
                    <a:pt x="2567" y="1351"/>
                    <a:pt x="2608" y="1244"/>
                    <a:pt x="2647" y="1164"/>
                  </a:cubicBezTo>
                  <a:cubicBezTo>
                    <a:pt x="2674" y="1070"/>
                    <a:pt x="2688" y="977"/>
                    <a:pt x="2701" y="883"/>
                  </a:cubicBezTo>
                  <a:cubicBezTo>
                    <a:pt x="2701" y="776"/>
                    <a:pt x="2674" y="683"/>
                    <a:pt x="2634" y="589"/>
                  </a:cubicBezTo>
                  <a:cubicBezTo>
                    <a:pt x="2581" y="509"/>
                    <a:pt x="2514" y="416"/>
                    <a:pt x="2407" y="335"/>
                  </a:cubicBezTo>
                  <a:lnTo>
                    <a:pt x="2581" y="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34;p62"/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35;p62"/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36;p62"/>
            <p:cNvSpPr/>
            <p:nvPr/>
          </p:nvSpPr>
          <p:spPr>
            <a:xfrm>
              <a:off x="7631953" y="4171123"/>
              <a:ext cx="470690" cy="412225"/>
            </a:xfrm>
            <a:custGeom>
              <a:avLst/>
              <a:gdLst/>
              <a:ahLst/>
              <a:cxnLst/>
              <a:rect l="l" t="t" r="r" b="b"/>
              <a:pathLst>
                <a:path w="9838" h="8616" extrusionOk="0">
                  <a:moveTo>
                    <a:pt x="4913" y="1"/>
                  </a:moveTo>
                  <a:cubicBezTo>
                    <a:pt x="4217" y="1"/>
                    <a:pt x="3511" y="171"/>
                    <a:pt x="2861" y="528"/>
                  </a:cubicBezTo>
                  <a:cubicBezTo>
                    <a:pt x="775" y="1677"/>
                    <a:pt x="0" y="4297"/>
                    <a:pt x="1150" y="6382"/>
                  </a:cubicBezTo>
                  <a:cubicBezTo>
                    <a:pt x="1926" y="7808"/>
                    <a:pt x="3397" y="8615"/>
                    <a:pt x="4916" y="8615"/>
                  </a:cubicBezTo>
                  <a:cubicBezTo>
                    <a:pt x="5618" y="8615"/>
                    <a:pt x="6331" y="8443"/>
                    <a:pt x="6990" y="8079"/>
                  </a:cubicBezTo>
                  <a:cubicBezTo>
                    <a:pt x="9075" y="6944"/>
                    <a:pt x="9838" y="4324"/>
                    <a:pt x="8701" y="2239"/>
                  </a:cubicBezTo>
                  <a:cubicBezTo>
                    <a:pt x="7913" y="809"/>
                    <a:pt x="6433" y="1"/>
                    <a:pt x="49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37;p62"/>
            <p:cNvSpPr/>
            <p:nvPr/>
          </p:nvSpPr>
          <p:spPr>
            <a:xfrm>
              <a:off x="7661377" y="4171362"/>
              <a:ext cx="411890" cy="411890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4050" y="1"/>
                  </a:moveTo>
                  <a:cubicBezTo>
                    <a:pt x="4037" y="1"/>
                    <a:pt x="4010" y="15"/>
                    <a:pt x="3983" y="15"/>
                  </a:cubicBezTo>
                  <a:lnTo>
                    <a:pt x="4010" y="416"/>
                  </a:lnTo>
                  <a:cubicBezTo>
                    <a:pt x="4063" y="402"/>
                    <a:pt x="4130" y="402"/>
                    <a:pt x="4197" y="402"/>
                  </a:cubicBezTo>
                  <a:lnTo>
                    <a:pt x="4183" y="1"/>
                  </a:lnTo>
                  <a:close/>
                  <a:moveTo>
                    <a:pt x="4384" y="1"/>
                  </a:moveTo>
                  <a:lnTo>
                    <a:pt x="4370" y="402"/>
                  </a:lnTo>
                  <a:cubicBezTo>
                    <a:pt x="4438" y="402"/>
                    <a:pt x="4491" y="402"/>
                    <a:pt x="4557" y="416"/>
                  </a:cubicBezTo>
                  <a:lnTo>
                    <a:pt x="4584" y="1"/>
                  </a:lnTo>
                  <a:close/>
                  <a:moveTo>
                    <a:pt x="3782" y="28"/>
                  </a:moveTo>
                  <a:cubicBezTo>
                    <a:pt x="3729" y="42"/>
                    <a:pt x="3689" y="42"/>
                    <a:pt x="3649" y="54"/>
                  </a:cubicBezTo>
                  <a:lnTo>
                    <a:pt x="3582" y="54"/>
                  </a:lnTo>
                  <a:lnTo>
                    <a:pt x="3649" y="455"/>
                  </a:lnTo>
                  <a:cubicBezTo>
                    <a:pt x="3702" y="443"/>
                    <a:pt x="3769" y="443"/>
                    <a:pt x="3823" y="429"/>
                  </a:cubicBezTo>
                  <a:lnTo>
                    <a:pt x="3782" y="28"/>
                  </a:lnTo>
                  <a:close/>
                  <a:moveTo>
                    <a:pt x="4785" y="28"/>
                  </a:moveTo>
                  <a:lnTo>
                    <a:pt x="4732" y="429"/>
                  </a:lnTo>
                  <a:cubicBezTo>
                    <a:pt x="4798" y="429"/>
                    <a:pt x="4865" y="443"/>
                    <a:pt x="4919" y="455"/>
                  </a:cubicBezTo>
                  <a:lnTo>
                    <a:pt x="4985" y="54"/>
                  </a:lnTo>
                  <a:cubicBezTo>
                    <a:pt x="4958" y="54"/>
                    <a:pt x="4946" y="42"/>
                    <a:pt x="4932" y="42"/>
                  </a:cubicBezTo>
                  <a:lnTo>
                    <a:pt x="4892" y="42"/>
                  </a:lnTo>
                  <a:cubicBezTo>
                    <a:pt x="4852" y="28"/>
                    <a:pt x="4825" y="28"/>
                    <a:pt x="4785" y="28"/>
                  </a:cubicBezTo>
                  <a:close/>
                  <a:moveTo>
                    <a:pt x="5186" y="95"/>
                  </a:moveTo>
                  <a:lnTo>
                    <a:pt x="5092" y="482"/>
                  </a:lnTo>
                  <a:cubicBezTo>
                    <a:pt x="5159" y="496"/>
                    <a:pt x="5213" y="509"/>
                    <a:pt x="5279" y="523"/>
                  </a:cubicBezTo>
                  <a:lnTo>
                    <a:pt x="5373" y="135"/>
                  </a:lnTo>
                  <a:cubicBezTo>
                    <a:pt x="5306" y="122"/>
                    <a:pt x="5253" y="108"/>
                    <a:pt x="5186" y="95"/>
                  </a:cubicBezTo>
                  <a:close/>
                  <a:moveTo>
                    <a:pt x="3381" y="95"/>
                  </a:moveTo>
                  <a:cubicBezTo>
                    <a:pt x="3315" y="108"/>
                    <a:pt x="3248" y="135"/>
                    <a:pt x="3181" y="148"/>
                  </a:cubicBezTo>
                  <a:lnTo>
                    <a:pt x="3288" y="536"/>
                  </a:lnTo>
                  <a:cubicBezTo>
                    <a:pt x="3342" y="523"/>
                    <a:pt x="3408" y="509"/>
                    <a:pt x="3461" y="496"/>
                  </a:cubicBezTo>
                  <a:lnTo>
                    <a:pt x="3381" y="95"/>
                  </a:lnTo>
                  <a:close/>
                  <a:moveTo>
                    <a:pt x="5573" y="188"/>
                  </a:moveTo>
                  <a:lnTo>
                    <a:pt x="5454" y="576"/>
                  </a:lnTo>
                  <a:cubicBezTo>
                    <a:pt x="5507" y="589"/>
                    <a:pt x="5573" y="616"/>
                    <a:pt x="5627" y="630"/>
                  </a:cubicBezTo>
                  <a:lnTo>
                    <a:pt x="5760" y="255"/>
                  </a:lnTo>
                  <a:lnTo>
                    <a:pt x="5748" y="242"/>
                  </a:lnTo>
                  <a:lnTo>
                    <a:pt x="5734" y="242"/>
                  </a:lnTo>
                  <a:cubicBezTo>
                    <a:pt x="5680" y="229"/>
                    <a:pt x="5627" y="202"/>
                    <a:pt x="5573" y="188"/>
                  </a:cubicBezTo>
                  <a:close/>
                  <a:moveTo>
                    <a:pt x="2994" y="202"/>
                  </a:moveTo>
                  <a:cubicBezTo>
                    <a:pt x="2967" y="215"/>
                    <a:pt x="2941" y="215"/>
                    <a:pt x="2914" y="229"/>
                  </a:cubicBezTo>
                  <a:lnTo>
                    <a:pt x="2900" y="229"/>
                  </a:lnTo>
                  <a:lnTo>
                    <a:pt x="2900" y="242"/>
                  </a:lnTo>
                  <a:lnTo>
                    <a:pt x="2887" y="242"/>
                  </a:lnTo>
                  <a:cubicBezTo>
                    <a:pt x="2860" y="255"/>
                    <a:pt x="2834" y="255"/>
                    <a:pt x="2793" y="268"/>
                  </a:cubicBezTo>
                  <a:lnTo>
                    <a:pt x="2941" y="643"/>
                  </a:lnTo>
                  <a:cubicBezTo>
                    <a:pt x="2994" y="630"/>
                    <a:pt x="3060" y="603"/>
                    <a:pt x="3114" y="589"/>
                  </a:cubicBezTo>
                  <a:lnTo>
                    <a:pt x="2994" y="202"/>
                  </a:lnTo>
                  <a:close/>
                  <a:moveTo>
                    <a:pt x="5948" y="322"/>
                  </a:moveTo>
                  <a:lnTo>
                    <a:pt x="5801" y="696"/>
                  </a:lnTo>
                  <a:lnTo>
                    <a:pt x="5961" y="776"/>
                  </a:lnTo>
                  <a:lnTo>
                    <a:pt x="6135" y="402"/>
                  </a:lnTo>
                  <a:cubicBezTo>
                    <a:pt x="6108" y="389"/>
                    <a:pt x="6068" y="375"/>
                    <a:pt x="6042" y="362"/>
                  </a:cubicBezTo>
                  <a:lnTo>
                    <a:pt x="6028" y="362"/>
                  </a:lnTo>
                  <a:lnTo>
                    <a:pt x="6028" y="348"/>
                  </a:lnTo>
                  <a:lnTo>
                    <a:pt x="6001" y="348"/>
                  </a:lnTo>
                  <a:lnTo>
                    <a:pt x="5988" y="336"/>
                  </a:lnTo>
                  <a:cubicBezTo>
                    <a:pt x="5974" y="336"/>
                    <a:pt x="5961" y="336"/>
                    <a:pt x="5948" y="322"/>
                  </a:cubicBezTo>
                  <a:close/>
                  <a:moveTo>
                    <a:pt x="2606" y="348"/>
                  </a:moveTo>
                  <a:cubicBezTo>
                    <a:pt x="2593" y="362"/>
                    <a:pt x="2566" y="362"/>
                    <a:pt x="2540" y="375"/>
                  </a:cubicBezTo>
                  <a:lnTo>
                    <a:pt x="2526" y="375"/>
                  </a:lnTo>
                  <a:lnTo>
                    <a:pt x="2526" y="389"/>
                  </a:lnTo>
                  <a:lnTo>
                    <a:pt x="2499" y="389"/>
                  </a:lnTo>
                  <a:lnTo>
                    <a:pt x="2499" y="402"/>
                  </a:lnTo>
                  <a:lnTo>
                    <a:pt x="2472" y="402"/>
                  </a:lnTo>
                  <a:cubicBezTo>
                    <a:pt x="2459" y="416"/>
                    <a:pt x="2446" y="429"/>
                    <a:pt x="2433" y="429"/>
                  </a:cubicBezTo>
                  <a:lnTo>
                    <a:pt x="2606" y="790"/>
                  </a:lnTo>
                  <a:cubicBezTo>
                    <a:pt x="2659" y="763"/>
                    <a:pt x="2713" y="737"/>
                    <a:pt x="2766" y="723"/>
                  </a:cubicBezTo>
                  <a:lnTo>
                    <a:pt x="2606" y="348"/>
                  </a:lnTo>
                  <a:close/>
                  <a:moveTo>
                    <a:pt x="6322" y="496"/>
                  </a:moveTo>
                  <a:lnTo>
                    <a:pt x="6135" y="856"/>
                  </a:lnTo>
                  <a:cubicBezTo>
                    <a:pt x="6188" y="883"/>
                    <a:pt x="6242" y="910"/>
                    <a:pt x="6282" y="937"/>
                  </a:cubicBezTo>
                  <a:lnTo>
                    <a:pt x="6496" y="589"/>
                  </a:lnTo>
                  <a:cubicBezTo>
                    <a:pt x="6469" y="589"/>
                    <a:pt x="6455" y="576"/>
                    <a:pt x="6443" y="562"/>
                  </a:cubicBezTo>
                  <a:lnTo>
                    <a:pt x="6429" y="562"/>
                  </a:lnTo>
                  <a:lnTo>
                    <a:pt x="6429" y="549"/>
                  </a:lnTo>
                  <a:lnTo>
                    <a:pt x="6402" y="549"/>
                  </a:lnTo>
                  <a:lnTo>
                    <a:pt x="6402" y="536"/>
                  </a:lnTo>
                  <a:lnTo>
                    <a:pt x="6375" y="536"/>
                  </a:lnTo>
                  <a:lnTo>
                    <a:pt x="6375" y="523"/>
                  </a:lnTo>
                  <a:cubicBezTo>
                    <a:pt x="6349" y="509"/>
                    <a:pt x="6336" y="509"/>
                    <a:pt x="6322" y="496"/>
                  </a:cubicBezTo>
                  <a:close/>
                  <a:moveTo>
                    <a:pt x="2246" y="523"/>
                  </a:moveTo>
                  <a:lnTo>
                    <a:pt x="2232" y="536"/>
                  </a:lnTo>
                  <a:lnTo>
                    <a:pt x="2219" y="536"/>
                  </a:lnTo>
                  <a:lnTo>
                    <a:pt x="2219" y="549"/>
                  </a:lnTo>
                  <a:lnTo>
                    <a:pt x="2192" y="549"/>
                  </a:lnTo>
                  <a:lnTo>
                    <a:pt x="2192" y="562"/>
                  </a:lnTo>
                  <a:lnTo>
                    <a:pt x="2165" y="562"/>
                  </a:lnTo>
                  <a:lnTo>
                    <a:pt x="2165" y="576"/>
                  </a:lnTo>
                  <a:lnTo>
                    <a:pt x="2139" y="576"/>
                  </a:lnTo>
                  <a:lnTo>
                    <a:pt x="2139" y="589"/>
                  </a:lnTo>
                  <a:lnTo>
                    <a:pt x="2125" y="589"/>
                  </a:lnTo>
                  <a:cubicBezTo>
                    <a:pt x="2098" y="603"/>
                    <a:pt x="2085" y="616"/>
                    <a:pt x="2058" y="630"/>
                  </a:cubicBezTo>
                  <a:lnTo>
                    <a:pt x="2272" y="977"/>
                  </a:lnTo>
                  <a:cubicBezTo>
                    <a:pt x="2326" y="937"/>
                    <a:pt x="2379" y="910"/>
                    <a:pt x="2433" y="883"/>
                  </a:cubicBezTo>
                  <a:lnTo>
                    <a:pt x="2446" y="883"/>
                  </a:lnTo>
                  <a:lnTo>
                    <a:pt x="2246" y="523"/>
                  </a:lnTo>
                  <a:lnTo>
                    <a:pt x="2246" y="523"/>
                  </a:lnTo>
                  <a:close/>
                  <a:moveTo>
                    <a:pt x="6669" y="696"/>
                  </a:moveTo>
                  <a:lnTo>
                    <a:pt x="6443" y="1044"/>
                  </a:lnTo>
                  <a:cubicBezTo>
                    <a:pt x="6496" y="1070"/>
                    <a:pt x="6550" y="1111"/>
                    <a:pt x="6589" y="1138"/>
                  </a:cubicBezTo>
                  <a:lnTo>
                    <a:pt x="6830" y="817"/>
                  </a:lnTo>
                  <a:cubicBezTo>
                    <a:pt x="6817" y="803"/>
                    <a:pt x="6817" y="803"/>
                    <a:pt x="6803" y="803"/>
                  </a:cubicBezTo>
                  <a:lnTo>
                    <a:pt x="6803" y="790"/>
                  </a:lnTo>
                  <a:cubicBezTo>
                    <a:pt x="6763" y="763"/>
                    <a:pt x="6710" y="737"/>
                    <a:pt x="6669" y="710"/>
                  </a:cubicBezTo>
                  <a:lnTo>
                    <a:pt x="6669" y="696"/>
                  </a:lnTo>
                  <a:close/>
                  <a:moveTo>
                    <a:pt x="1898" y="737"/>
                  </a:moveTo>
                  <a:cubicBezTo>
                    <a:pt x="1845" y="776"/>
                    <a:pt x="1804" y="803"/>
                    <a:pt x="1750" y="830"/>
                  </a:cubicBezTo>
                  <a:lnTo>
                    <a:pt x="1750" y="844"/>
                  </a:lnTo>
                  <a:lnTo>
                    <a:pt x="1738" y="844"/>
                  </a:lnTo>
                  <a:cubicBezTo>
                    <a:pt x="1738" y="844"/>
                    <a:pt x="1738" y="856"/>
                    <a:pt x="1724" y="856"/>
                  </a:cubicBezTo>
                  <a:lnTo>
                    <a:pt x="1964" y="1177"/>
                  </a:lnTo>
                  <a:cubicBezTo>
                    <a:pt x="2018" y="1138"/>
                    <a:pt x="2071" y="1111"/>
                    <a:pt x="2125" y="1070"/>
                  </a:cubicBezTo>
                  <a:lnTo>
                    <a:pt x="1898" y="737"/>
                  </a:lnTo>
                  <a:close/>
                  <a:moveTo>
                    <a:pt x="6990" y="937"/>
                  </a:moveTo>
                  <a:lnTo>
                    <a:pt x="6737" y="1257"/>
                  </a:lnTo>
                  <a:cubicBezTo>
                    <a:pt x="6790" y="1284"/>
                    <a:pt x="6830" y="1325"/>
                    <a:pt x="6883" y="1364"/>
                  </a:cubicBezTo>
                  <a:lnTo>
                    <a:pt x="7151" y="1070"/>
                  </a:lnTo>
                  <a:cubicBezTo>
                    <a:pt x="7138" y="1057"/>
                    <a:pt x="7124" y="1057"/>
                    <a:pt x="7124" y="1044"/>
                  </a:cubicBezTo>
                  <a:lnTo>
                    <a:pt x="7111" y="1044"/>
                  </a:lnTo>
                  <a:lnTo>
                    <a:pt x="7111" y="1031"/>
                  </a:lnTo>
                  <a:lnTo>
                    <a:pt x="7097" y="1031"/>
                  </a:lnTo>
                  <a:lnTo>
                    <a:pt x="7097" y="1017"/>
                  </a:lnTo>
                  <a:lnTo>
                    <a:pt x="7084" y="1017"/>
                  </a:lnTo>
                  <a:cubicBezTo>
                    <a:pt x="7058" y="990"/>
                    <a:pt x="7031" y="963"/>
                    <a:pt x="6990" y="937"/>
                  </a:cubicBezTo>
                  <a:close/>
                  <a:moveTo>
                    <a:pt x="1577" y="977"/>
                  </a:moveTo>
                  <a:cubicBezTo>
                    <a:pt x="1563" y="990"/>
                    <a:pt x="1563" y="990"/>
                    <a:pt x="1551" y="990"/>
                  </a:cubicBezTo>
                  <a:lnTo>
                    <a:pt x="1551" y="1004"/>
                  </a:lnTo>
                  <a:lnTo>
                    <a:pt x="1537" y="1004"/>
                  </a:lnTo>
                  <a:cubicBezTo>
                    <a:pt x="1497" y="1044"/>
                    <a:pt x="1456" y="1070"/>
                    <a:pt x="1417" y="1111"/>
                  </a:cubicBezTo>
                  <a:lnTo>
                    <a:pt x="1684" y="1405"/>
                  </a:lnTo>
                  <a:cubicBezTo>
                    <a:pt x="1738" y="1364"/>
                    <a:pt x="1777" y="1325"/>
                    <a:pt x="1831" y="1298"/>
                  </a:cubicBezTo>
                  <a:lnTo>
                    <a:pt x="1577" y="977"/>
                  </a:lnTo>
                  <a:close/>
                  <a:moveTo>
                    <a:pt x="7298" y="1204"/>
                  </a:moveTo>
                  <a:lnTo>
                    <a:pt x="7017" y="1498"/>
                  </a:lnTo>
                  <a:lnTo>
                    <a:pt x="7138" y="1619"/>
                  </a:lnTo>
                  <a:lnTo>
                    <a:pt x="7432" y="1351"/>
                  </a:lnTo>
                  <a:cubicBezTo>
                    <a:pt x="7418" y="1325"/>
                    <a:pt x="7405" y="1311"/>
                    <a:pt x="7391" y="1298"/>
                  </a:cubicBezTo>
                  <a:lnTo>
                    <a:pt x="7378" y="1284"/>
                  </a:lnTo>
                  <a:lnTo>
                    <a:pt x="7364" y="1284"/>
                  </a:lnTo>
                  <a:lnTo>
                    <a:pt x="7364" y="1271"/>
                  </a:lnTo>
                  <a:lnTo>
                    <a:pt x="7352" y="1271"/>
                  </a:lnTo>
                  <a:lnTo>
                    <a:pt x="7352" y="1257"/>
                  </a:lnTo>
                  <a:lnTo>
                    <a:pt x="7338" y="1245"/>
                  </a:lnTo>
                  <a:lnTo>
                    <a:pt x="7325" y="1245"/>
                  </a:lnTo>
                  <a:lnTo>
                    <a:pt x="7325" y="1231"/>
                  </a:lnTo>
                  <a:lnTo>
                    <a:pt x="7298" y="1204"/>
                  </a:lnTo>
                  <a:close/>
                  <a:moveTo>
                    <a:pt x="1269" y="1245"/>
                  </a:moveTo>
                  <a:cubicBezTo>
                    <a:pt x="1243" y="1284"/>
                    <a:pt x="1216" y="1311"/>
                    <a:pt x="1189" y="1338"/>
                  </a:cubicBezTo>
                  <a:lnTo>
                    <a:pt x="1176" y="1338"/>
                  </a:lnTo>
                  <a:cubicBezTo>
                    <a:pt x="1162" y="1364"/>
                    <a:pt x="1150" y="1378"/>
                    <a:pt x="1136" y="1391"/>
                  </a:cubicBezTo>
                  <a:lnTo>
                    <a:pt x="1430" y="1672"/>
                  </a:lnTo>
                  <a:cubicBezTo>
                    <a:pt x="1470" y="1619"/>
                    <a:pt x="1510" y="1578"/>
                    <a:pt x="1551" y="1539"/>
                  </a:cubicBezTo>
                  <a:lnTo>
                    <a:pt x="1269" y="1245"/>
                  </a:lnTo>
                  <a:close/>
                  <a:moveTo>
                    <a:pt x="7565" y="1498"/>
                  </a:moveTo>
                  <a:lnTo>
                    <a:pt x="7271" y="1752"/>
                  </a:lnTo>
                  <a:cubicBezTo>
                    <a:pt x="7311" y="1806"/>
                    <a:pt x="7338" y="1846"/>
                    <a:pt x="7378" y="1899"/>
                  </a:cubicBezTo>
                  <a:lnTo>
                    <a:pt x="7699" y="1658"/>
                  </a:lnTo>
                  <a:lnTo>
                    <a:pt x="7699" y="1646"/>
                  </a:lnTo>
                  <a:lnTo>
                    <a:pt x="7685" y="1646"/>
                  </a:lnTo>
                  <a:lnTo>
                    <a:pt x="7685" y="1632"/>
                  </a:lnTo>
                  <a:cubicBezTo>
                    <a:pt x="7646" y="1592"/>
                    <a:pt x="7605" y="1539"/>
                    <a:pt x="7565" y="1498"/>
                  </a:cubicBezTo>
                  <a:close/>
                  <a:moveTo>
                    <a:pt x="1002" y="1551"/>
                  </a:moveTo>
                  <a:cubicBezTo>
                    <a:pt x="962" y="1605"/>
                    <a:pt x="909" y="1646"/>
                    <a:pt x="868" y="1699"/>
                  </a:cubicBezTo>
                  <a:lnTo>
                    <a:pt x="1189" y="1952"/>
                  </a:lnTo>
                  <a:cubicBezTo>
                    <a:pt x="1230" y="1899"/>
                    <a:pt x="1269" y="1846"/>
                    <a:pt x="1310" y="1806"/>
                  </a:cubicBezTo>
                  <a:lnTo>
                    <a:pt x="1002" y="1551"/>
                  </a:lnTo>
                  <a:close/>
                  <a:moveTo>
                    <a:pt x="7819" y="1819"/>
                  </a:moveTo>
                  <a:lnTo>
                    <a:pt x="7485" y="2047"/>
                  </a:lnTo>
                  <a:cubicBezTo>
                    <a:pt x="7525" y="2100"/>
                    <a:pt x="7565" y="2153"/>
                    <a:pt x="7592" y="2193"/>
                  </a:cubicBezTo>
                  <a:lnTo>
                    <a:pt x="7926" y="1979"/>
                  </a:lnTo>
                  <a:lnTo>
                    <a:pt x="7926" y="1966"/>
                  </a:lnTo>
                  <a:cubicBezTo>
                    <a:pt x="7886" y="1913"/>
                    <a:pt x="7859" y="1872"/>
                    <a:pt x="7819" y="1819"/>
                  </a:cubicBezTo>
                  <a:close/>
                  <a:moveTo>
                    <a:pt x="749" y="1872"/>
                  </a:moveTo>
                  <a:lnTo>
                    <a:pt x="749" y="1886"/>
                  </a:lnTo>
                  <a:cubicBezTo>
                    <a:pt x="735" y="1913"/>
                    <a:pt x="708" y="1940"/>
                    <a:pt x="695" y="1966"/>
                  </a:cubicBezTo>
                  <a:lnTo>
                    <a:pt x="681" y="1979"/>
                  </a:lnTo>
                  <a:lnTo>
                    <a:pt x="681" y="1993"/>
                  </a:lnTo>
                  <a:lnTo>
                    <a:pt x="668" y="1993"/>
                  </a:lnTo>
                  <a:lnTo>
                    <a:pt x="668" y="2006"/>
                  </a:lnTo>
                  <a:lnTo>
                    <a:pt x="668" y="2020"/>
                  </a:lnTo>
                  <a:lnTo>
                    <a:pt x="654" y="2020"/>
                  </a:lnTo>
                  <a:lnTo>
                    <a:pt x="654" y="2033"/>
                  </a:lnTo>
                  <a:lnTo>
                    <a:pt x="642" y="2033"/>
                  </a:lnTo>
                  <a:lnTo>
                    <a:pt x="989" y="2246"/>
                  </a:lnTo>
                  <a:cubicBezTo>
                    <a:pt x="1016" y="2193"/>
                    <a:pt x="1055" y="2153"/>
                    <a:pt x="1082" y="2100"/>
                  </a:cubicBezTo>
                  <a:lnTo>
                    <a:pt x="761" y="1872"/>
                  </a:lnTo>
                  <a:close/>
                  <a:moveTo>
                    <a:pt x="8033" y="2153"/>
                  </a:moveTo>
                  <a:lnTo>
                    <a:pt x="7685" y="2353"/>
                  </a:lnTo>
                  <a:lnTo>
                    <a:pt x="7726" y="2434"/>
                  </a:lnTo>
                  <a:cubicBezTo>
                    <a:pt x="7739" y="2460"/>
                    <a:pt x="7765" y="2487"/>
                    <a:pt x="7779" y="2514"/>
                  </a:cubicBezTo>
                  <a:lnTo>
                    <a:pt x="8140" y="2327"/>
                  </a:lnTo>
                  <a:lnTo>
                    <a:pt x="8127" y="2327"/>
                  </a:lnTo>
                  <a:lnTo>
                    <a:pt x="8127" y="2314"/>
                  </a:lnTo>
                  <a:cubicBezTo>
                    <a:pt x="8113" y="2300"/>
                    <a:pt x="8100" y="2273"/>
                    <a:pt x="8086" y="2260"/>
                  </a:cubicBezTo>
                  <a:lnTo>
                    <a:pt x="8086" y="2246"/>
                  </a:lnTo>
                  <a:lnTo>
                    <a:pt x="8086" y="2234"/>
                  </a:lnTo>
                  <a:lnTo>
                    <a:pt x="8073" y="2234"/>
                  </a:lnTo>
                  <a:lnTo>
                    <a:pt x="8073" y="2220"/>
                  </a:lnTo>
                  <a:lnTo>
                    <a:pt x="8073" y="2207"/>
                  </a:lnTo>
                  <a:lnTo>
                    <a:pt x="8059" y="2207"/>
                  </a:lnTo>
                  <a:lnTo>
                    <a:pt x="8059" y="2193"/>
                  </a:lnTo>
                  <a:lnTo>
                    <a:pt x="8059" y="2180"/>
                  </a:lnTo>
                  <a:lnTo>
                    <a:pt x="8047" y="2180"/>
                  </a:lnTo>
                  <a:lnTo>
                    <a:pt x="8047" y="2166"/>
                  </a:lnTo>
                  <a:lnTo>
                    <a:pt x="8033" y="2153"/>
                  </a:lnTo>
                  <a:close/>
                  <a:moveTo>
                    <a:pt x="548" y="2207"/>
                  </a:moveTo>
                  <a:cubicBezTo>
                    <a:pt x="535" y="2246"/>
                    <a:pt x="508" y="2273"/>
                    <a:pt x="494" y="2300"/>
                  </a:cubicBezTo>
                  <a:lnTo>
                    <a:pt x="494" y="2314"/>
                  </a:lnTo>
                  <a:lnTo>
                    <a:pt x="454" y="2394"/>
                  </a:lnTo>
                  <a:lnTo>
                    <a:pt x="815" y="2567"/>
                  </a:lnTo>
                  <a:lnTo>
                    <a:pt x="895" y="2407"/>
                  </a:lnTo>
                  <a:lnTo>
                    <a:pt x="548" y="2207"/>
                  </a:lnTo>
                  <a:close/>
                  <a:moveTo>
                    <a:pt x="8220" y="2514"/>
                  </a:moveTo>
                  <a:lnTo>
                    <a:pt x="7859" y="2674"/>
                  </a:lnTo>
                  <a:cubicBezTo>
                    <a:pt x="7886" y="2742"/>
                    <a:pt x="7899" y="2795"/>
                    <a:pt x="7926" y="2849"/>
                  </a:cubicBezTo>
                  <a:lnTo>
                    <a:pt x="8300" y="2701"/>
                  </a:lnTo>
                  <a:cubicBezTo>
                    <a:pt x="8287" y="2661"/>
                    <a:pt x="8273" y="2621"/>
                    <a:pt x="8247" y="2581"/>
                  </a:cubicBezTo>
                  <a:cubicBezTo>
                    <a:pt x="8247" y="2554"/>
                    <a:pt x="8234" y="2541"/>
                    <a:pt x="8220" y="2514"/>
                  </a:cubicBezTo>
                  <a:close/>
                  <a:moveTo>
                    <a:pt x="360" y="2567"/>
                  </a:moveTo>
                  <a:lnTo>
                    <a:pt x="360" y="2581"/>
                  </a:lnTo>
                  <a:lnTo>
                    <a:pt x="360" y="2594"/>
                  </a:lnTo>
                  <a:lnTo>
                    <a:pt x="348" y="2608"/>
                  </a:lnTo>
                  <a:lnTo>
                    <a:pt x="348" y="2621"/>
                  </a:lnTo>
                  <a:lnTo>
                    <a:pt x="348" y="2635"/>
                  </a:lnTo>
                  <a:lnTo>
                    <a:pt x="334" y="2635"/>
                  </a:lnTo>
                  <a:lnTo>
                    <a:pt x="334" y="2647"/>
                  </a:lnTo>
                  <a:cubicBezTo>
                    <a:pt x="321" y="2688"/>
                    <a:pt x="307" y="2728"/>
                    <a:pt x="294" y="2754"/>
                  </a:cubicBezTo>
                  <a:lnTo>
                    <a:pt x="668" y="2902"/>
                  </a:lnTo>
                  <a:cubicBezTo>
                    <a:pt x="681" y="2849"/>
                    <a:pt x="708" y="2795"/>
                    <a:pt x="735" y="2742"/>
                  </a:cubicBezTo>
                  <a:lnTo>
                    <a:pt x="360" y="2567"/>
                  </a:lnTo>
                  <a:close/>
                  <a:moveTo>
                    <a:pt x="8367" y="2888"/>
                  </a:moveTo>
                  <a:lnTo>
                    <a:pt x="7993" y="3022"/>
                  </a:lnTo>
                  <a:cubicBezTo>
                    <a:pt x="8006" y="3075"/>
                    <a:pt x="8033" y="3129"/>
                    <a:pt x="8047" y="3196"/>
                  </a:cubicBezTo>
                  <a:lnTo>
                    <a:pt x="8434" y="3075"/>
                  </a:lnTo>
                  <a:cubicBezTo>
                    <a:pt x="8434" y="3062"/>
                    <a:pt x="8434" y="3062"/>
                    <a:pt x="8421" y="3048"/>
                  </a:cubicBezTo>
                  <a:cubicBezTo>
                    <a:pt x="8407" y="2995"/>
                    <a:pt x="8394" y="2942"/>
                    <a:pt x="8367" y="2888"/>
                  </a:cubicBezTo>
                  <a:close/>
                  <a:moveTo>
                    <a:pt x="227" y="2955"/>
                  </a:moveTo>
                  <a:cubicBezTo>
                    <a:pt x="214" y="2955"/>
                    <a:pt x="214" y="2968"/>
                    <a:pt x="214" y="2982"/>
                  </a:cubicBezTo>
                  <a:lnTo>
                    <a:pt x="214" y="2995"/>
                  </a:lnTo>
                  <a:lnTo>
                    <a:pt x="200" y="2995"/>
                  </a:lnTo>
                  <a:cubicBezTo>
                    <a:pt x="200" y="3036"/>
                    <a:pt x="187" y="3075"/>
                    <a:pt x="173" y="3116"/>
                  </a:cubicBezTo>
                  <a:lnTo>
                    <a:pt x="173" y="3129"/>
                  </a:lnTo>
                  <a:lnTo>
                    <a:pt x="160" y="3129"/>
                  </a:lnTo>
                  <a:lnTo>
                    <a:pt x="160" y="3143"/>
                  </a:lnTo>
                  <a:lnTo>
                    <a:pt x="548" y="3250"/>
                  </a:lnTo>
                  <a:cubicBezTo>
                    <a:pt x="561" y="3196"/>
                    <a:pt x="588" y="3129"/>
                    <a:pt x="601" y="3075"/>
                  </a:cubicBezTo>
                  <a:lnTo>
                    <a:pt x="227" y="2955"/>
                  </a:lnTo>
                  <a:close/>
                  <a:moveTo>
                    <a:pt x="8487" y="3276"/>
                  </a:moveTo>
                  <a:lnTo>
                    <a:pt x="8100" y="3369"/>
                  </a:lnTo>
                  <a:cubicBezTo>
                    <a:pt x="8113" y="3423"/>
                    <a:pt x="8127" y="3490"/>
                    <a:pt x="8140" y="3544"/>
                  </a:cubicBezTo>
                  <a:lnTo>
                    <a:pt x="8528" y="3476"/>
                  </a:lnTo>
                  <a:lnTo>
                    <a:pt x="8487" y="3276"/>
                  </a:lnTo>
                  <a:close/>
                  <a:moveTo>
                    <a:pt x="107" y="3343"/>
                  </a:moveTo>
                  <a:cubicBezTo>
                    <a:pt x="107" y="3356"/>
                    <a:pt x="107" y="3383"/>
                    <a:pt x="93" y="3396"/>
                  </a:cubicBezTo>
                  <a:lnTo>
                    <a:pt x="93" y="3410"/>
                  </a:lnTo>
                  <a:lnTo>
                    <a:pt x="93" y="3423"/>
                  </a:lnTo>
                  <a:lnTo>
                    <a:pt x="93" y="3437"/>
                  </a:lnTo>
                  <a:lnTo>
                    <a:pt x="93" y="3449"/>
                  </a:lnTo>
                  <a:lnTo>
                    <a:pt x="93" y="3463"/>
                  </a:lnTo>
                  <a:lnTo>
                    <a:pt x="80" y="3463"/>
                  </a:lnTo>
                  <a:lnTo>
                    <a:pt x="80" y="3476"/>
                  </a:lnTo>
                  <a:lnTo>
                    <a:pt x="80" y="3490"/>
                  </a:lnTo>
                  <a:lnTo>
                    <a:pt x="80" y="3503"/>
                  </a:lnTo>
                  <a:cubicBezTo>
                    <a:pt x="80" y="3517"/>
                    <a:pt x="80" y="3530"/>
                    <a:pt x="66" y="3544"/>
                  </a:cubicBezTo>
                  <a:lnTo>
                    <a:pt x="467" y="3610"/>
                  </a:lnTo>
                  <a:cubicBezTo>
                    <a:pt x="481" y="3544"/>
                    <a:pt x="494" y="3490"/>
                    <a:pt x="508" y="3423"/>
                  </a:cubicBezTo>
                  <a:lnTo>
                    <a:pt x="107" y="3343"/>
                  </a:lnTo>
                  <a:close/>
                  <a:moveTo>
                    <a:pt x="8567" y="3663"/>
                  </a:moveTo>
                  <a:lnTo>
                    <a:pt x="8166" y="3731"/>
                  </a:lnTo>
                  <a:cubicBezTo>
                    <a:pt x="8180" y="3784"/>
                    <a:pt x="8180" y="3850"/>
                    <a:pt x="8193" y="3904"/>
                  </a:cubicBezTo>
                  <a:lnTo>
                    <a:pt x="8594" y="3864"/>
                  </a:lnTo>
                  <a:cubicBezTo>
                    <a:pt x="8581" y="3838"/>
                    <a:pt x="8581" y="3797"/>
                    <a:pt x="8581" y="3770"/>
                  </a:cubicBezTo>
                  <a:lnTo>
                    <a:pt x="8581" y="3757"/>
                  </a:lnTo>
                  <a:cubicBezTo>
                    <a:pt x="8567" y="3731"/>
                    <a:pt x="8567" y="3690"/>
                    <a:pt x="8567" y="3663"/>
                  </a:cubicBezTo>
                  <a:close/>
                  <a:moveTo>
                    <a:pt x="40" y="3731"/>
                  </a:moveTo>
                  <a:cubicBezTo>
                    <a:pt x="27" y="3797"/>
                    <a:pt x="27" y="3864"/>
                    <a:pt x="13" y="3931"/>
                  </a:cubicBezTo>
                  <a:lnTo>
                    <a:pt x="428" y="3971"/>
                  </a:lnTo>
                  <a:cubicBezTo>
                    <a:pt x="428" y="3918"/>
                    <a:pt x="428" y="3850"/>
                    <a:pt x="441" y="3784"/>
                  </a:cubicBezTo>
                  <a:lnTo>
                    <a:pt x="40" y="3731"/>
                  </a:lnTo>
                  <a:close/>
                  <a:moveTo>
                    <a:pt x="8608" y="4064"/>
                  </a:moveTo>
                  <a:lnTo>
                    <a:pt x="8207" y="4091"/>
                  </a:lnTo>
                  <a:lnTo>
                    <a:pt x="8207" y="4278"/>
                  </a:lnTo>
                  <a:lnTo>
                    <a:pt x="8608" y="4278"/>
                  </a:lnTo>
                  <a:lnTo>
                    <a:pt x="8608" y="4158"/>
                  </a:lnTo>
                  <a:lnTo>
                    <a:pt x="8608" y="4145"/>
                  </a:lnTo>
                  <a:lnTo>
                    <a:pt x="8608" y="4064"/>
                  </a:lnTo>
                  <a:close/>
                  <a:moveTo>
                    <a:pt x="0" y="4132"/>
                  </a:moveTo>
                  <a:lnTo>
                    <a:pt x="0" y="4145"/>
                  </a:lnTo>
                  <a:lnTo>
                    <a:pt x="0" y="4158"/>
                  </a:lnTo>
                  <a:lnTo>
                    <a:pt x="0" y="4171"/>
                  </a:lnTo>
                  <a:lnTo>
                    <a:pt x="0" y="4185"/>
                  </a:lnTo>
                  <a:lnTo>
                    <a:pt x="0" y="4198"/>
                  </a:lnTo>
                  <a:lnTo>
                    <a:pt x="0" y="4212"/>
                  </a:lnTo>
                  <a:lnTo>
                    <a:pt x="0" y="4225"/>
                  </a:lnTo>
                  <a:lnTo>
                    <a:pt x="0" y="4346"/>
                  </a:lnTo>
                  <a:lnTo>
                    <a:pt x="401" y="4332"/>
                  </a:lnTo>
                  <a:cubicBezTo>
                    <a:pt x="401" y="4278"/>
                    <a:pt x="401" y="4212"/>
                    <a:pt x="414" y="4158"/>
                  </a:cubicBezTo>
                  <a:lnTo>
                    <a:pt x="0" y="4132"/>
                  </a:lnTo>
                  <a:close/>
                  <a:moveTo>
                    <a:pt x="8207" y="4452"/>
                  </a:moveTo>
                  <a:cubicBezTo>
                    <a:pt x="8207" y="4519"/>
                    <a:pt x="8193" y="4586"/>
                    <a:pt x="8193" y="4640"/>
                  </a:cubicBezTo>
                  <a:lnTo>
                    <a:pt x="8594" y="4679"/>
                  </a:lnTo>
                  <a:cubicBezTo>
                    <a:pt x="8608" y="4613"/>
                    <a:pt x="8608" y="4546"/>
                    <a:pt x="8608" y="4479"/>
                  </a:cubicBezTo>
                  <a:lnTo>
                    <a:pt x="8207" y="4452"/>
                  </a:lnTo>
                  <a:close/>
                  <a:moveTo>
                    <a:pt x="414" y="4519"/>
                  </a:moveTo>
                  <a:lnTo>
                    <a:pt x="13" y="4546"/>
                  </a:lnTo>
                  <a:lnTo>
                    <a:pt x="13" y="4652"/>
                  </a:lnTo>
                  <a:lnTo>
                    <a:pt x="13" y="4666"/>
                  </a:lnTo>
                  <a:cubicBezTo>
                    <a:pt x="27" y="4693"/>
                    <a:pt x="27" y="4720"/>
                    <a:pt x="27" y="4747"/>
                  </a:cubicBezTo>
                  <a:lnTo>
                    <a:pt x="428" y="4706"/>
                  </a:lnTo>
                  <a:cubicBezTo>
                    <a:pt x="414" y="4640"/>
                    <a:pt x="414" y="4586"/>
                    <a:pt x="414" y="4519"/>
                  </a:cubicBezTo>
                  <a:close/>
                  <a:moveTo>
                    <a:pt x="8180" y="4827"/>
                  </a:moveTo>
                  <a:cubicBezTo>
                    <a:pt x="8166" y="4880"/>
                    <a:pt x="8154" y="4947"/>
                    <a:pt x="8140" y="5000"/>
                  </a:cubicBezTo>
                  <a:lnTo>
                    <a:pt x="8541" y="5080"/>
                  </a:lnTo>
                  <a:lnTo>
                    <a:pt x="8541" y="5053"/>
                  </a:lnTo>
                  <a:lnTo>
                    <a:pt x="8541" y="5041"/>
                  </a:lnTo>
                  <a:lnTo>
                    <a:pt x="8555" y="5041"/>
                  </a:lnTo>
                  <a:lnTo>
                    <a:pt x="8555" y="5027"/>
                  </a:lnTo>
                  <a:lnTo>
                    <a:pt x="8555" y="5014"/>
                  </a:lnTo>
                  <a:lnTo>
                    <a:pt x="8555" y="5000"/>
                  </a:lnTo>
                  <a:lnTo>
                    <a:pt x="8555" y="4987"/>
                  </a:lnTo>
                  <a:lnTo>
                    <a:pt x="8555" y="4973"/>
                  </a:lnTo>
                  <a:lnTo>
                    <a:pt x="8555" y="4960"/>
                  </a:lnTo>
                  <a:lnTo>
                    <a:pt x="8567" y="4960"/>
                  </a:lnTo>
                  <a:lnTo>
                    <a:pt x="8567" y="4880"/>
                  </a:lnTo>
                  <a:lnTo>
                    <a:pt x="8180" y="4827"/>
                  </a:lnTo>
                  <a:close/>
                  <a:moveTo>
                    <a:pt x="454" y="4880"/>
                  </a:moveTo>
                  <a:lnTo>
                    <a:pt x="53" y="4947"/>
                  </a:lnTo>
                  <a:cubicBezTo>
                    <a:pt x="53" y="4960"/>
                    <a:pt x="53" y="4987"/>
                    <a:pt x="66" y="5014"/>
                  </a:cubicBezTo>
                  <a:lnTo>
                    <a:pt x="66" y="5027"/>
                  </a:lnTo>
                  <a:cubicBezTo>
                    <a:pt x="66" y="5067"/>
                    <a:pt x="80" y="5107"/>
                    <a:pt x="80" y="5148"/>
                  </a:cubicBezTo>
                  <a:lnTo>
                    <a:pt x="481" y="5067"/>
                  </a:lnTo>
                  <a:cubicBezTo>
                    <a:pt x="467" y="5000"/>
                    <a:pt x="454" y="4947"/>
                    <a:pt x="454" y="4880"/>
                  </a:cubicBezTo>
                  <a:close/>
                  <a:moveTo>
                    <a:pt x="8113" y="5187"/>
                  </a:moveTo>
                  <a:cubicBezTo>
                    <a:pt x="8100" y="5241"/>
                    <a:pt x="8073" y="5294"/>
                    <a:pt x="8059" y="5361"/>
                  </a:cubicBezTo>
                  <a:lnTo>
                    <a:pt x="8448" y="5468"/>
                  </a:lnTo>
                  <a:lnTo>
                    <a:pt x="8448" y="5454"/>
                  </a:lnTo>
                  <a:lnTo>
                    <a:pt x="8460" y="5454"/>
                  </a:lnTo>
                  <a:lnTo>
                    <a:pt x="8460" y="5442"/>
                  </a:lnTo>
                  <a:cubicBezTo>
                    <a:pt x="8460" y="5415"/>
                    <a:pt x="8474" y="5388"/>
                    <a:pt x="8487" y="5348"/>
                  </a:cubicBezTo>
                  <a:lnTo>
                    <a:pt x="8487" y="5335"/>
                  </a:lnTo>
                  <a:lnTo>
                    <a:pt x="8487" y="5321"/>
                  </a:lnTo>
                  <a:lnTo>
                    <a:pt x="8487" y="5308"/>
                  </a:lnTo>
                  <a:lnTo>
                    <a:pt x="8501" y="5294"/>
                  </a:lnTo>
                  <a:lnTo>
                    <a:pt x="8501" y="5281"/>
                  </a:lnTo>
                  <a:lnTo>
                    <a:pt x="8501" y="5267"/>
                  </a:lnTo>
                  <a:lnTo>
                    <a:pt x="8113" y="5187"/>
                  </a:lnTo>
                  <a:close/>
                  <a:moveTo>
                    <a:pt x="521" y="5241"/>
                  </a:moveTo>
                  <a:lnTo>
                    <a:pt x="134" y="5335"/>
                  </a:lnTo>
                  <a:cubicBezTo>
                    <a:pt x="134" y="5361"/>
                    <a:pt x="134" y="5374"/>
                    <a:pt x="147" y="5388"/>
                  </a:cubicBezTo>
                  <a:lnTo>
                    <a:pt x="147" y="5401"/>
                  </a:lnTo>
                  <a:cubicBezTo>
                    <a:pt x="160" y="5442"/>
                    <a:pt x="173" y="5481"/>
                    <a:pt x="187" y="5535"/>
                  </a:cubicBezTo>
                  <a:lnTo>
                    <a:pt x="574" y="5415"/>
                  </a:lnTo>
                  <a:cubicBezTo>
                    <a:pt x="548" y="5361"/>
                    <a:pt x="535" y="5294"/>
                    <a:pt x="521" y="5241"/>
                  </a:cubicBezTo>
                  <a:close/>
                  <a:moveTo>
                    <a:pt x="8006" y="5535"/>
                  </a:moveTo>
                  <a:cubicBezTo>
                    <a:pt x="7993" y="5588"/>
                    <a:pt x="7966" y="5655"/>
                    <a:pt x="7953" y="5709"/>
                  </a:cubicBezTo>
                  <a:lnTo>
                    <a:pt x="8327" y="5855"/>
                  </a:lnTo>
                  <a:cubicBezTo>
                    <a:pt x="8341" y="5816"/>
                    <a:pt x="8354" y="5789"/>
                    <a:pt x="8354" y="5749"/>
                  </a:cubicBezTo>
                  <a:lnTo>
                    <a:pt x="8367" y="5749"/>
                  </a:lnTo>
                  <a:lnTo>
                    <a:pt x="8367" y="5736"/>
                  </a:lnTo>
                  <a:cubicBezTo>
                    <a:pt x="8380" y="5709"/>
                    <a:pt x="8380" y="5682"/>
                    <a:pt x="8394" y="5655"/>
                  </a:cubicBezTo>
                  <a:lnTo>
                    <a:pt x="8006" y="5535"/>
                  </a:lnTo>
                  <a:close/>
                  <a:moveTo>
                    <a:pt x="628" y="5588"/>
                  </a:moveTo>
                  <a:lnTo>
                    <a:pt x="241" y="5722"/>
                  </a:lnTo>
                  <a:cubicBezTo>
                    <a:pt x="253" y="5736"/>
                    <a:pt x="253" y="5749"/>
                    <a:pt x="253" y="5762"/>
                  </a:cubicBezTo>
                  <a:lnTo>
                    <a:pt x="253" y="5775"/>
                  </a:lnTo>
                  <a:lnTo>
                    <a:pt x="267" y="5775"/>
                  </a:lnTo>
                  <a:cubicBezTo>
                    <a:pt x="280" y="5816"/>
                    <a:pt x="294" y="5869"/>
                    <a:pt x="321" y="5909"/>
                  </a:cubicBezTo>
                  <a:lnTo>
                    <a:pt x="695" y="5762"/>
                  </a:lnTo>
                  <a:cubicBezTo>
                    <a:pt x="668" y="5709"/>
                    <a:pt x="642" y="5642"/>
                    <a:pt x="628" y="5588"/>
                  </a:cubicBezTo>
                  <a:close/>
                  <a:moveTo>
                    <a:pt x="7872" y="5869"/>
                  </a:moveTo>
                  <a:cubicBezTo>
                    <a:pt x="7859" y="5936"/>
                    <a:pt x="7833" y="5989"/>
                    <a:pt x="7806" y="6043"/>
                  </a:cubicBezTo>
                  <a:lnTo>
                    <a:pt x="8166" y="6217"/>
                  </a:lnTo>
                  <a:lnTo>
                    <a:pt x="8166" y="6203"/>
                  </a:lnTo>
                  <a:lnTo>
                    <a:pt x="8180" y="6190"/>
                  </a:lnTo>
                  <a:lnTo>
                    <a:pt x="8180" y="6176"/>
                  </a:lnTo>
                  <a:lnTo>
                    <a:pt x="8180" y="6163"/>
                  </a:lnTo>
                  <a:lnTo>
                    <a:pt x="8193" y="6163"/>
                  </a:lnTo>
                  <a:lnTo>
                    <a:pt x="8193" y="6150"/>
                  </a:lnTo>
                  <a:lnTo>
                    <a:pt x="8193" y="6137"/>
                  </a:lnTo>
                  <a:lnTo>
                    <a:pt x="8207" y="6137"/>
                  </a:lnTo>
                  <a:lnTo>
                    <a:pt x="8207" y="6123"/>
                  </a:lnTo>
                  <a:lnTo>
                    <a:pt x="8207" y="6110"/>
                  </a:lnTo>
                  <a:lnTo>
                    <a:pt x="8220" y="6110"/>
                  </a:lnTo>
                  <a:lnTo>
                    <a:pt x="8220" y="6096"/>
                  </a:lnTo>
                  <a:lnTo>
                    <a:pt x="8220" y="6083"/>
                  </a:lnTo>
                  <a:cubicBezTo>
                    <a:pt x="8234" y="6069"/>
                    <a:pt x="8234" y="6056"/>
                    <a:pt x="8247" y="6043"/>
                  </a:cubicBezTo>
                  <a:lnTo>
                    <a:pt x="7872" y="5869"/>
                  </a:lnTo>
                  <a:close/>
                  <a:moveTo>
                    <a:pt x="761" y="5936"/>
                  </a:moveTo>
                  <a:lnTo>
                    <a:pt x="401" y="6096"/>
                  </a:lnTo>
                  <a:cubicBezTo>
                    <a:pt x="414" y="6123"/>
                    <a:pt x="414" y="6150"/>
                    <a:pt x="428" y="6176"/>
                  </a:cubicBezTo>
                  <a:lnTo>
                    <a:pt x="441" y="6176"/>
                  </a:lnTo>
                  <a:lnTo>
                    <a:pt x="441" y="6190"/>
                  </a:lnTo>
                  <a:cubicBezTo>
                    <a:pt x="454" y="6217"/>
                    <a:pt x="467" y="6256"/>
                    <a:pt x="481" y="6283"/>
                  </a:cubicBezTo>
                  <a:lnTo>
                    <a:pt x="842" y="6096"/>
                  </a:lnTo>
                  <a:lnTo>
                    <a:pt x="761" y="5936"/>
                  </a:lnTo>
                  <a:close/>
                  <a:moveTo>
                    <a:pt x="7712" y="6203"/>
                  </a:moveTo>
                  <a:cubicBezTo>
                    <a:pt x="7685" y="6256"/>
                    <a:pt x="7658" y="6310"/>
                    <a:pt x="7619" y="6363"/>
                  </a:cubicBezTo>
                  <a:lnTo>
                    <a:pt x="7966" y="6577"/>
                  </a:lnTo>
                  <a:cubicBezTo>
                    <a:pt x="7966" y="6564"/>
                    <a:pt x="7979" y="6551"/>
                    <a:pt x="7979" y="6551"/>
                  </a:cubicBezTo>
                  <a:lnTo>
                    <a:pt x="7979" y="6538"/>
                  </a:lnTo>
                  <a:lnTo>
                    <a:pt x="7993" y="6538"/>
                  </a:lnTo>
                  <a:lnTo>
                    <a:pt x="7993" y="6524"/>
                  </a:lnTo>
                  <a:lnTo>
                    <a:pt x="8006" y="6511"/>
                  </a:lnTo>
                  <a:lnTo>
                    <a:pt x="8006" y="6497"/>
                  </a:lnTo>
                  <a:lnTo>
                    <a:pt x="8020" y="6497"/>
                  </a:lnTo>
                  <a:lnTo>
                    <a:pt x="8020" y="6484"/>
                  </a:lnTo>
                  <a:lnTo>
                    <a:pt x="8020" y="6470"/>
                  </a:lnTo>
                  <a:lnTo>
                    <a:pt x="8033" y="6470"/>
                  </a:lnTo>
                  <a:lnTo>
                    <a:pt x="8033" y="6457"/>
                  </a:lnTo>
                  <a:lnTo>
                    <a:pt x="8033" y="6444"/>
                  </a:lnTo>
                  <a:lnTo>
                    <a:pt x="8047" y="6444"/>
                  </a:lnTo>
                  <a:lnTo>
                    <a:pt x="8047" y="6431"/>
                  </a:lnTo>
                  <a:lnTo>
                    <a:pt x="8059" y="6417"/>
                  </a:lnTo>
                  <a:lnTo>
                    <a:pt x="8059" y="6404"/>
                  </a:lnTo>
                  <a:lnTo>
                    <a:pt x="8073" y="6404"/>
                  </a:lnTo>
                  <a:lnTo>
                    <a:pt x="7712" y="6203"/>
                  </a:lnTo>
                  <a:close/>
                  <a:moveTo>
                    <a:pt x="936" y="6256"/>
                  </a:moveTo>
                  <a:lnTo>
                    <a:pt x="588" y="6457"/>
                  </a:lnTo>
                  <a:cubicBezTo>
                    <a:pt x="615" y="6511"/>
                    <a:pt x="654" y="6577"/>
                    <a:pt x="681" y="6631"/>
                  </a:cubicBezTo>
                  <a:lnTo>
                    <a:pt x="1029" y="6417"/>
                  </a:lnTo>
                  <a:cubicBezTo>
                    <a:pt x="989" y="6363"/>
                    <a:pt x="962" y="6310"/>
                    <a:pt x="936" y="6256"/>
                  </a:cubicBezTo>
                  <a:close/>
                  <a:moveTo>
                    <a:pt x="7525" y="6511"/>
                  </a:moveTo>
                  <a:cubicBezTo>
                    <a:pt x="7485" y="6564"/>
                    <a:pt x="7459" y="6618"/>
                    <a:pt x="7418" y="6657"/>
                  </a:cubicBezTo>
                  <a:lnTo>
                    <a:pt x="7739" y="6898"/>
                  </a:lnTo>
                  <a:cubicBezTo>
                    <a:pt x="7765" y="6858"/>
                    <a:pt x="7806" y="6818"/>
                    <a:pt x="7833" y="6764"/>
                  </a:cubicBezTo>
                  <a:lnTo>
                    <a:pt x="7846" y="6764"/>
                  </a:lnTo>
                  <a:lnTo>
                    <a:pt x="7846" y="6752"/>
                  </a:lnTo>
                  <a:lnTo>
                    <a:pt x="7859" y="6738"/>
                  </a:lnTo>
                  <a:lnTo>
                    <a:pt x="7525" y="6511"/>
                  </a:lnTo>
                  <a:close/>
                  <a:moveTo>
                    <a:pt x="1123" y="6564"/>
                  </a:moveTo>
                  <a:lnTo>
                    <a:pt x="802" y="6791"/>
                  </a:lnTo>
                  <a:cubicBezTo>
                    <a:pt x="842" y="6845"/>
                    <a:pt x="882" y="6912"/>
                    <a:pt x="922" y="6965"/>
                  </a:cubicBezTo>
                  <a:lnTo>
                    <a:pt x="1243" y="6711"/>
                  </a:lnTo>
                  <a:cubicBezTo>
                    <a:pt x="1203" y="6657"/>
                    <a:pt x="1162" y="6618"/>
                    <a:pt x="1123" y="6564"/>
                  </a:cubicBezTo>
                  <a:close/>
                  <a:moveTo>
                    <a:pt x="7298" y="6805"/>
                  </a:moveTo>
                  <a:cubicBezTo>
                    <a:pt x="7257" y="6845"/>
                    <a:pt x="7218" y="6898"/>
                    <a:pt x="7177" y="6939"/>
                  </a:cubicBezTo>
                  <a:lnTo>
                    <a:pt x="7485" y="7219"/>
                  </a:lnTo>
                  <a:cubicBezTo>
                    <a:pt x="7498" y="7192"/>
                    <a:pt x="7512" y="7179"/>
                    <a:pt x="7539" y="7153"/>
                  </a:cubicBezTo>
                  <a:lnTo>
                    <a:pt x="7539" y="7139"/>
                  </a:lnTo>
                  <a:lnTo>
                    <a:pt x="7552" y="7139"/>
                  </a:lnTo>
                  <a:lnTo>
                    <a:pt x="7552" y="7126"/>
                  </a:lnTo>
                  <a:lnTo>
                    <a:pt x="7565" y="7126"/>
                  </a:lnTo>
                  <a:lnTo>
                    <a:pt x="7565" y="7112"/>
                  </a:lnTo>
                  <a:cubicBezTo>
                    <a:pt x="7565" y="7112"/>
                    <a:pt x="7578" y="7112"/>
                    <a:pt x="7578" y="7099"/>
                  </a:cubicBezTo>
                  <a:lnTo>
                    <a:pt x="7592" y="7099"/>
                  </a:lnTo>
                  <a:lnTo>
                    <a:pt x="7592" y="7085"/>
                  </a:lnTo>
                  <a:cubicBezTo>
                    <a:pt x="7592" y="7085"/>
                    <a:pt x="7605" y="7072"/>
                    <a:pt x="7605" y="7058"/>
                  </a:cubicBezTo>
                  <a:lnTo>
                    <a:pt x="7298" y="6805"/>
                  </a:lnTo>
                  <a:close/>
                  <a:moveTo>
                    <a:pt x="1349" y="6845"/>
                  </a:moveTo>
                  <a:lnTo>
                    <a:pt x="1043" y="7112"/>
                  </a:lnTo>
                  <a:cubicBezTo>
                    <a:pt x="1096" y="7165"/>
                    <a:pt x="1136" y="7219"/>
                    <a:pt x="1176" y="7259"/>
                  </a:cubicBezTo>
                  <a:lnTo>
                    <a:pt x="1470" y="6992"/>
                  </a:lnTo>
                  <a:cubicBezTo>
                    <a:pt x="1430" y="6939"/>
                    <a:pt x="1390" y="6898"/>
                    <a:pt x="1349" y="6845"/>
                  </a:cubicBezTo>
                  <a:close/>
                  <a:moveTo>
                    <a:pt x="7058" y="7072"/>
                  </a:moveTo>
                  <a:cubicBezTo>
                    <a:pt x="7017" y="7112"/>
                    <a:pt x="6963" y="7153"/>
                    <a:pt x="6924" y="7192"/>
                  </a:cubicBezTo>
                  <a:lnTo>
                    <a:pt x="7191" y="7500"/>
                  </a:lnTo>
                  <a:cubicBezTo>
                    <a:pt x="7231" y="7459"/>
                    <a:pt x="7271" y="7433"/>
                    <a:pt x="7311" y="7393"/>
                  </a:cubicBezTo>
                  <a:lnTo>
                    <a:pt x="7311" y="7379"/>
                  </a:lnTo>
                  <a:cubicBezTo>
                    <a:pt x="7325" y="7379"/>
                    <a:pt x="7325" y="7366"/>
                    <a:pt x="7338" y="7366"/>
                  </a:cubicBezTo>
                  <a:lnTo>
                    <a:pt x="7058" y="7072"/>
                  </a:lnTo>
                  <a:close/>
                  <a:moveTo>
                    <a:pt x="1604" y="7112"/>
                  </a:moveTo>
                  <a:lnTo>
                    <a:pt x="1323" y="7406"/>
                  </a:lnTo>
                  <a:cubicBezTo>
                    <a:pt x="1337" y="7406"/>
                    <a:pt x="1337" y="7420"/>
                    <a:pt x="1337" y="7420"/>
                  </a:cubicBezTo>
                  <a:lnTo>
                    <a:pt x="1349" y="7420"/>
                  </a:lnTo>
                  <a:lnTo>
                    <a:pt x="1470" y="7540"/>
                  </a:lnTo>
                  <a:lnTo>
                    <a:pt x="1738" y="7246"/>
                  </a:lnTo>
                  <a:lnTo>
                    <a:pt x="1604" y="7112"/>
                  </a:lnTo>
                  <a:close/>
                  <a:moveTo>
                    <a:pt x="6790" y="7313"/>
                  </a:moveTo>
                  <a:cubicBezTo>
                    <a:pt x="6737" y="7352"/>
                    <a:pt x="6683" y="7393"/>
                    <a:pt x="6643" y="7433"/>
                  </a:cubicBezTo>
                  <a:lnTo>
                    <a:pt x="6883" y="7753"/>
                  </a:lnTo>
                  <a:lnTo>
                    <a:pt x="7044" y="7634"/>
                  </a:lnTo>
                  <a:lnTo>
                    <a:pt x="6790" y="7313"/>
                  </a:lnTo>
                  <a:close/>
                  <a:moveTo>
                    <a:pt x="1884" y="7352"/>
                  </a:moveTo>
                  <a:lnTo>
                    <a:pt x="1631" y="7673"/>
                  </a:lnTo>
                  <a:cubicBezTo>
                    <a:pt x="1631" y="7673"/>
                    <a:pt x="1644" y="7673"/>
                    <a:pt x="1644" y="7687"/>
                  </a:cubicBezTo>
                  <a:cubicBezTo>
                    <a:pt x="1697" y="7727"/>
                    <a:pt x="1738" y="7767"/>
                    <a:pt x="1791" y="7794"/>
                  </a:cubicBezTo>
                  <a:lnTo>
                    <a:pt x="2032" y="7473"/>
                  </a:lnTo>
                  <a:cubicBezTo>
                    <a:pt x="1978" y="7433"/>
                    <a:pt x="1925" y="7393"/>
                    <a:pt x="1884" y="7352"/>
                  </a:cubicBezTo>
                  <a:close/>
                  <a:moveTo>
                    <a:pt x="6496" y="7540"/>
                  </a:moveTo>
                  <a:cubicBezTo>
                    <a:pt x="6443" y="7566"/>
                    <a:pt x="6389" y="7607"/>
                    <a:pt x="6336" y="7634"/>
                  </a:cubicBezTo>
                  <a:lnTo>
                    <a:pt x="6550" y="7981"/>
                  </a:lnTo>
                  <a:cubicBezTo>
                    <a:pt x="6576" y="7955"/>
                    <a:pt x="6616" y="7941"/>
                    <a:pt x="6643" y="7914"/>
                  </a:cubicBezTo>
                  <a:lnTo>
                    <a:pt x="6657" y="7914"/>
                  </a:lnTo>
                  <a:cubicBezTo>
                    <a:pt x="6683" y="7901"/>
                    <a:pt x="6696" y="7887"/>
                    <a:pt x="6710" y="7874"/>
                  </a:cubicBezTo>
                  <a:lnTo>
                    <a:pt x="6496" y="7540"/>
                  </a:lnTo>
                  <a:close/>
                  <a:moveTo>
                    <a:pt x="2178" y="7566"/>
                  </a:moveTo>
                  <a:lnTo>
                    <a:pt x="1952" y="7914"/>
                  </a:lnTo>
                  <a:cubicBezTo>
                    <a:pt x="2005" y="7941"/>
                    <a:pt x="2045" y="7967"/>
                    <a:pt x="2085" y="7994"/>
                  </a:cubicBezTo>
                  <a:lnTo>
                    <a:pt x="2098" y="7994"/>
                  </a:lnTo>
                  <a:cubicBezTo>
                    <a:pt x="2112" y="8008"/>
                    <a:pt x="2112" y="8008"/>
                    <a:pt x="2125" y="8008"/>
                  </a:cubicBezTo>
                  <a:lnTo>
                    <a:pt x="2326" y="7660"/>
                  </a:lnTo>
                  <a:cubicBezTo>
                    <a:pt x="2272" y="7634"/>
                    <a:pt x="2232" y="7607"/>
                    <a:pt x="2178" y="7566"/>
                  </a:cubicBezTo>
                  <a:close/>
                  <a:moveTo>
                    <a:pt x="6175" y="7727"/>
                  </a:moveTo>
                  <a:lnTo>
                    <a:pt x="6015" y="7807"/>
                  </a:lnTo>
                  <a:lnTo>
                    <a:pt x="6188" y="8168"/>
                  </a:lnTo>
                  <a:lnTo>
                    <a:pt x="6215" y="8168"/>
                  </a:lnTo>
                  <a:cubicBezTo>
                    <a:pt x="6268" y="8142"/>
                    <a:pt x="6322" y="8115"/>
                    <a:pt x="6375" y="8074"/>
                  </a:cubicBezTo>
                  <a:lnTo>
                    <a:pt x="6175" y="7727"/>
                  </a:lnTo>
                  <a:close/>
                  <a:moveTo>
                    <a:pt x="2486" y="7753"/>
                  </a:moveTo>
                  <a:lnTo>
                    <a:pt x="2299" y="8115"/>
                  </a:lnTo>
                  <a:cubicBezTo>
                    <a:pt x="2353" y="8142"/>
                    <a:pt x="2392" y="8154"/>
                    <a:pt x="2446" y="8181"/>
                  </a:cubicBezTo>
                  <a:lnTo>
                    <a:pt x="2459" y="8181"/>
                  </a:lnTo>
                  <a:cubicBezTo>
                    <a:pt x="2459" y="8195"/>
                    <a:pt x="2472" y="8195"/>
                    <a:pt x="2486" y="8208"/>
                  </a:cubicBezTo>
                  <a:lnTo>
                    <a:pt x="2659" y="7834"/>
                  </a:lnTo>
                  <a:cubicBezTo>
                    <a:pt x="2606" y="7807"/>
                    <a:pt x="2540" y="7780"/>
                    <a:pt x="2486" y="7753"/>
                  </a:cubicBezTo>
                  <a:close/>
                  <a:moveTo>
                    <a:pt x="5855" y="7887"/>
                  </a:moveTo>
                  <a:cubicBezTo>
                    <a:pt x="5787" y="7914"/>
                    <a:pt x="5734" y="7928"/>
                    <a:pt x="5680" y="7955"/>
                  </a:cubicBezTo>
                  <a:lnTo>
                    <a:pt x="5828" y="8329"/>
                  </a:lnTo>
                  <a:lnTo>
                    <a:pt x="5841" y="8329"/>
                  </a:lnTo>
                  <a:cubicBezTo>
                    <a:pt x="5881" y="8315"/>
                    <a:pt x="5908" y="8302"/>
                    <a:pt x="5948" y="8288"/>
                  </a:cubicBezTo>
                  <a:lnTo>
                    <a:pt x="5948" y="8275"/>
                  </a:lnTo>
                  <a:cubicBezTo>
                    <a:pt x="5974" y="8275"/>
                    <a:pt x="5988" y="8261"/>
                    <a:pt x="6015" y="8261"/>
                  </a:cubicBezTo>
                  <a:lnTo>
                    <a:pt x="5855" y="7887"/>
                  </a:lnTo>
                  <a:close/>
                  <a:moveTo>
                    <a:pt x="2820" y="7914"/>
                  </a:moveTo>
                  <a:lnTo>
                    <a:pt x="2673" y="8288"/>
                  </a:lnTo>
                  <a:lnTo>
                    <a:pt x="2700" y="8288"/>
                  </a:lnTo>
                  <a:lnTo>
                    <a:pt x="2700" y="8302"/>
                  </a:lnTo>
                  <a:lnTo>
                    <a:pt x="2727" y="8302"/>
                  </a:lnTo>
                  <a:lnTo>
                    <a:pt x="2740" y="8315"/>
                  </a:lnTo>
                  <a:lnTo>
                    <a:pt x="2766" y="8315"/>
                  </a:lnTo>
                  <a:lnTo>
                    <a:pt x="2766" y="8329"/>
                  </a:lnTo>
                  <a:lnTo>
                    <a:pt x="2807" y="8329"/>
                  </a:lnTo>
                  <a:lnTo>
                    <a:pt x="2807" y="8342"/>
                  </a:lnTo>
                  <a:lnTo>
                    <a:pt x="2820" y="8342"/>
                  </a:lnTo>
                  <a:cubicBezTo>
                    <a:pt x="2834" y="8342"/>
                    <a:pt x="2847" y="8356"/>
                    <a:pt x="2860" y="8356"/>
                  </a:cubicBezTo>
                  <a:lnTo>
                    <a:pt x="2994" y="7981"/>
                  </a:lnTo>
                  <a:cubicBezTo>
                    <a:pt x="2941" y="7955"/>
                    <a:pt x="2873" y="7928"/>
                    <a:pt x="2820" y="7914"/>
                  </a:cubicBezTo>
                  <a:close/>
                  <a:moveTo>
                    <a:pt x="5507" y="8021"/>
                  </a:moveTo>
                  <a:cubicBezTo>
                    <a:pt x="5454" y="8035"/>
                    <a:pt x="5386" y="8048"/>
                    <a:pt x="5333" y="8061"/>
                  </a:cubicBezTo>
                  <a:lnTo>
                    <a:pt x="5440" y="8462"/>
                  </a:lnTo>
                  <a:cubicBezTo>
                    <a:pt x="5507" y="8436"/>
                    <a:pt x="5560" y="8422"/>
                    <a:pt x="5627" y="8395"/>
                  </a:cubicBezTo>
                  <a:lnTo>
                    <a:pt x="5507" y="8021"/>
                  </a:lnTo>
                  <a:close/>
                  <a:moveTo>
                    <a:pt x="3167" y="8035"/>
                  </a:moveTo>
                  <a:lnTo>
                    <a:pt x="3048" y="8422"/>
                  </a:lnTo>
                  <a:lnTo>
                    <a:pt x="3074" y="8422"/>
                  </a:lnTo>
                  <a:cubicBezTo>
                    <a:pt x="3087" y="8422"/>
                    <a:pt x="3087" y="8436"/>
                    <a:pt x="3087" y="8436"/>
                  </a:cubicBezTo>
                  <a:lnTo>
                    <a:pt x="3101" y="8436"/>
                  </a:lnTo>
                  <a:cubicBezTo>
                    <a:pt x="3155" y="8449"/>
                    <a:pt x="3194" y="8462"/>
                    <a:pt x="3248" y="8475"/>
                  </a:cubicBezTo>
                  <a:lnTo>
                    <a:pt x="3342" y="8088"/>
                  </a:lnTo>
                  <a:cubicBezTo>
                    <a:pt x="3288" y="8061"/>
                    <a:pt x="3221" y="8048"/>
                    <a:pt x="3167" y="8035"/>
                  </a:cubicBezTo>
                  <a:close/>
                  <a:moveTo>
                    <a:pt x="5159" y="8115"/>
                  </a:moveTo>
                  <a:cubicBezTo>
                    <a:pt x="5092" y="8128"/>
                    <a:pt x="5039" y="8142"/>
                    <a:pt x="4972" y="8142"/>
                  </a:cubicBezTo>
                  <a:lnTo>
                    <a:pt x="5039" y="8543"/>
                  </a:lnTo>
                  <a:lnTo>
                    <a:pt x="5065" y="8543"/>
                  </a:lnTo>
                  <a:cubicBezTo>
                    <a:pt x="5133" y="8529"/>
                    <a:pt x="5186" y="8516"/>
                    <a:pt x="5240" y="8502"/>
                  </a:cubicBezTo>
                  <a:lnTo>
                    <a:pt x="5159" y="8115"/>
                  </a:lnTo>
                  <a:close/>
                  <a:moveTo>
                    <a:pt x="3515" y="8128"/>
                  </a:moveTo>
                  <a:lnTo>
                    <a:pt x="3435" y="8516"/>
                  </a:lnTo>
                  <a:lnTo>
                    <a:pt x="3636" y="8555"/>
                  </a:lnTo>
                  <a:lnTo>
                    <a:pt x="3702" y="8154"/>
                  </a:lnTo>
                  <a:cubicBezTo>
                    <a:pt x="3636" y="8142"/>
                    <a:pt x="3582" y="8142"/>
                    <a:pt x="3515" y="8128"/>
                  </a:cubicBezTo>
                  <a:close/>
                  <a:moveTo>
                    <a:pt x="3876" y="8181"/>
                  </a:moveTo>
                  <a:lnTo>
                    <a:pt x="3836" y="8582"/>
                  </a:lnTo>
                  <a:cubicBezTo>
                    <a:pt x="3876" y="8582"/>
                    <a:pt x="3916" y="8582"/>
                    <a:pt x="3956" y="8596"/>
                  </a:cubicBezTo>
                  <a:lnTo>
                    <a:pt x="4037" y="8596"/>
                  </a:lnTo>
                  <a:lnTo>
                    <a:pt x="4063" y="8195"/>
                  </a:lnTo>
                  <a:cubicBezTo>
                    <a:pt x="4010" y="8195"/>
                    <a:pt x="3943" y="8181"/>
                    <a:pt x="3876" y="8181"/>
                  </a:cubicBezTo>
                  <a:close/>
                  <a:moveTo>
                    <a:pt x="4798" y="8168"/>
                  </a:moveTo>
                  <a:cubicBezTo>
                    <a:pt x="4732" y="8181"/>
                    <a:pt x="4678" y="8181"/>
                    <a:pt x="4611" y="8195"/>
                  </a:cubicBezTo>
                  <a:lnTo>
                    <a:pt x="4638" y="8596"/>
                  </a:lnTo>
                  <a:cubicBezTo>
                    <a:pt x="4705" y="8596"/>
                    <a:pt x="4771" y="8582"/>
                    <a:pt x="4839" y="8569"/>
                  </a:cubicBezTo>
                  <a:lnTo>
                    <a:pt x="4798" y="8168"/>
                  </a:lnTo>
                  <a:close/>
                  <a:moveTo>
                    <a:pt x="4251" y="8208"/>
                  </a:moveTo>
                  <a:lnTo>
                    <a:pt x="4237" y="8609"/>
                  </a:lnTo>
                  <a:lnTo>
                    <a:pt x="4438" y="8609"/>
                  </a:lnTo>
                  <a:lnTo>
                    <a:pt x="4424" y="8208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38;p62"/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39;p62"/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0;p62"/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441;p62"/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442;p62"/>
            <p:cNvSpPr/>
            <p:nvPr/>
          </p:nvSpPr>
          <p:spPr>
            <a:xfrm>
              <a:off x="7804622" y="4237291"/>
              <a:ext cx="124108" cy="280127"/>
            </a:xfrm>
            <a:custGeom>
              <a:avLst/>
              <a:gdLst/>
              <a:ahLst/>
              <a:cxnLst/>
              <a:rect l="l" t="t" r="r" b="b"/>
              <a:pathLst>
                <a:path w="2594" h="5855" extrusionOk="0">
                  <a:moveTo>
                    <a:pt x="1123" y="0"/>
                  </a:moveTo>
                  <a:lnTo>
                    <a:pt x="1136" y="441"/>
                  </a:lnTo>
                  <a:cubicBezTo>
                    <a:pt x="775" y="468"/>
                    <a:pt x="494" y="588"/>
                    <a:pt x="294" y="802"/>
                  </a:cubicBezTo>
                  <a:cubicBezTo>
                    <a:pt x="93" y="1016"/>
                    <a:pt x="0" y="1296"/>
                    <a:pt x="0" y="1658"/>
                  </a:cubicBezTo>
                  <a:cubicBezTo>
                    <a:pt x="13" y="1911"/>
                    <a:pt x="66" y="2139"/>
                    <a:pt x="161" y="2312"/>
                  </a:cubicBezTo>
                  <a:cubicBezTo>
                    <a:pt x="254" y="2486"/>
                    <a:pt x="387" y="2647"/>
                    <a:pt x="574" y="2807"/>
                  </a:cubicBezTo>
                  <a:lnTo>
                    <a:pt x="1216" y="3355"/>
                  </a:lnTo>
                  <a:cubicBezTo>
                    <a:pt x="1310" y="3422"/>
                    <a:pt x="1390" y="3488"/>
                    <a:pt x="1444" y="3542"/>
                  </a:cubicBezTo>
                  <a:cubicBezTo>
                    <a:pt x="1497" y="3595"/>
                    <a:pt x="1537" y="3663"/>
                    <a:pt x="1590" y="3729"/>
                  </a:cubicBezTo>
                  <a:cubicBezTo>
                    <a:pt x="1644" y="3809"/>
                    <a:pt x="1684" y="3876"/>
                    <a:pt x="1711" y="3970"/>
                  </a:cubicBezTo>
                  <a:cubicBezTo>
                    <a:pt x="1738" y="4050"/>
                    <a:pt x="1751" y="4144"/>
                    <a:pt x="1751" y="4237"/>
                  </a:cubicBezTo>
                  <a:cubicBezTo>
                    <a:pt x="1751" y="4384"/>
                    <a:pt x="1724" y="4491"/>
                    <a:pt x="1658" y="4572"/>
                  </a:cubicBezTo>
                  <a:cubicBezTo>
                    <a:pt x="1604" y="4652"/>
                    <a:pt x="1497" y="4705"/>
                    <a:pt x="1363" y="4705"/>
                  </a:cubicBezTo>
                  <a:cubicBezTo>
                    <a:pt x="1016" y="4705"/>
                    <a:pt x="829" y="4384"/>
                    <a:pt x="802" y="3756"/>
                  </a:cubicBezTo>
                  <a:lnTo>
                    <a:pt x="40" y="3930"/>
                  </a:lnTo>
                  <a:cubicBezTo>
                    <a:pt x="93" y="4878"/>
                    <a:pt x="521" y="5360"/>
                    <a:pt x="1323" y="5374"/>
                  </a:cubicBezTo>
                  <a:lnTo>
                    <a:pt x="1337" y="5855"/>
                  </a:lnTo>
                  <a:lnTo>
                    <a:pt x="1577" y="5841"/>
                  </a:lnTo>
                  <a:lnTo>
                    <a:pt x="1563" y="5360"/>
                  </a:lnTo>
                  <a:cubicBezTo>
                    <a:pt x="1884" y="5320"/>
                    <a:pt x="2139" y="5199"/>
                    <a:pt x="2326" y="4973"/>
                  </a:cubicBezTo>
                  <a:cubicBezTo>
                    <a:pt x="2513" y="4759"/>
                    <a:pt x="2593" y="4491"/>
                    <a:pt x="2593" y="4171"/>
                  </a:cubicBezTo>
                  <a:cubicBezTo>
                    <a:pt x="2593" y="4023"/>
                    <a:pt x="2566" y="3876"/>
                    <a:pt x="2526" y="3729"/>
                  </a:cubicBezTo>
                  <a:cubicBezTo>
                    <a:pt x="2486" y="3595"/>
                    <a:pt x="2433" y="3475"/>
                    <a:pt x="2365" y="3355"/>
                  </a:cubicBezTo>
                  <a:cubicBezTo>
                    <a:pt x="2285" y="3248"/>
                    <a:pt x="2205" y="3141"/>
                    <a:pt x="2125" y="3061"/>
                  </a:cubicBezTo>
                  <a:cubicBezTo>
                    <a:pt x="2045" y="2968"/>
                    <a:pt x="1952" y="2873"/>
                    <a:pt x="1845" y="2793"/>
                  </a:cubicBezTo>
                  <a:lnTo>
                    <a:pt x="1216" y="2246"/>
                  </a:lnTo>
                  <a:cubicBezTo>
                    <a:pt x="1082" y="2139"/>
                    <a:pt x="989" y="2032"/>
                    <a:pt x="922" y="1938"/>
                  </a:cubicBezTo>
                  <a:cubicBezTo>
                    <a:pt x="856" y="1831"/>
                    <a:pt x="829" y="1711"/>
                    <a:pt x="829" y="1551"/>
                  </a:cubicBezTo>
                  <a:cubicBezTo>
                    <a:pt x="815" y="1417"/>
                    <a:pt x="856" y="1323"/>
                    <a:pt x="922" y="1243"/>
                  </a:cubicBezTo>
                  <a:cubicBezTo>
                    <a:pt x="989" y="1163"/>
                    <a:pt x="1082" y="1109"/>
                    <a:pt x="1216" y="1109"/>
                  </a:cubicBezTo>
                  <a:cubicBezTo>
                    <a:pt x="1230" y="1096"/>
                    <a:pt x="1257" y="1096"/>
                    <a:pt x="1269" y="1096"/>
                  </a:cubicBezTo>
                  <a:cubicBezTo>
                    <a:pt x="1323" y="1096"/>
                    <a:pt x="1376" y="1109"/>
                    <a:pt x="1417" y="1136"/>
                  </a:cubicBezTo>
                  <a:cubicBezTo>
                    <a:pt x="1470" y="1163"/>
                    <a:pt x="1524" y="1189"/>
                    <a:pt x="1551" y="1243"/>
                  </a:cubicBezTo>
                  <a:cubicBezTo>
                    <a:pt x="1590" y="1283"/>
                    <a:pt x="1617" y="1337"/>
                    <a:pt x="1644" y="1417"/>
                  </a:cubicBezTo>
                  <a:cubicBezTo>
                    <a:pt x="1658" y="1483"/>
                    <a:pt x="1684" y="1564"/>
                    <a:pt x="1684" y="1631"/>
                  </a:cubicBezTo>
                  <a:cubicBezTo>
                    <a:pt x="1697" y="1697"/>
                    <a:pt x="1711" y="1791"/>
                    <a:pt x="1711" y="1884"/>
                  </a:cubicBezTo>
                  <a:lnTo>
                    <a:pt x="2460" y="1724"/>
                  </a:lnTo>
                  <a:cubicBezTo>
                    <a:pt x="2446" y="1537"/>
                    <a:pt x="2419" y="1376"/>
                    <a:pt x="2379" y="1243"/>
                  </a:cubicBezTo>
                  <a:cubicBezTo>
                    <a:pt x="2339" y="1109"/>
                    <a:pt x="2272" y="975"/>
                    <a:pt x="2192" y="856"/>
                  </a:cubicBezTo>
                  <a:cubicBezTo>
                    <a:pt x="2112" y="735"/>
                    <a:pt x="2005" y="628"/>
                    <a:pt x="1871" y="562"/>
                  </a:cubicBezTo>
                  <a:cubicBezTo>
                    <a:pt x="1738" y="494"/>
                    <a:pt x="1577" y="455"/>
                    <a:pt x="1376" y="44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443;p62"/>
            <p:cNvSpPr/>
            <p:nvPr/>
          </p:nvSpPr>
          <p:spPr>
            <a:xfrm>
              <a:off x="5084161" y="3279309"/>
              <a:ext cx="739287" cy="340889"/>
            </a:xfrm>
            <a:custGeom>
              <a:avLst/>
              <a:gdLst/>
              <a:ahLst/>
              <a:cxnLst/>
              <a:rect l="l" t="t" r="r" b="b"/>
              <a:pathLst>
                <a:path w="15452" h="7125" extrusionOk="0">
                  <a:moveTo>
                    <a:pt x="6576" y="0"/>
                  </a:moveTo>
                  <a:cubicBezTo>
                    <a:pt x="3743" y="0"/>
                    <a:pt x="5213" y="5841"/>
                    <a:pt x="5213" y="5841"/>
                  </a:cubicBezTo>
                  <a:cubicBezTo>
                    <a:pt x="5213" y="5841"/>
                    <a:pt x="4384" y="3381"/>
                    <a:pt x="2834" y="3381"/>
                  </a:cubicBezTo>
                  <a:cubicBezTo>
                    <a:pt x="1283" y="3381"/>
                    <a:pt x="2647" y="6482"/>
                    <a:pt x="2647" y="6482"/>
                  </a:cubicBezTo>
                  <a:lnTo>
                    <a:pt x="0" y="7124"/>
                  </a:lnTo>
                  <a:lnTo>
                    <a:pt x="15452" y="7124"/>
                  </a:lnTo>
                  <a:cubicBezTo>
                    <a:pt x="15452" y="7124"/>
                    <a:pt x="14386" y="6382"/>
                    <a:pt x="13026" y="6382"/>
                  </a:cubicBezTo>
                  <a:cubicBezTo>
                    <a:pt x="12948" y="6382"/>
                    <a:pt x="12870" y="6384"/>
                    <a:pt x="12791" y="6389"/>
                  </a:cubicBezTo>
                  <a:cubicBezTo>
                    <a:pt x="12791" y="6389"/>
                    <a:pt x="13506" y="3286"/>
                    <a:pt x="11863" y="3286"/>
                  </a:cubicBezTo>
                  <a:cubicBezTo>
                    <a:pt x="11839" y="3286"/>
                    <a:pt x="11815" y="3287"/>
                    <a:pt x="11789" y="3288"/>
                  </a:cubicBezTo>
                  <a:cubicBezTo>
                    <a:pt x="10052" y="3381"/>
                    <a:pt x="8769" y="5935"/>
                    <a:pt x="8769" y="5935"/>
                  </a:cubicBezTo>
                  <a:cubicBezTo>
                    <a:pt x="8769" y="5935"/>
                    <a:pt x="9410" y="0"/>
                    <a:pt x="657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444;p62"/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445;p62"/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446;p62"/>
            <p:cNvSpPr/>
            <p:nvPr/>
          </p:nvSpPr>
          <p:spPr>
            <a:xfrm>
              <a:off x="5219703" y="1529604"/>
              <a:ext cx="562838" cy="259698"/>
            </a:xfrm>
            <a:custGeom>
              <a:avLst/>
              <a:gdLst/>
              <a:ahLst/>
              <a:cxnLst/>
              <a:rect l="l" t="t" r="r" b="b"/>
              <a:pathLst>
                <a:path w="11764" h="5428" extrusionOk="0">
                  <a:moveTo>
                    <a:pt x="5013" y="1"/>
                  </a:moveTo>
                  <a:cubicBezTo>
                    <a:pt x="2861" y="1"/>
                    <a:pt x="3970" y="4451"/>
                    <a:pt x="3970" y="4451"/>
                  </a:cubicBezTo>
                  <a:cubicBezTo>
                    <a:pt x="3970" y="4451"/>
                    <a:pt x="3342" y="2580"/>
                    <a:pt x="2152" y="2580"/>
                  </a:cubicBezTo>
                  <a:cubicBezTo>
                    <a:pt x="976" y="2580"/>
                    <a:pt x="2019" y="4946"/>
                    <a:pt x="2019" y="4946"/>
                  </a:cubicBezTo>
                  <a:lnTo>
                    <a:pt x="1" y="5427"/>
                  </a:lnTo>
                  <a:lnTo>
                    <a:pt x="11763" y="5427"/>
                  </a:lnTo>
                  <a:cubicBezTo>
                    <a:pt x="11763" y="5427"/>
                    <a:pt x="10960" y="4872"/>
                    <a:pt x="9942" y="4872"/>
                  </a:cubicBezTo>
                  <a:cubicBezTo>
                    <a:pt x="9877" y="4872"/>
                    <a:pt x="9811" y="4874"/>
                    <a:pt x="9744" y="4879"/>
                  </a:cubicBezTo>
                  <a:cubicBezTo>
                    <a:pt x="9744" y="4879"/>
                    <a:pt x="10288" y="2512"/>
                    <a:pt x="9046" y="2512"/>
                  </a:cubicBezTo>
                  <a:cubicBezTo>
                    <a:pt x="9025" y="2512"/>
                    <a:pt x="9004" y="2512"/>
                    <a:pt x="8983" y="2513"/>
                  </a:cubicBezTo>
                  <a:cubicBezTo>
                    <a:pt x="7659" y="2580"/>
                    <a:pt x="6684" y="4531"/>
                    <a:pt x="6684" y="4531"/>
                  </a:cubicBezTo>
                  <a:cubicBezTo>
                    <a:pt x="6684" y="4531"/>
                    <a:pt x="7165" y="1"/>
                    <a:pt x="501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447;p62"/>
            <p:cNvSpPr/>
            <p:nvPr/>
          </p:nvSpPr>
          <p:spPr>
            <a:xfrm>
              <a:off x="7958680" y="3753827"/>
              <a:ext cx="810335" cy="374093"/>
            </a:xfrm>
            <a:custGeom>
              <a:avLst/>
              <a:gdLst/>
              <a:ahLst/>
              <a:cxnLst/>
              <a:rect l="l" t="t" r="r" b="b"/>
              <a:pathLst>
                <a:path w="16937" h="7819" extrusionOk="0">
                  <a:moveTo>
                    <a:pt x="7219" y="0"/>
                  </a:moveTo>
                  <a:cubicBezTo>
                    <a:pt x="4118" y="0"/>
                    <a:pt x="5722" y="6416"/>
                    <a:pt x="5722" y="6416"/>
                  </a:cubicBezTo>
                  <a:cubicBezTo>
                    <a:pt x="5722" y="6416"/>
                    <a:pt x="4813" y="3702"/>
                    <a:pt x="3116" y="3702"/>
                  </a:cubicBezTo>
                  <a:cubicBezTo>
                    <a:pt x="1405" y="3702"/>
                    <a:pt x="2915" y="7111"/>
                    <a:pt x="2915" y="7111"/>
                  </a:cubicBezTo>
                  <a:lnTo>
                    <a:pt x="1" y="7819"/>
                  </a:lnTo>
                  <a:lnTo>
                    <a:pt x="16937" y="7819"/>
                  </a:lnTo>
                  <a:cubicBezTo>
                    <a:pt x="16937" y="7819"/>
                    <a:pt x="15780" y="7008"/>
                    <a:pt x="14300" y="7008"/>
                  </a:cubicBezTo>
                  <a:cubicBezTo>
                    <a:pt x="14213" y="7008"/>
                    <a:pt x="14125" y="7011"/>
                    <a:pt x="14036" y="7017"/>
                  </a:cubicBezTo>
                  <a:cubicBezTo>
                    <a:pt x="14036" y="7017"/>
                    <a:pt x="14814" y="3607"/>
                    <a:pt x="13023" y="3607"/>
                  </a:cubicBezTo>
                  <a:cubicBezTo>
                    <a:pt x="12996" y="3607"/>
                    <a:pt x="12968" y="3607"/>
                    <a:pt x="12940" y="3609"/>
                  </a:cubicBezTo>
                  <a:cubicBezTo>
                    <a:pt x="11029" y="3702"/>
                    <a:pt x="9625" y="6509"/>
                    <a:pt x="9625" y="6509"/>
                  </a:cubicBezTo>
                  <a:cubicBezTo>
                    <a:pt x="9625" y="6509"/>
                    <a:pt x="10334" y="0"/>
                    <a:pt x="72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448;p62"/>
            <p:cNvSpPr/>
            <p:nvPr/>
          </p:nvSpPr>
          <p:spPr>
            <a:xfrm>
              <a:off x="4880680" y="2485887"/>
              <a:ext cx="271180" cy="271180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34" y="0"/>
                  </a:moveTo>
                  <a:cubicBezTo>
                    <a:pt x="1271" y="0"/>
                    <a:pt x="0" y="1270"/>
                    <a:pt x="0" y="2834"/>
                  </a:cubicBezTo>
                  <a:cubicBezTo>
                    <a:pt x="0" y="4397"/>
                    <a:pt x="1271" y="5668"/>
                    <a:pt x="2834" y="5668"/>
                  </a:cubicBezTo>
                  <a:cubicBezTo>
                    <a:pt x="4398" y="5668"/>
                    <a:pt x="5668" y="4397"/>
                    <a:pt x="5668" y="2834"/>
                  </a:cubicBezTo>
                  <a:cubicBezTo>
                    <a:pt x="5668" y="1270"/>
                    <a:pt x="4398" y="0"/>
                    <a:pt x="28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449;p62"/>
            <p:cNvSpPr/>
            <p:nvPr/>
          </p:nvSpPr>
          <p:spPr>
            <a:xfrm>
              <a:off x="6040181" y="1652994"/>
              <a:ext cx="149082" cy="149082"/>
            </a:xfrm>
            <a:custGeom>
              <a:avLst/>
              <a:gdLst/>
              <a:ahLst/>
              <a:cxnLst/>
              <a:rect l="l" t="t" r="r" b="b"/>
              <a:pathLst>
                <a:path w="3116" h="3116" extrusionOk="0">
                  <a:moveTo>
                    <a:pt x="1565" y="1"/>
                  </a:moveTo>
                  <a:cubicBezTo>
                    <a:pt x="696" y="1"/>
                    <a:pt x="0" y="696"/>
                    <a:pt x="0" y="1551"/>
                  </a:cubicBezTo>
                  <a:cubicBezTo>
                    <a:pt x="0" y="2421"/>
                    <a:pt x="696" y="3116"/>
                    <a:pt x="1565" y="3116"/>
                  </a:cubicBezTo>
                  <a:cubicBezTo>
                    <a:pt x="2420" y="3116"/>
                    <a:pt x="3115" y="2421"/>
                    <a:pt x="3115" y="1551"/>
                  </a:cubicBezTo>
                  <a:cubicBezTo>
                    <a:pt x="3115" y="696"/>
                    <a:pt x="2420" y="1"/>
                    <a:pt x="156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450;p62"/>
            <p:cNvSpPr/>
            <p:nvPr/>
          </p:nvSpPr>
          <p:spPr>
            <a:xfrm>
              <a:off x="6528143" y="4446370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451;p62"/>
            <p:cNvSpPr/>
            <p:nvPr/>
          </p:nvSpPr>
          <p:spPr>
            <a:xfrm>
              <a:off x="7708025" y="2432613"/>
              <a:ext cx="257784" cy="257736"/>
            </a:xfrm>
            <a:custGeom>
              <a:avLst/>
              <a:gdLst/>
              <a:ahLst/>
              <a:cxnLst/>
              <a:rect l="l" t="t" r="r" b="b"/>
              <a:pathLst>
                <a:path w="5388" h="5387" extrusionOk="0">
                  <a:moveTo>
                    <a:pt x="2700" y="0"/>
                  </a:moveTo>
                  <a:cubicBezTo>
                    <a:pt x="1203" y="0"/>
                    <a:pt x="0" y="1203"/>
                    <a:pt x="0" y="2686"/>
                  </a:cubicBezTo>
                  <a:cubicBezTo>
                    <a:pt x="0" y="4183"/>
                    <a:pt x="1203" y="5386"/>
                    <a:pt x="2700" y="5386"/>
                  </a:cubicBezTo>
                  <a:cubicBezTo>
                    <a:pt x="4184" y="5386"/>
                    <a:pt x="5387" y="4183"/>
                    <a:pt x="5387" y="2686"/>
                  </a:cubicBezTo>
                  <a:cubicBezTo>
                    <a:pt x="5387" y="1203"/>
                    <a:pt x="4184" y="0"/>
                    <a:pt x="27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452;p62"/>
            <p:cNvSpPr/>
            <p:nvPr/>
          </p:nvSpPr>
          <p:spPr>
            <a:xfrm>
              <a:off x="5748571" y="2852732"/>
              <a:ext cx="257784" cy="257784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88" y="0"/>
                  </a:moveTo>
                  <a:cubicBezTo>
                    <a:pt x="1203" y="0"/>
                    <a:pt x="0" y="1203"/>
                    <a:pt x="0" y="2700"/>
                  </a:cubicBezTo>
                  <a:cubicBezTo>
                    <a:pt x="0" y="4184"/>
                    <a:pt x="1203" y="5387"/>
                    <a:pt x="2688" y="5387"/>
                  </a:cubicBezTo>
                  <a:cubicBezTo>
                    <a:pt x="4185" y="5387"/>
                    <a:pt x="5388" y="4184"/>
                    <a:pt x="5388" y="2700"/>
                  </a:cubicBezTo>
                  <a:cubicBezTo>
                    <a:pt x="5388" y="1203"/>
                    <a:pt x="4185" y="0"/>
                    <a:pt x="268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453;p62"/>
            <p:cNvSpPr/>
            <p:nvPr/>
          </p:nvSpPr>
          <p:spPr>
            <a:xfrm>
              <a:off x="7897966" y="1198332"/>
              <a:ext cx="406770" cy="406770"/>
            </a:xfrm>
            <a:custGeom>
              <a:avLst/>
              <a:gdLst/>
              <a:ahLst/>
              <a:cxnLst/>
              <a:rect l="l" t="t" r="r" b="b"/>
              <a:pathLst>
                <a:path w="8502" h="8502" extrusionOk="0">
                  <a:moveTo>
                    <a:pt x="4251" y="1"/>
                  </a:moveTo>
                  <a:cubicBezTo>
                    <a:pt x="1899" y="1"/>
                    <a:pt x="1" y="1912"/>
                    <a:pt x="1" y="4251"/>
                  </a:cubicBezTo>
                  <a:cubicBezTo>
                    <a:pt x="1" y="6604"/>
                    <a:pt x="1899" y="8502"/>
                    <a:pt x="4251" y="8502"/>
                  </a:cubicBezTo>
                  <a:cubicBezTo>
                    <a:pt x="6604" y="8502"/>
                    <a:pt x="8502" y="6604"/>
                    <a:pt x="8502" y="4251"/>
                  </a:cubicBezTo>
                  <a:cubicBezTo>
                    <a:pt x="8502" y="1912"/>
                    <a:pt x="6604" y="1"/>
                    <a:pt x="425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7" name="Google Shape;2454;p62"/>
            <p:cNvGrpSpPr/>
            <p:nvPr/>
          </p:nvGrpSpPr>
          <p:grpSpPr>
            <a:xfrm>
              <a:off x="6297760" y="1840815"/>
              <a:ext cx="1539308" cy="2678457"/>
              <a:chOff x="6558189" y="2293913"/>
              <a:chExt cx="1278920" cy="2225371"/>
            </a:xfrm>
          </p:grpSpPr>
          <p:sp>
            <p:nvSpPr>
              <p:cNvPr id="2968" name="Google Shape;2455;p62"/>
              <p:cNvSpPr/>
              <p:nvPr/>
            </p:nvSpPr>
            <p:spPr>
              <a:xfrm>
                <a:off x="7362065" y="2865506"/>
                <a:ext cx="3875" cy="2009"/>
              </a:xfrm>
              <a:custGeom>
                <a:avLst/>
                <a:gdLst/>
                <a:ahLst/>
                <a:cxnLst/>
                <a:rect l="l" t="t" r="r" b="b"/>
                <a:pathLst>
                  <a:path w="81" h="42" extrusionOk="0">
                    <a:moveTo>
                      <a:pt x="1" y="1"/>
                    </a:moveTo>
                    <a:lnTo>
                      <a:pt x="1" y="14"/>
                    </a:lnTo>
                    <a:cubicBezTo>
                      <a:pt x="19" y="14"/>
                      <a:pt x="34" y="17"/>
                      <a:pt x="47" y="22"/>
                    </a:cubicBezTo>
                    <a:lnTo>
                      <a:pt x="47" y="22"/>
                    </a:lnTo>
                    <a:cubicBezTo>
                      <a:pt x="21" y="8"/>
                      <a:pt x="1" y="1"/>
                      <a:pt x="1" y="1"/>
                    </a:cubicBezTo>
                    <a:close/>
                    <a:moveTo>
                      <a:pt x="47" y="22"/>
                    </a:moveTo>
                    <a:cubicBezTo>
                      <a:pt x="58" y="27"/>
                      <a:pt x="69" y="34"/>
                      <a:pt x="81" y="41"/>
                    </a:cubicBezTo>
                    <a:cubicBezTo>
                      <a:pt x="73" y="34"/>
                      <a:pt x="62" y="27"/>
                      <a:pt x="47" y="22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456;p62"/>
              <p:cNvSpPr/>
              <p:nvPr/>
            </p:nvSpPr>
            <p:spPr>
              <a:xfrm>
                <a:off x="7702906" y="3915588"/>
                <a:ext cx="134203" cy="202859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40" extrusionOk="0">
                    <a:moveTo>
                      <a:pt x="41" y="0"/>
                    </a:moveTo>
                    <a:lnTo>
                      <a:pt x="0" y="1711"/>
                    </a:lnTo>
                    <a:cubicBezTo>
                      <a:pt x="0" y="1711"/>
                      <a:pt x="1939" y="4158"/>
                      <a:pt x="2393" y="4238"/>
                    </a:cubicBezTo>
                    <a:cubicBezTo>
                      <a:pt x="2398" y="4239"/>
                      <a:pt x="2403" y="4240"/>
                      <a:pt x="2407" y="4240"/>
                    </a:cubicBezTo>
                    <a:cubicBezTo>
                      <a:pt x="2805" y="4240"/>
                      <a:pt x="1471" y="94"/>
                      <a:pt x="1471" y="94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457;p62"/>
              <p:cNvSpPr/>
              <p:nvPr/>
            </p:nvSpPr>
            <p:spPr>
              <a:xfrm>
                <a:off x="6957878" y="4343457"/>
                <a:ext cx="159943" cy="175827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675" extrusionOk="0">
                    <a:moveTo>
                      <a:pt x="2928" y="0"/>
                    </a:moveTo>
                    <a:lnTo>
                      <a:pt x="1418" y="307"/>
                    </a:lnTo>
                    <a:cubicBezTo>
                      <a:pt x="1418" y="307"/>
                      <a:pt x="1" y="3354"/>
                      <a:pt x="1" y="3649"/>
                    </a:cubicBezTo>
                    <a:cubicBezTo>
                      <a:pt x="1" y="3666"/>
                      <a:pt x="12" y="3674"/>
                      <a:pt x="32" y="3674"/>
                    </a:cubicBezTo>
                    <a:cubicBezTo>
                      <a:pt x="370" y="3674"/>
                      <a:pt x="3343" y="1403"/>
                      <a:pt x="3343" y="1403"/>
                    </a:cubicBez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458;p62"/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1455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459;p62"/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460;p62"/>
              <p:cNvSpPr/>
              <p:nvPr/>
            </p:nvSpPr>
            <p:spPr>
              <a:xfrm>
                <a:off x="7452203" y="3390547"/>
                <a:ext cx="136212" cy="13879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901" extrusionOk="0">
                    <a:moveTo>
                      <a:pt x="1271" y="1"/>
                    </a:moveTo>
                    <a:cubicBezTo>
                      <a:pt x="1271" y="1"/>
                      <a:pt x="389" y="268"/>
                      <a:pt x="241" y="522"/>
                    </a:cubicBezTo>
                    <a:cubicBezTo>
                      <a:pt x="198" y="608"/>
                      <a:pt x="272" y="637"/>
                      <a:pt x="392" y="637"/>
                    </a:cubicBezTo>
                    <a:cubicBezTo>
                      <a:pt x="643" y="637"/>
                      <a:pt x="1097" y="509"/>
                      <a:pt x="1097" y="509"/>
                    </a:cubicBezTo>
                    <a:lnTo>
                      <a:pt x="1097" y="509"/>
                    </a:lnTo>
                    <a:cubicBezTo>
                      <a:pt x="1097" y="509"/>
                      <a:pt x="1" y="1832"/>
                      <a:pt x="95" y="2166"/>
                    </a:cubicBezTo>
                    <a:cubicBezTo>
                      <a:pt x="103" y="2204"/>
                      <a:pt x="124" y="2220"/>
                      <a:pt x="155" y="2220"/>
                    </a:cubicBezTo>
                    <a:cubicBezTo>
                      <a:pt x="409" y="2220"/>
                      <a:pt x="1324" y="1071"/>
                      <a:pt x="1324" y="1070"/>
                    </a:cubicBezTo>
                    <a:lnTo>
                      <a:pt x="1324" y="1070"/>
                    </a:lnTo>
                    <a:cubicBezTo>
                      <a:pt x="1324" y="1071"/>
                      <a:pt x="683" y="2687"/>
                      <a:pt x="963" y="2888"/>
                    </a:cubicBezTo>
                    <a:cubicBezTo>
                      <a:pt x="976" y="2896"/>
                      <a:pt x="990" y="2900"/>
                      <a:pt x="1004" y="2900"/>
                    </a:cubicBezTo>
                    <a:cubicBezTo>
                      <a:pt x="1306" y="2900"/>
                      <a:pt x="1818" y="1057"/>
                      <a:pt x="1818" y="1056"/>
                    </a:cubicBezTo>
                    <a:lnTo>
                      <a:pt x="1818" y="1056"/>
                    </a:lnTo>
                    <a:cubicBezTo>
                      <a:pt x="1818" y="1057"/>
                      <a:pt x="1685" y="2634"/>
                      <a:pt x="1872" y="2781"/>
                    </a:cubicBezTo>
                    <a:cubicBezTo>
                      <a:pt x="1879" y="2786"/>
                      <a:pt x="1885" y="2788"/>
                      <a:pt x="1892" y="2788"/>
                    </a:cubicBezTo>
                    <a:cubicBezTo>
                      <a:pt x="2085" y="2788"/>
                      <a:pt x="2260" y="949"/>
                      <a:pt x="2260" y="949"/>
                    </a:cubicBezTo>
                    <a:cubicBezTo>
                      <a:pt x="2260" y="949"/>
                      <a:pt x="2460" y="2300"/>
                      <a:pt x="2661" y="2366"/>
                    </a:cubicBezTo>
                    <a:cubicBezTo>
                      <a:pt x="2664" y="2367"/>
                      <a:pt x="2667" y="2368"/>
                      <a:pt x="2670" y="2368"/>
                    </a:cubicBezTo>
                    <a:cubicBezTo>
                      <a:pt x="2847" y="2368"/>
                      <a:pt x="2407" y="308"/>
                      <a:pt x="2407" y="308"/>
                    </a:cubicBez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461;p62"/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462;p62"/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463;p62"/>
              <p:cNvSpPr/>
              <p:nvPr/>
            </p:nvSpPr>
            <p:spPr>
              <a:xfrm>
                <a:off x="6558189" y="2293913"/>
                <a:ext cx="127935" cy="136786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859" extrusionOk="0">
                    <a:moveTo>
                      <a:pt x="1655" y="0"/>
                    </a:moveTo>
                    <a:cubicBezTo>
                      <a:pt x="1646" y="0"/>
                      <a:pt x="1638" y="4"/>
                      <a:pt x="1631" y="12"/>
                    </a:cubicBezTo>
                    <a:cubicBezTo>
                      <a:pt x="1471" y="199"/>
                      <a:pt x="1939" y="1709"/>
                      <a:pt x="1939" y="1709"/>
                    </a:cubicBezTo>
                    <a:cubicBezTo>
                      <a:pt x="1939" y="1709"/>
                      <a:pt x="1083" y="81"/>
                      <a:pt x="777" y="81"/>
                    </a:cubicBezTo>
                    <a:cubicBezTo>
                      <a:pt x="756" y="81"/>
                      <a:pt x="737" y="89"/>
                      <a:pt x="722" y="105"/>
                    </a:cubicBezTo>
                    <a:cubicBezTo>
                      <a:pt x="482" y="345"/>
                      <a:pt x="1458" y="1803"/>
                      <a:pt x="1458" y="1803"/>
                    </a:cubicBezTo>
                    <a:cubicBezTo>
                      <a:pt x="1458" y="1803"/>
                      <a:pt x="365" y="922"/>
                      <a:pt x="81" y="922"/>
                    </a:cubicBezTo>
                    <a:cubicBezTo>
                      <a:pt x="39" y="922"/>
                      <a:pt x="14" y="942"/>
                      <a:pt x="14" y="987"/>
                    </a:cubicBezTo>
                    <a:cubicBezTo>
                      <a:pt x="0" y="1335"/>
                      <a:pt x="1351" y="2404"/>
                      <a:pt x="1351" y="2404"/>
                    </a:cubicBezTo>
                    <a:cubicBezTo>
                      <a:pt x="1351" y="2404"/>
                      <a:pt x="1211" y="2395"/>
                      <a:pt x="1043" y="2395"/>
                    </a:cubicBezTo>
                    <a:cubicBezTo>
                      <a:pt x="757" y="2395"/>
                      <a:pt x="390" y="2421"/>
                      <a:pt x="508" y="2564"/>
                    </a:cubicBezTo>
                    <a:cubicBezTo>
                      <a:pt x="709" y="2792"/>
                      <a:pt x="1631" y="2858"/>
                      <a:pt x="1631" y="2858"/>
                    </a:cubicBezTo>
                    <a:lnTo>
                      <a:pt x="2674" y="2311"/>
                    </a:lnTo>
                    <a:cubicBezTo>
                      <a:pt x="2674" y="2311"/>
                      <a:pt x="2661" y="248"/>
                      <a:pt x="2500" y="248"/>
                    </a:cubicBezTo>
                    <a:cubicBezTo>
                      <a:pt x="2496" y="248"/>
                      <a:pt x="2491" y="249"/>
                      <a:pt x="2486" y="252"/>
                    </a:cubicBezTo>
                    <a:cubicBezTo>
                      <a:pt x="2299" y="359"/>
                      <a:pt x="2380" y="1709"/>
                      <a:pt x="2380" y="1709"/>
                    </a:cubicBezTo>
                    <a:cubicBezTo>
                      <a:pt x="2380" y="1709"/>
                      <a:pt x="1843" y="0"/>
                      <a:pt x="165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464;p62"/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465;p62"/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466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467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468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469;p62"/>
              <p:cNvSpPr/>
              <p:nvPr/>
            </p:nvSpPr>
            <p:spPr>
              <a:xfrm>
                <a:off x="7035242" y="2774698"/>
                <a:ext cx="161856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2421" extrusionOk="0">
                    <a:moveTo>
                      <a:pt x="1043" y="1"/>
                    </a:moveTo>
                    <a:lnTo>
                      <a:pt x="1" y="54"/>
                    </a:lnTo>
                    <a:cubicBezTo>
                      <a:pt x="1" y="54"/>
                      <a:pt x="523" y="1524"/>
                      <a:pt x="1351" y="2420"/>
                    </a:cubicBezTo>
                    <a:cubicBezTo>
                      <a:pt x="1351" y="2420"/>
                      <a:pt x="2674" y="1364"/>
                      <a:pt x="3383" y="255"/>
                    </a:cubicBezTo>
                    <a:lnTo>
                      <a:pt x="2661" y="68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470;p62"/>
              <p:cNvSpPr/>
              <p:nvPr/>
            </p:nvSpPr>
            <p:spPr>
              <a:xfrm>
                <a:off x="7083230" y="2655758"/>
                <a:ext cx="97267" cy="182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814" extrusionOk="0">
                    <a:moveTo>
                      <a:pt x="120" y="0"/>
                    </a:moveTo>
                    <a:cubicBezTo>
                      <a:pt x="120" y="0"/>
                      <a:pt x="1" y="2941"/>
                      <a:pt x="40" y="3262"/>
                    </a:cubicBezTo>
                    <a:cubicBezTo>
                      <a:pt x="94" y="3570"/>
                      <a:pt x="388" y="3770"/>
                      <a:pt x="749" y="3810"/>
                    </a:cubicBezTo>
                    <a:lnTo>
                      <a:pt x="776" y="3810"/>
                    </a:lnTo>
                    <a:cubicBezTo>
                      <a:pt x="804" y="3812"/>
                      <a:pt x="831" y="3813"/>
                      <a:pt x="859" y="3813"/>
                    </a:cubicBezTo>
                    <a:cubicBezTo>
                      <a:pt x="1186" y="3813"/>
                      <a:pt x="1478" y="3666"/>
                      <a:pt x="1564" y="3383"/>
                    </a:cubicBezTo>
                    <a:cubicBezTo>
                      <a:pt x="1658" y="3075"/>
                      <a:pt x="2032" y="161"/>
                      <a:pt x="2032" y="161"/>
                    </a:cubicBezTo>
                    <a:lnTo>
                      <a:pt x="1083" y="81"/>
                    </a:lnTo>
                    <a:lnTo>
                      <a:pt x="1056" y="8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471;p62"/>
              <p:cNvSpPr/>
              <p:nvPr/>
            </p:nvSpPr>
            <p:spPr>
              <a:xfrm>
                <a:off x="7085143" y="2655758"/>
                <a:ext cx="95353" cy="11214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344" extrusionOk="0">
                    <a:moveTo>
                      <a:pt x="80" y="0"/>
                    </a:moveTo>
                    <a:cubicBezTo>
                      <a:pt x="80" y="0"/>
                      <a:pt x="27" y="1257"/>
                      <a:pt x="0" y="2206"/>
                    </a:cubicBezTo>
                    <a:cubicBezTo>
                      <a:pt x="375" y="2273"/>
                      <a:pt x="669" y="2313"/>
                      <a:pt x="776" y="2326"/>
                    </a:cubicBezTo>
                    <a:cubicBezTo>
                      <a:pt x="862" y="2326"/>
                      <a:pt x="1114" y="2344"/>
                      <a:pt x="1446" y="2344"/>
                    </a:cubicBezTo>
                    <a:cubicBezTo>
                      <a:pt x="1526" y="2344"/>
                      <a:pt x="1610" y="2343"/>
                      <a:pt x="1698" y="2340"/>
                    </a:cubicBezTo>
                    <a:cubicBezTo>
                      <a:pt x="1832" y="1390"/>
                      <a:pt x="1992" y="161"/>
                      <a:pt x="1992" y="161"/>
                    </a:cubicBezTo>
                    <a:lnTo>
                      <a:pt x="1043" y="81"/>
                    </a:lnTo>
                    <a:lnTo>
                      <a:pt x="1016" y="8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472;p62"/>
              <p:cNvSpPr/>
              <p:nvPr/>
            </p:nvSpPr>
            <p:spPr>
              <a:xfrm>
                <a:off x="7250110" y="2581408"/>
                <a:ext cx="113295" cy="10463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87" extrusionOk="0">
                    <a:moveTo>
                      <a:pt x="1195" y="0"/>
                    </a:moveTo>
                    <a:cubicBezTo>
                      <a:pt x="680" y="0"/>
                      <a:pt x="215" y="364"/>
                      <a:pt x="108" y="886"/>
                    </a:cubicBezTo>
                    <a:cubicBezTo>
                      <a:pt x="1" y="1474"/>
                      <a:pt x="389" y="2049"/>
                      <a:pt x="977" y="2169"/>
                    </a:cubicBezTo>
                    <a:cubicBezTo>
                      <a:pt x="1043" y="2181"/>
                      <a:pt x="1109" y="2187"/>
                      <a:pt x="1173" y="2187"/>
                    </a:cubicBezTo>
                    <a:cubicBezTo>
                      <a:pt x="1688" y="2187"/>
                      <a:pt x="2153" y="1823"/>
                      <a:pt x="2260" y="1301"/>
                    </a:cubicBezTo>
                    <a:cubicBezTo>
                      <a:pt x="2367" y="713"/>
                      <a:pt x="1979" y="138"/>
                      <a:pt x="1391" y="18"/>
                    </a:cubicBezTo>
                    <a:cubicBezTo>
                      <a:pt x="1325" y="6"/>
                      <a:pt x="1259" y="0"/>
                      <a:pt x="119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473;p62"/>
              <p:cNvSpPr/>
              <p:nvPr/>
            </p:nvSpPr>
            <p:spPr>
              <a:xfrm>
                <a:off x="7270587" y="2626955"/>
                <a:ext cx="42916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38" extrusionOk="0">
                    <a:moveTo>
                      <a:pt x="648" y="0"/>
                    </a:moveTo>
                    <a:cubicBezTo>
                      <a:pt x="287" y="0"/>
                      <a:pt x="1" y="322"/>
                      <a:pt x="1" y="322"/>
                    </a:cubicBezTo>
                    <a:cubicBezTo>
                      <a:pt x="232" y="554"/>
                      <a:pt x="404" y="638"/>
                      <a:pt x="532" y="638"/>
                    </a:cubicBezTo>
                    <a:cubicBezTo>
                      <a:pt x="869" y="638"/>
                      <a:pt x="897" y="55"/>
                      <a:pt x="897" y="55"/>
                    </a:cubicBezTo>
                    <a:cubicBezTo>
                      <a:pt x="812" y="16"/>
                      <a:pt x="728" y="0"/>
                      <a:pt x="648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474;p62"/>
              <p:cNvSpPr/>
              <p:nvPr/>
            </p:nvSpPr>
            <p:spPr>
              <a:xfrm>
                <a:off x="7270587" y="2623893"/>
                <a:ext cx="56312" cy="18516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87" extrusionOk="0">
                    <a:moveTo>
                      <a:pt x="660" y="0"/>
                    </a:moveTo>
                    <a:cubicBezTo>
                      <a:pt x="290" y="0"/>
                      <a:pt x="1" y="386"/>
                      <a:pt x="1" y="386"/>
                    </a:cubicBezTo>
                    <a:cubicBezTo>
                      <a:pt x="264" y="189"/>
                      <a:pt x="497" y="127"/>
                      <a:pt x="684" y="127"/>
                    </a:cubicBezTo>
                    <a:cubicBezTo>
                      <a:pt x="991" y="127"/>
                      <a:pt x="1177" y="292"/>
                      <a:pt x="1177" y="292"/>
                    </a:cubicBezTo>
                    <a:cubicBezTo>
                      <a:pt x="1001" y="75"/>
                      <a:pt x="823" y="0"/>
                      <a:pt x="66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475;p62"/>
              <p:cNvSpPr/>
              <p:nvPr/>
            </p:nvSpPr>
            <p:spPr>
              <a:xfrm>
                <a:off x="6911182" y="2520407"/>
                <a:ext cx="113869" cy="104922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193" extrusionOk="0">
                    <a:moveTo>
                      <a:pt x="1176" y="1"/>
                    </a:moveTo>
                    <a:cubicBezTo>
                      <a:pt x="669" y="1"/>
                      <a:pt x="214" y="363"/>
                      <a:pt x="108" y="892"/>
                    </a:cubicBezTo>
                    <a:cubicBezTo>
                      <a:pt x="1" y="1480"/>
                      <a:pt x="389" y="2054"/>
                      <a:pt x="977" y="2175"/>
                    </a:cubicBezTo>
                    <a:cubicBezTo>
                      <a:pt x="1044" y="2187"/>
                      <a:pt x="1111" y="2193"/>
                      <a:pt x="1177" y="2193"/>
                    </a:cubicBezTo>
                    <a:cubicBezTo>
                      <a:pt x="1701" y="2193"/>
                      <a:pt x="2165" y="1828"/>
                      <a:pt x="2260" y="1306"/>
                    </a:cubicBezTo>
                    <a:cubicBezTo>
                      <a:pt x="2380" y="717"/>
                      <a:pt x="1993" y="143"/>
                      <a:pt x="1391" y="22"/>
                    </a:cubicBezTo>
                    <a:cubicBezTo>
                      <a:pt x="1319" y="8"/>
                      <a:pt x="1247" y="1"/>
                      <a:pt x="1176" y="1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476;p62"/>
              <p:cNvSpPr/>
              <p:nvPr/>
            </p:nvSpPr>
            <p:spPr>
              <a:xfrm>
                <a:off x="6951419" y="2566194"/>
                <a:ext cx="46792" cy="3392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09" extrusionOk="0">
                    <a:moveTo>
                      <a:pt x="259" y="1"/>
                    </a:moveTo>
                    <a:cubicBezTo>
                      <a:pt x="254" y="1"/>
                      <a:pt x="248" y="1"/>
                      <a:pt x="243" y="1"/>
                    </a:cubicBezTo>
                    <a:cubicBezTo>
                      <a:pt x="243" y="1"/>
                      <a:pt x="1" y="709"/>
                      <a:pt x="514" y="709"/>
                    </a:cubicBezTo>
                    <a:cubicBezTo>
                      <a:pt x="628" y="709"/>
                      <a:pt x="779" y="674"/>
                      <a:pt x="977" y="589"/>
                    </a:cubicBezTo>
                    <a:cubicBezTo>
                      <a:pt x="977" y="589"/>
                      <a:pt x="768" y="1"/>
                      <a:pt x="25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477;p62"/>
              <p:cNvSpPr/>
              <p:nvPr/>
            </p:nvSpPr>
            <p:spPr>
              <a:xfrm>
                <a:off x="6947687" y="2563323"/>
                <a:ext cx="50523" cy="310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650" extrusionOk="0">
                    <a:moveTo>
                      <a:pt x="389" y="0"/>
                    </a:moveTo>
                    <a:cubicBezTo>
                      <a:pt x="277" y="0"/>
                      <a:pt x="148" y="33"/>
                      <a:pt x="0" y="115"/>
                    </a:cubicBezTo>
                    <a:cubicBezTo>
                      <a:pt x="0" y="115"/>
                      <a:pt x="76" y="90"/>
                      <a:pt x="195" y="90"/>
                    </a:cubicBezTo>
                    <a:cubicBezTo>
                      <a:pt x="412" y="90"/>
                      <a:pt x="770" y="174"/>
                      <a:pt x="1055" y="649"/>
                    </a:cubicBezTo>
                    <a:cubicBezTo>
                      <a:pt x="1055" y="649"/>
                      <a:pt x="887" y="0"/>
                      <a:pt x="389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478;p62"/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FFD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479;p62"/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480;p62"/>
              <p:cNvSpPr/>
              <p:nvPr/>
            </p:nvSpPr>
            <p:spPr>
              <a:xfrm>
                <a:off x="7049978" y="2551027"/>
                <a:ext cx="29472" cy="693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5" extrusionOk="0">
                    <a:moveTo>
                      <a:pt x="355" y="1"/>
                    </a:moveTo>
                    <a:cubicBezTo>
                      <a:pt x="261" y="1"/>
                      <a:pt x="143" y="36"/>
                      <a:pt x="1" y="145"/>
                    </a:cubicBezTo>
                    <a:cubicBezTo>
                      <a:pt x="1" y="145"/>
                      <a:pt x="155" y="35"/>
                      <a:pt x="348" y="35"/>
                    </a:cubicBezTo>
                    <a:cubicBezTo>
                      <a:pt x="433" y="35"/>
                      <a:pt x="525" y="57"/>
                      <a:pt x="616" y="118"/>
                    </a:cubicBezTo>
                    <a:cubicBezTo>
                      <a:pt x="616" y="118"/>
                      <a:pt x="526" y="1"/>
                      <a:pt x="355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481;p62"/>
              <p:cNvSpPr/>
              <p:nvPr/>
            </p:nvSpPr>
            <p:spPr>
              <a:xfrm>
                <a:off x="7029501" y="2507824"/>
                <a:ext cx="64829" cy="3693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772" extrusionOk="0">
                    <a:moveTo>
                      <a:pt x="704" y="0"/>
                    </a:moveTo>
                    <a:cubicBezTo>
                      <a:pt x="675" y="0"/>
                      <a:pt x="645" y="2"/>
                      <a:pt x="616" y="5"/>
                    </a:cubicBezTo>
                    <a:cubicBezTo>
                      <a:pt x="254" y="45"/>
                      <a:pt x="1" y="326"/>
                      <a:pt x="28" y="633"/>
                    </a:cubicBezTo>
                    <a:cubicBezTo>
                      <a:pt x="41" y="736"/>
                      <a:pt x="80" y="772"/>
                      <a:pt x="139" y="772"/>
                    </a:cubicBezTo>
                    <a:cubicBezTo>
                      <a:pt x="256" y="772"/>
                      <a:pt x="451" y="633"/>
                      <a:pt x="682" y="606"/>
                    </a:cubicBezTo>
                    <a:cubicBezTo>
                      <a:pt x="717" y="602"/>
                      <a:pt x="752" y="601"/>
                      <a:pt x="787" y="601"/>
                    </a:cubicBezTo>
                    <a:cubicBezTo>
                      <a:pt x="871" y="601"/>
                      <a:pt x="954" y="610"/>
                      <a:pt x="1030" y="620"/>
                    </a:cubicBezTo>
                    <a:cubicBezTo>
                      <a:pt x="1104" y="630"/>
                      <a:pt x="1169" y="642"/>
                      <a:pt x="1220" y="642"/>
                    </a:cubicBezTo>
                    <a:cubicBezTo>
                      <a:pt x="1307" y="642"/>
                      <a:pt x="1354" y="608"/>
                      <a:pt x="1338" y="473"/>
                    </a:cubicBezTo>
                    <a:cubicBezTo>
                      <a:pt x="1300" y="203"/>
                      <a:pt x="1027" y="0"/>
                      <a:pt x="70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482;p62"/>
              <p:cNvSpPr/>
              <p:nvPr/>
            </p:nvSpPr>
            <p:spPr>
              <a:xfrm>
                <a:off x="7037825" y="2540645"/>
                <a:ext cx="10286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81" extrusionOk="0">
                    <a:moveTo>
                      <a:pt x="214" y="0"/>
                    </a:moveTo>
                    <a:lnTo>
                      <a:pt x="214" y="0"/>
                    </a:lnTo>
                    <a:cubicBezTo>
                      <a:pt x="134" y="27"/>
                      <a:pt x="68" y="54"/>
                      <a:pt x="0" y="81"/>
                    </a:cubicBezTo>
                    <a:cubicBezTo>
                      <a:pt x="54" y="68"/>
                      <a:pt x="134" y="41"/>
                      <a:pt x="214" y="0"/>
                    </a:cubicBezTo>
                    <a:close/>
                  </a:path>
                </a:pathLst>
              </a:custGeom>
              <a:solidFill>
                <a:srgbClr val="FFC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483;p62"/>
              <p:cNvSpPr/>
              <p:nvPr/>
            </p:nvSpPr>
            <p:spPr>
              <a:xfrm>
                <a:off x="7177865" y="2579542"/>
                <a:ext cx="25644" cy="15549"/>
              </a:xfrm>
              <a:custGeom>
                <a:avLst/>
                <a:gdLst/>
                <a:ahLst/>
                <a:cxnLst/>
                <a:rect l="l" t="t" r="r" b="b"/>
                <a:pathLst>
                  <a:path w="536" h="325" extrusionOk="0">
                    <a:moveTo>
                      <a:pt x="80" y="0"/>
                    </a:moveTo>
                    <a:cubicBezTo>
                      <a:pt x="55" y="0"/>
                      <a:pt x="29" y="1"/>
                      <a:pt x="1" y="3"/>
                    </a:cubicBezTo>
                    <a:cubicBezTo>
                      <a:pt x="1" y="3"/>
                      <a:pt x="3" y="3"/>
                      <a:pt x="8" y="3"/>
                    </a:cubicBezTo>
                    <a:cubicBezTo>
                      <a:pt x="61" y="3"/>
                      <a:pt x="412" y="15"/>
                      <a:pt x="536" y="324"/>
                    </a:cubicBezTo>
                    <a:cubicBezTo>
                      <a:pt x="536" y="324"/>
                      <a:pt x="523" y="0"/>
                      <a:pt x="8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484;p62"/>
              <p:cNvSpPr/>
              <p:nvPr/>
            </p:nvSpPr>
            <p:spPr>
              <a:xfrm>
                <a:off x="7167004" y="2539257"/>
                <a:ext cx="69087" cy="4693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81" extrusionOk="0">
                    <a:moveTo>
                      <a:pt x="635" y="1"/>
                    </a:moveTo>
                    <a:cubicBezTo>
                      <a:pt x="423" y="1"/>
                      <a:pt x="230" y="95"/>
                      <a:pt x="134" y="270"/>
                    </a:cubicBezTo>
                    <a:cubicBezTo>
                      <a:pt x="0" y="551"/>
                      <a:pt x="374" y="457"/>
                      <a:pt x="695" y="618"/>
                    </a:cubicBezTo>
                    <a:cubicBezTo>
                      <a:pt x="934" y="747"/>
                      <a:pt x="1077" y="980"/>
                      <a:pt x="1195" y="980"/>
                    </a:cubicBezTo>
                    <a:cubicBezTo>
                      <a:pt x="1235" y="980"/>
                      <a:pt x="1273" y="953"/>
                      <a:pt x="1310" y="885"/>
                    </a:cubicBezTo>
                    <a:cubicBezTo>
                      <a:pt x="1444" y="605"/>
                      <a:pt x="1297" y="257"/>
                      <a:pt x="976" y="83"/>
                    </a:cubicBezTo>
                    <a:cubicBezTo>
                      <a:pt x="865" y="27"/>
                      <a:pt x="748" y="1"/>
                      <a:pt x="635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485;p62"/>
              <p:cNvSpPr/>
              <p:nvPr/>
            </p:nvSpPr>
            <p:spPr>
              <a:xfrm>
                <a:off x="7234178" y="2631214"/>
                <a:ext cx="34543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50" extrusionOk="0">
                    <a:moveTo>
                      <a:pt x="343" y="0"/>
                    </a:moveTo>
                    <a:cubicBezTo>
                      <a:pt x="185" y="0"/>
                      <a:pt x="50" y="78"/>
                      <a:pt x="27" y="206"/>
                    </a:cubicBezTo>
                    <a:cubicBezTo>
                      <a:pt x="0" y="353"/>
                      <a:pt x="120" y="501"/>
                      <a:pt x="307" y="540"/>
                    </a:cubicBezTo>
                    <a:cubicBezTo>
                      <a:pt x="337" y="547"/>
                      <a:pt x="366" y="550"/>
                      <a:pt x="395" y="550"/>
                    </a:cubicBezTo>
                    <a:cubicBezTo>
                      <a:pt x="546" y="550"/>
                      <a:pt x="673" y="463"/>
                      <a:pt x="695" y="340"/>
                    </a:cubicBezTo>
                    <a:cubicBezTo>
                      <a:pt x="722" y="193"/>
                      <a:pt x="601" y="46"/>
                      <a:pt x="414" y="5"/>
                    </a:cubicBezTo>
                    <a:cubicBezTo>
                      <a:pt x="390" y="2"/>
                      <a:pt x="366" y="0"/>
                      <a:pt x="343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486;p62"/>
              <p:cNvSpPr/>
              <p:nvPr/>
            </p:nvSpPr>
            <p:spPr>
              <a:xfrm>
                <a:off x="6998833" y="2590307"/>
                <a:ext cx="34591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50" extrusionOk="0">
                    <a:moveTo>
                      <a:pt x="341" y="0"/>
                    </a:moveTo>
                    <a:cubicBezTo>
                      <a:pt x="189" y="0"/>
                      <a:pt x="51" y="88"/>
                      <a:pt x="27" y="206"/>
                    </a:cubicBezTo>
                    <a:cubicBezTo>
                      <a:pt x="0" y="353"/>
                      <a:pt x="120" y="500"/>
                      <a:pt x="307" y="540"/>
                    </a:cubicBezTo>
                    <a:cubicBezTo>
                      <a:pt x="337" y="546"/>
                      <a:pt x="366" y="549"/>
                      <a:pt x="394" y="549"/>
                    </a:cubicBezTo>
                    <a:cubicBezTo>
                      <a:pt x="542" y="549"/>
                      <a:pt x="661" y="463"/>
                      <a:pt x="695" y="340"/>
                    </a:cubicBezTo>
                    <a:cubicBezTo>
                      <a:pt x="722" y="192"/>
                      <a:pt x="588" y="46"/>
                      <a:pt x="401" y="5"/>
                    </a:cubicBezTo>
                    <a:cubicBezTo>
                      <a:pt x="381" y="2"/>
                      <a:pt x="361" y="0"/>
                      <a:pt x="341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2487;p62"/>
              <p:cNvSpPr/>
              <p:nvPr/>
            </p:nvSpPr>
            <p:spPr>
              <a:xfrm>
                <a:off x="7089641" y="2603464"/>
                <a:ext cx="53107" cy="3602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53" extrusionOk="0">
                    <a:moveTo>
                      <a:pt x="291" y="0"/>
                    </a:moveTo>
                    <a:cubicBezTo>
                      <a:pt x="213" y="0"/>
                      <a:pt x="150" y="18"/>
                      <a:pt x="120" y="65"/>
                    </a:cubicBezTo>
                    <a:cubicBezTo>
                      <a:pt x="0" y="252"/>
                      <a:pt x="441" y="680"/>
                      <a:pt x="762" y="746"/>
                    </a:cubicBezTo>
                    <a:cubicBezTo>
                      <a:pt x="762" y="746"/>
                      <a:pt x="796" y="752"/>
                      <a:pt x="846" y="752"/>
                    </a:cubicBezTo>
                    <a:cubicBezTo>
                      <a:pt x="921" y="752"/>
                      <a:pt x="1029" y="738"/>
                      <a:pt x="1109" y="666"/>
                    </a:cubicBezTo>
                    <a:lnTo>
                      <a:pt x="883" y="158"/>
                    </a:lnTo>
                    <a:cubicBezTo>
                      <a:pt x="883" y="158"/>
                      <a:pt x="522" y="0"/>
                      <a:pt x="291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2488;p62"/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27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2489;p62"/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2490;p62"/>
              <p:cNvSpPr/>
              <p:nvPr/>
            </p:nvSpPr>
            <p:spPr>
              <a:xfrm>
                <a:off x="6986632" y="2368310"/>
                <a:ext cx="325579" cy="254243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5314" extrusionOk="0">
                    <a:moveTo>
                      <a:pt x="3089" y="0"/>
                    </a:moveTo>
                    <a:cubicBezTo>
                      <a:pt x="2945" y="0"/>
                      <a:pt x="2808" y="7"/>
                      <a:pt x="2674" y="20"/>
                    </a:cubicBezTo>
                    <a:cubicBezTo>
                      <a:pt x="1886" y="234"/>
                      <a:pt x="1124" y="890"/>
                      <a:pt x="1124" y="890"/>
                    </a:cubicBezTo>
                    <a:cubicBezTo>
                      <a:pt x="1124" y="890"/>
                      <a:pt x="1244" y="715"/>
                      <a:pt x="1338" y="555"/>
                    </a:cubicBezTo>
                    <a:lnTo>
                      <a:pt x="1338" y="555"/>
                    </a:lnTo>
                    <a:cubicBezTo>
                      <a:pt x="710" y="1036"/>
                      <a:pt x="241" y="1651"/>
                      <a:pt x="1" y="2426"/>
                    </a:cubicBezTo>
                    <a:cubicBezTo>
                      <a:pt x="427" y="3160"/>
                      <a:pt x="1937" y="3335"/>
                      <a:pt x="3282" y="3335"/>
                    </a:cubicBezTo>
                    <a:cubicBezTo>
                      <a:pt x="4511" y="3335"/>
                      <a:pt x="5602" y="3189"/>
                      <a:pt x="5602" y="3189"/>
                    </a:cubicBezTo>
                    <a:cubicBezTo>
                      <a:pt x="5655" y="4538"/>
                      <a:pt x="6431" y="5313"/>
                      <a:pt x="6431" y="5313"/>
                    </a:cubicBezTo>
                    <a:lnTo>
                      <a:pt x="6550" y="4698"/>
                    </a:lnTo>
                    <a:cubicBezTo>
                      <a:pt x="6738" y="3563"/>
                      <a:pt x="6805" y="2226"/>
                      <a:pt x="6083" y="1277"/>
                    </a:cubicBezTo>
                    <a:cubicBezTo>
                      <a:pt x="5003" y="421"/>
                      <a:pt x="3401" y="336"/>
                      <a:pt x="2803" y="336"/>
                    </a:cubicBezTo>
                    <a:cubicBezTo>
                      <a:pt x="2654" y="336"/>
                      <a:pt x="2567" y="341"/>
                      <a:pt x="2567" y="341"/>
                    </a:cubicBezTo>
                    <a:cubicBezTo>
                      <a:pt x="2567" y="341"/>
                      <a:pt x="3704" y="154"/>
                      <a:pt x="3544" y="20"/>
                    </a:cubicBezTo>
                    <a:cubicBezTo>
                      <a:pt x="3383" y="7"/>
                      <a:pt x="3233" y="0"/>
                      <a:pt x="3089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2491;p62"/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3A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2492;p62"/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2493;p62"/>
              <p:cNvSpPr/>
              <p:nvPr/>
            </p:nvSpPr>
            <p:spPr>
              <a:xfrm>
                <a:off x="6991130" y="3010713"/>
                <a:ext cx="213672" cy="2176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55" extrusionOk="0">
                    <a:moveTo>
                      <a:pt x="1" y="0"/>
                    </a:moveTo>
                    <a:lnTo>
                      <a:pt x="4465" y="455"/>
                    </a:lnTo>
                    <a:cubicBezTo>
                      <a:pt x="3289" y="20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2494;p62"/>
              <p:cNvSpPr/>
              <p:nvPr/>
            </p:nvSpPr>
            <p:spPr>
              <a:xfrm>
                <a:off x="7060838" y="2586623"/>
                <a:ext cx="14114" cy="180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8" extrusionOk="0">
                    <a:moveTo>
                      <a:pt x="144" y="0"/>
                    </a:moveTo>
                    <a:cubicBezTo>
                      <a:pt x="71" y="0"/>
                      <a:pt x="13" y="77"/>
                      <a:pt x="0" y="176"/>
                    </a:cubicBezTo>
                    <a:cubicBezTo>
                      <a:pt x="0" y="283"/>
                      <a:pt x="54" y="376"/>
                      <a:pt x="121" y="376"/>
                    </a:cubicBezTo>
                    <a:cubicBezTo>
                      <a:pt x="127" y="377"/>
                      <a:pt x="133" y="378"/>
                      <a:pt x="139" y="378"/>
                    </a:cubicBezTo>
                    <a:cubicBezTo>
                      <a:pt x="211" y="378"/>
                      <a:pt x="269" y="302"/>
                      <a:pt x="282" y="203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0"/>
                      <a:pt x="144" y="0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2495;p62"/>
              <p:cNvSpPr/>
              <p:nvPr/>
            </p:nvSpPr>
            <p:spPr>
              <a:xfrm>
                <a:off x="7170832" y="2602603"/>
                <a:ext cx="14114" cy="1803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7" extrusionOk="0">
                    <a:moveTo>
                      <a:pt x="143" y="1"/>
                    </a:moveTo>
                    <a:cubicBezTo>
                      <a:pt x="71" y="1"/>
                      <a:pt x="13" y="77"/>
                      <a:pt x="0" y="176"/>
                    </a:cubicBezTo>
                    <a:cubicBezTo>
                      <a:pt x="0" y="283"/>
                      <a:pt x="54" y="377"/>
                      <a:pt x="121" y="377"/>
                    </a:cubicBezTo>
                    <a:cubicBezTo>
                      <a:pt x="201" y="377"/>
                      <a:pt x="268" y="309"/>
                      <a:pt x="282" y="202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2496;p62"/>
              <p:cNvSpPr/>
              <p:nvPr/>
            </p:nvSpPr>
            <p:spPr>
              <a:xfrm>
                <a:off x="7130547" y="2655566"/>
                <a:ext cx="44830" cy="36696"/>
              </a:xfrm>
              <a:custGeom>
                <a:avLst/>
                <a:gdLst/>
                <a:ahLst/>
                <a:cxnLst/>
                <a:rect l="l" t="t" r="r" b="b"/>
                <a:pathLst>
                  <a:path w="937" h="767" extrusionOk="0">
                    <a:moveTo>
                      <a:pt x="444" y="1"/>
                    </a:moveTo>
                    <a:cubicBezTo>
                      <a:pt x="152" y="1"/>
                      <a:pt x="1" y="767"/>
                      <a:pt x="1" y="767"/>
                    </a:cubicBezTo>
                    <a:cubicBezTo>
                      <a:pt x="301" y="642"/>
                      <a:pt x="553" y="614"/>
                      <a:pt x="719" y="614"/>
                    </a:cubicBezTo>
                    <a:cubicBezTo>
                      <a:pt x="857" y="614"/>
                      <a:pt x="936" y="633"/>
                      <a:pt x="936" y="633"/>
                    </a:cubicBezTo>
                    <a:cubicBezTo>
                      <a:pt x="743" y="162"/>
                      <a:pt x="579" y="1"/>
                      <a:pt x="44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2497;p62"/>
              <p:cNvSpPr/>
              <p:nvPr/>
            </p:nvSpPr>
            <p:spPr>
              <a:xfrm>
                <a:off x="7072991" y="2630831"/>
                <a:ext cx="113247" cy="39089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817" extrusionOk="0">
                    <a:moveTo>
                      <a:pt x="682" y="1"/>
                    </a:moveTo>
                    <a:cubicBezTo>
                      <a:pt x="682" y="1"/>
                      <a:pt x="1" y="441"/>
                      <a:pt x="94" y="602"/>
                    </a:cubicBezTo>
                    <a:cubicBezTo>
                      <a:pt x="119" y="657"/>
                      <a:pt x="164" y="676"/>
                      <a:pt x="212" y="676"/>
                    </a:cubicBezTo>
                    <a:cubicBezTo>
                      <a:pt x="317" y="676"/>
                      <a:pt x="441" y="589"/>
                      <a:pt x="441" y="589"/>
                    </a:cubicBezTo>
                    <a:cubicBezTo>
                      <a:pt x="441" y="589"/>
                      <a:pt x="589" y="815"/>
                      <a:pt x="669" y="815"/>
                    </a:cubicBezTo>
                    <a:cubicBezTo>
                      <a:pt x="672" y="816"/>
                      <a:pt x="675" y="816"/>
                      <a:pt x="677" y="816"/>
                    </a:cubicBezTo>
                    <a:cubicBezTo>
                      <a:pt x="754" y="816"/>
                      <a:pt x="816" y="628"/>
                      <a:pt x="816" y="628"/>
                    </a:cubicBezTo>
                    <a:cubicBezTo>
                      <a:pt x="816" y="628"/>
                      <a:pt x="976" y="789"/>
                      <a:pt x="1124" y="803"/>
                    </a:cubicBezTo>
                    <a:cubicBezTo>
                      <a:pt x="1128" y="803"/>
                      <a:pt x="1133" y="803"/>
                      <a:pt x="1137" y="803"/>
                    </a:cubicBezTo>
                    <a:cubicBezTo>
                      <a:pt x="1289" y="803"/>
                      <a:pt x="1377" y="602"/>
                      <a:pt x="1377" y="602"/>
                    </a:cubicBezTo>
                    <a:cubicBezTo>
                      <a:pt x="1377" y="602"/>
                      <a:pt x="1493" y="683"/>
                      <a:pt x="1617" y="683"/>
                    </a:cubicBezTo>
                    <a:cubicBezTo>
                      <a:pt x="1626" y="683"/>
                      <a:pt x="1635" y="683"/>
                      <a:pt x="1644" y="682"/>
                    </a:cubicBezTo>
                    <a:cubicBezTo>
                      <a:pt x="1792" y="682"/>
                      <a:pt x="1832" y="495"/>
                      <a:pt x="1832" y="495"/>
                    </a:cubicBezTo>
                    <a:cubicBezTo>
                      <a:pt x="1832" y="495"/>
                      <a:pt x="2039" y="579"/>
                      <a:pt x="2180" y="579"/>
                    </a:cubicBezTo>
                    <a:cubicBezTo>
                      <a:pt x="2225" y="579"/>
                      <a:pt x="2264" y="571"/>
                      <a:pt x="2286" y="548"/>
                    </a:cubicBezTo>
                    <a:cubicBezTo>
                      <a:pt x="2366" y="441"/>
                      <a:pt x="1979" y="174"/>
                      <a:pt x="1431" y="108"/>
                    </a:cubicBezTo>
                    <a:cubicBezTo>
                      <a:pt x="1431" y="108"/>
                      <a:pt x="1344" y="194"/>
                      <a:pt x="1173" y="194"/>
                    </a:cubicBezTo>
                    <a:cubicBezTo>
                      <a:pt x="1052" y="194"/>
                      <a:pt x="888" y="150"/>
                      <a:pt x="68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2498;p62"/>
              <p:cNvSpPr/>
              <p:nvPr/>
            </p:nvSpPr>
            <p:spPr>
              <a:xfrm>
                <a:off x="7142700" y="2698578"/>
                <a:ext cx="18611" cy="325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8" extrusionOk="0">
                    <a:moveTo>
                      <a:pt x="134" y="1"/>
                    </a:moveTo>
                    <a:cubicBezTo>
                      <a:pt x="57" y="1"/>
                      <a:pt x="0" y="14"/>
                      <a:pt x="0" y="14"/>
                    </a:cubicBezTo>
                    <a:lnTo>
                      <a:pt x="388" y="68"/>
                    </a:lnTo>
                    <a:cubicBezTo>
                      <a:pt x="308" y="14"/>
                      <a:pt x="211" y="1"/>
                      <a:pt x="13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2499;p62"/>
              <p:cNvSpPr/>
              <p:nvPr/>
            </p:nvSpPr>
            <p:spPr>
              <a:xfrm>
                <a:off x="7090932" y="2600498"/>
                <a:ext cx="51815" cy="4071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51" extrusionOk="0">
                    <a:moveTo>
                      <a:pt x="240" y="1"/>
                    </a:moveTo>
                    <a:cubicBezTo>
                      <a:pt x="219" y="1"/>
                      <a:pt x="197" y="2"/>
                      <a:pt x="173" y="6"/>
                    </a:cubicBezTo>
                    <a:cubicBezTo>
                      <a:pt x="134" y="20"/>
                      <a:pt x="80" y="33"/>
                      <a:pt x="54" y="73"/>
                    </a:cubicBezTo>
                    <a:cubicBezTo>
                      <a:pt x="13" y="113"/>
                      <a:pt x="0" y="166"/>
                      <a:pt x="0" y="220"/>
                    </a:cubicBezTo>
                    <a:cubicBezTo>
                      <a:pt x="13" y="300"/>
                      <a:pt x="54" y="380"/>
                      <a:pt x="93" y="434"/>
                    </a:cubicBezTo>
                    <a:cubicBezTo>
                      <a:pt x="187" y="554"/>
                      <a:pt x="294" y="647"/>
                      <a:pt x="401" y="728"/>
                    </a:cubicBezTo>
                    <a:cubicBezTo>
                      <a:pt x="521" y="795"/>
                      <a:pt x="642" y="848"/>
                      <a:pt x="749" y="848"/>
                    </a:cubicBezTo>
                    <a:cubicBezTo>
                      <a:pt x="765" y="850"/>
                      <a:pt x="780" y="851"/>
                      <a:pt x="795" y="851"/>
                    </a:cubicBezTo>
                    <a:cubicBezTo>
                      <a:pt x="889" y="851"/>
                      <a:pt x="956" y="818"/>
                      <a:pt x="1002" y="795"/>
                    </a:cubicBezTo>
                    <a:cubicBezTo>
                      <a:pt x="1029" y="781"/>
                      <a:pt x="1056" y="754"/>
                      <a:pt x="1069" y="742"/>
                    </a:cubicBezTo>
                    <a:lnTo>
                      <a:pt x="1082" y="728"/>
                    </a:lnTo>
                    <a:lnTo>
                      <a:pt x="1082" y="728"/>
                    </a:lnTo>
                    <a:cubicBezTo>
                      <a:pt x="1082" y="728"/>
                      <a:pt x="1055" y="754"/>
                      <a:pt x="1002" y="768"/>
                    </a:cubicBezTo>
                    <a:cubicBezTo>
                      <a:pt x="975" y="782"/>
                      <a:pt x="939" y="788"/>
                      <a:pt x="897" y="788"/>
                    </a:cubicBezTo>
                    <a:cubicBezTo>
                      <a:pt x="855" y="788"/>
                      <a:pt x="809" y="782"/>
                      <a:pt x="761" y="768"/>
                    </a:cubicBezTo>
                    <a:cubicBezTo>
                      <a:pt x="681" y="754"/>
                      <a:pt x="574" y="701"/>
                      <a:pt x="481" y="621"/>
                    </a:cubicBezTo>
                    <a:cubicBezTo>
                      <a:pt x="374" y="554"/>
                      <a:pt x="280" y="460"/>
                      <a:pt x="214" y="353"/>
                    </a:cubicBezTo>
                    <a:cubicBezTo>
                      <a:pt x="173" y="314"/>
                      <a:pt x="147" y="246"/>
                      <a:pt x="147" y="207"/>
                    </a:cubicBezTo>
                    <a:cubicBezTo>
                      <a:pt x="147" y="166"/>
                      <a:pt x="147" y="140"/>
                      <a:pt x="200" y="127"/>
                    </a:cubicBezTo>
                    <a:lnTo>
                      <a:pt x="360" y="127"/>
                    </a:lnTo>
                    <a:cubicBezTo>
                      <a:pt x="414" y="127"/>
                      <a:pt x="467" y="140"/>
                      <a:pt x="521" y="153"/>
                    </a:cubicBezTo>
                    <a:cubicBezTo>
                      <a:pt x="615" y="166"/>
                      <a:pt x="708" y="180"/>
                      <a:pt x="761" y="207"/>
                    </a:cubicBezTo>
                    <a:cubicBezTo>
                      <a:pt x="815" y="220"/>
                      <a:pt x="856" y="220"/>
                      <a:pt x="856" y="220"/>
                    </a:cubicBezTo>
                    <a:lnTo>
                      <a:pt x="775" y="180"/>
                    </a:lnTo>
                    <a:cubicBezTo>
                      <a:pt x="722" y="153"/>
                      <a:pt x="642" y="100"/>
                      <a:pt x="548" y="73"/>
                    </a:cubicBezTo>
                    <a:cubicBezTo>
                      <a:pt x="494" y="46"/>
                      <a:pt x="441" y="33"/>
                      <a:pt x="374" y="20"/>
                    </a:cubicBezTo>
                    <a:cubicBezTo>
                      <a:pt x="336" y="10"/>
                      <a:pt x="292" y="1"/>
                      <a:pt x="240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2500;p62"/>
              <p:cNvSpPr/>
              <p:nvPr/>
            </p:nvSpPr>
            <p:spPr>
              <a:xfrm>
                <a:off x="7104329" y="2792592"/>
                <a:ext cx="103630" cy="148412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3102" extrusionOk="0">
                    <a:moveTo>
                      <a:pt x="2166" y="1"/>
                    </a:moveTo>
                    <a:lnTo>
                      <a:pt x="2126" y="202"/>
                    </a:lnTo>
                    <a:lnTo>
                      <a:pt x="2085" y="402"/>
                    </a:lnTo>
                    <a:cubicBezTo>
                      <a:pt x="2046" y="535"/>
                      <a:pt x="2019" y="669"/>
                      <a:pt x="1979" y="803"/>
                    </a:cubicBezTo>
                    <a:cubicBezTo>
                      <a:pt x="1939" y="936"/>
                      <a:pt x="1885" y="1070"/>
                      <a:pt x="1845" y="1191"/>
                    </a:cubicBezTo>
                    <a:cubicBezTo>
                      <a:pt x="1791" y="1325"/>
                      <a:pt x="1752" y="1458"/>
                      <a:pt x="1684" y="1578"/>
                    </a:cubicBezTo>
                    <a:cubicBezTo>
                      <a:pt x="1631" y="1699"/>
                      <a:pt x="1565" y="1833"/>
                      <a:pt x="1511" y="1952"/>
                    </a:cubicBezTo>
                    <a:lnTo>
                      <a:pt x="1310" y="2314"/>
                    </a:lnTo>
                    <a:cubicBezTo>
                      <a:pt x="1174" y="2525"/>
                      <a:pt x="1036" y="2748"/>
                      <a:pt x="878" y="2950"/>
                    </a:cubicBezTo>
                    <a:lnTo>
                      <a:pt x="878" y="2950"/>
                    </a:lnTo>
                    <a:lnTo>
                      <a:pt x="469" y="2661"/>
                    </a:lnTo>
                    <a:cubicBezTo>
                      <a:pt x="308" y="2554"/>
                      <a:pt x="161" y="2447"/>
                      <a:pt x="0" y="2340"/>
                    </a:cubicBezTo>
                    <a:lnTo>
                      <a:pt x="0" y="2340"/>
                    </a:lnTo>
                    <a:cubicBezTo>
                      <a:pt x="134" y="2474"/>
                      <a:pt x="282" y="2594"/>
                      <a:pt x="415" y="2715"/>
                    </a:cubicBezTo>
                    <a:lnTo>
                      <a:pt x="856" y="3075"/>
                    </a:lnTo>
                    <a:lnTo>
                      <a:pt x="896" y="3102"/>
                    </a:lnTo>
                    <a:lnTo>
                      <a:pt x="923" y="3062"/>
                    </a:lnTo>
                    <a:cubicBezTo>
                      <a:pt x="1030" y="2955"/>
                      <a:pt x="1110" y="2848"/>
                      <a:pt x="1190" y="2728"/>
                    </a:cubicBezTo>
                    <a:cubicBezTo>
                      <a:pt x="1271" y="2621"/>
                      <a:pt x="1351" y="2501"/>
                      <a:pt x="1431" y="2380"/>
                    </a:cubicBezTo>
                    <a:lnTo>
                      <a:pt x="1631" y="2020"/>
                    </a:lnTo>
                    <a:cubicBezTo>
                      <a:pt x="1698" y="1886"/>
                      <a:pt x="1752" y="1765"/>
                      <a:pt x="1805" y="1632"/>
                    </a:cubicBezTo>
                    <a:cubicBezTo>
                      <a:pt x="1872" y="1498"/>
                      <a:pt x="1912" y="1364"/>
                      <a:pt x="1952" y="1231"/>
                    </a:cubicBezTo>
                    <a:cubicBezTo>
                      <a:pt x="1992" y="1097"/>
                      <a:pt x="2032" y="963"/>
                      <a:pt x="2059" y="830"/>
                    </a:cubicBezTo>
                    <a:cubicBezTo>
                      <a:pt x="2073" y="763"/>
                      <a:pt x="2099" y="696"/>
                      <a:pt x="2112" y="616"/>
                    </a:cubicBezTo>
                    <a:cubicBezTo>
                      <a:pt x="2126" y="549"/>
                      <a:pt x="2126" y="482"/>
                      <a:pt x="2139" y="416"/>
                    </a:cubicBezTo>
                    <a:cubicBezTo>
                      <a:pt x="2166" y="282"/>
                      <a:pt x="2166" y="134"/>
                      <a:pt x="216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2501;p62"/>
              <p:cNvSpPr/>
              <p:nvPr/>
            </p:nvSpPr>
            <p:spPr>
              <a:xfrm>
                <a:off x="7016726" y="2788764"/>
                <a:ext cx="74254" cy="13181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755" extrusionOk="0">
                    <a:moveTo>
                      <a:pt x="27" y="1"/>
                    </a:moveTo>
                    <a:cubicBezTo>
                      <a:pt x="13" y="108"/>
                      <a:pt x="1" y="228"/>
                      <a:pt x="1" y="348"/>
                    </a:cubicBezTo>
                    <a:cubicBezTo>
                      <a:pt x="1" y="469"/>
                      <a:pt x="1" y="589"/>
                      <a:pt x="13" y="710"/>
                    </a:cubicBezTo>
                    <a:lnTo>
                      <a:pt x="54" y="1070"/>
                    </a:lnTo>
                    <a:cubicBezTo>
                      <a:pt x="81" y="1177"/>
                      <a:pt x="108" y="1298"/>
                      <a:pt x="134" y="1417"/>
                    </a:cubicBezTo>
                    <a:cubicBezTo>
                      <a:pt x="161" y="1538"/>
                      <a:pt x="201" y="1645"/>
                      <a:pt x="241" y="1765"/>
                    </a:cubicBezTo>
                    <a:cubicBezTo>
                      <a:pt x="281" y="1872"/>
                      <a:pt x="334" y="1979"/>
                      <a:pt x="375" y="2100"/>
                    </a:cubicBezTo>
                    <a:cubicBezTo>
                      <a:pt x="482" y="2314"/>
                      <a:pt x="589" y="2527"/>
                      <a:pt x="735" y="2715"/>
                    </a:cubicBezTo>
                    <a:lnTo>
                      <a:pt x="762" y="2754"/>
                    </a:lnTo>
                    <a:lnTo>
                      <a:pt x="803" y="2741"/>
                    </a:lnTo>
                    <a:cubicBezTo>
                      <a:pt x="922" y="2674"/>
                      <a:pt x="1056" y="2620"/>
                      <a:pt x="1177" y="2554"/>
                    </a:cubicBezTo>
                    <a:cubicBezTo>
                      <a:pt x="1297" y="2501"/>
                      <a:pt x="1430" y="2433"/>
                      <a:pt x="1551" y="2367"/>
                    </a:cubicBezTo>
                    <a:lnTo>
                      <a:pt x="1551" y="2367"/>
                    </a:lnTo>
                    <a:cubicBezTo>
                      <a:pt x="1417" y="2407"/>
                      <a:pt x="1284" y="2460"/>
                      <a:pt x="1150" y="2501"/>
                    </a:cubicBezTo>
                    <a:cubicBezTo>
                      <a:pt x="1030" y="2536"/>
                      <a:pt x="910" y="2583"/>
                      <a:pt x="799" y="2631"/>
                    </a:cubicBezTo>
                    <a:lnTo>
                      <a:pt x="799" y="2631"/>
                    </a:lnTo>
                    <a:cubicBezTo>
                      <a:pt x="751" y="2545"/>
                      <a:pt x="703" y="2449"/>
                      <a:pt x="655" y="2353"/>
                    </a:cubicBezTo>
                    <a:cubicBezTo>
                      <a:pt x="602" y="2246"/>
                      <a:pt x="548" y="2139"/>
                      <a:pt x="509" y="2032"/>
                    </a:cubicBezTo>
                    <a:cubicBezTo>
                      <a:pt x="455" y="1925"/>
                      <a:pt x="414" y="1818"/>
                      <a:pt x="375" y="1712"/>
                    </a:cubicBezTo>
                    <a:cubicBezTo>
                      <a:pt x="334" y="1605"/>
                      <a:pt x="295" y="1498"/>
                      <a:pt x="268" y="1378"/>
                    </a:cubicBezTo>
                    <a:cubicBezTo>
                      <a:pt x="227" y="1271"/>
                      <a:pt x="201" y="1150"/>
                      <a:pt x="174" y="1043"/>
                    </a:cubicBezTo>
                    <a:cubicBezTo>
                      <a:pt x="147" y="923"/>
                      <a:pt x="120" y="816"/>
                      <a:pt x="108" y="696"/>
                    </a:cubicBezTo>
                    <a:cubicBezTo>
                      <a:pt x="81" y="576"/>
                      <a:pt x="67" y="469"/>
                      <a:pt x="54" y="348"/>
                    </a:cubicBezTo>
                    <a:cubicBezTo>
                      <a:pt x="40" y="228"/>
                      <a:pt x="40" y="108"/>
                      <a:pt x="27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2502;p62"/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2503;p62"/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2504;p62"/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2505;p62"/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2506;p62"/>
              <p:cNvSpPr/>
              <p:nvPr/>
            </p:nvSpPr>
            <p:spPr>
              <a:xfrm>
                <a:off x="7008019" y="2937129"/>
                <a:ext cx="235154" cy="315388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6592" extrusionOk="0">
                    <a:moveTo>
                      <a:pt x="1706" y="1"/>
                    </a:moveTo>
                    <a:lnTo>
                      <a:pt x="1599" y="15"/>
                    </a:lnTo>
                    <a:cubicBezTo>
                      <a:pt x="1599" y="15"/>
                      <a:pt x="1" y="6592"/>
                      <a:pt x="3934" y="6592"/>
                    </a:cubicBezTo>
                    <a:cubicBezTo>
                      <a:pt x="3957" y="6592"/>
                      <a:pt x="3981" y="6591"/>
                      <a:pt x="4005" y="6591"/>
                    </a:cubicBezTo>
                    <a:lnTo>
                      <a:pt x="4914" y="5468"/>
                    </a:lnTo>
                    <a:lnTo>
                      <a:pt x="4273" y="4625"/>
                    </a:lnTo>
                    <a:cubicBezTo>
                      <a:pt x="4273" y="4625"/>
                      <a:pt x="3890" y="4808"/>
                      <a:pt x="3413" y="4808"/>
                    </a:cubicBezTo>
                    <a:cubicBezTo>
                      <a:pt x="2482" y="4808"/>
                      <a:pt x="1194" y="4112"/>
                      <a:pt x="1706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2507;p62"/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679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2508;p62"/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2509;p62"/>
              <p:cNvSpPr/>
              <p:nvPr/>
            </p:nvSpPr>
            <p:spPr>
              <a:xfrm>
                <a:off x="7242455" y="3214050"/>
                <a:ext cx="718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0" y="1"/>
                    </a:moveTo>
                    <a:lnTo>
                      <a:pt x="14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4D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2510;p62"/>
              <p:cNvSpPr/>
              <p:nvPr/>
            </p:nvSpPr>
            <p:spPr>
              <a:xfrm>
                <a:off x="7070455" y="3038845"/>
                <a:ext cx="226446" cy="175253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3663" extrusionOk="0">
                    <a:moveTo>
                      <a:pt x="13" y="0"/>
                    </a:moveTo>
                    <a:cubicBezTo>
                      <a:pt x="0" y="1631"/>
                      <a:pt x="615" y="3609"/>
                      <a:pt x="3595" y="3663"/>
                    </a:cubicBezTo>
                    <a:lnTo>
                      <a:pt x="3609" y="3663"/>
                    </a:lnTo>
                    <a:lnTo>
                      <a:pt x="4732" y="2713"/>
                    </a:lnTo>
                    <a:lnTo>
                      <a:pt x="4652" y="2647"/>
                    </a:lnTo>
                    <a:lnTo>
                      <a:pt x="3609" y="3515"/>
                    </a:lnTo>
                    <a:cubicBezTo>
                      <a:pt x="695" y="3476"/>
                      <a:pt x="40" y="1604"/>
                      <a:pt x="13" y="0"/>
                    </a:cubicBezTo>
                    <a:close/>
                  </a:path>
                </a:pathLst>
              </a:custGeom>
              <a:solidFill>
                <a:srgbClr val="2EE9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2511;p62"/>
              <p:cNvSpPr/>
              <p:nvPr/>
            </p:nvSpPr>
            <p:spPr>
              <a:xfrm>
                <a:off x="7087679" y="2947367"/>
                <a:ext cx="3301" cy="47366"/>
              </a:xfrm>
              <a:custGeom>
                <a:avLst/>
                <a:gdLst/>
                <a:ahLst/>
                <a:cxnLst/>
                <a:rect l="l" t="t" r="r" b="b"/>
                <a:pathLst>
                  <a:path w="69" h="990" extrusionOk="0">
                    <a:moveTo>
                      <a:pt x="68" y="0"/>
                    </a:moveTo>
                    <a:cubicBezTo>
                      <a:pt x="27" y="348"/>
                      <a:pt x="1" y="669"/>
                      <a:pt x="1" y="963"/>
                    </a:cubicBezTo>
                    <a:lnTo>
                      <a:pt x="1" y="990"/>
                    </a:lnTo>
                    <a:cubicBezTo>
                      <a:pt x="1" y="696"/>
                      <a:pt x="27" y="362"/>
                      <a:pt x="68" y="0"/>
                    </a:cubicBezTo>
                    <a:close/>
                  </a:path>
                </a:pathLst>
              </a:custGeom>
              <a:solidFill>
                <a:srgbClr val="D4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2512;p62"/>
              <p:cNvSpPr/>
              <p:nvPr/>
            </p:nvSpPr>
            <p:spPr>
              <a:xfrm>
                <a:off x="7087679" y="2937129"/>
                <a:ext cx="4545" cy="56312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77" extrusionOk="0">
                    <a:moveTo>
                      <a:pt x="81" y="1"/>
                    </a:moveTo>
                    <a:cubicBezTo>
                      <a:pt x="15" y="442"/>
                      <a:pt x="1" y="829"/>
                      <a:pt x="1" y="1177"/>
                    </a:cubicBezTo>
                    <a:cubicBezTo>
                      <a:pt x="1" y="883"/>
                      <a:pt x="27" y="562"/>
                      <a:pt x="68" y="214"/>
                    </a:cubicBezTo>
                    <a:cubicBezTo>
                      <a:pt x="81" y="148"/>
                      <a:pt x="81" y="68"/>
                      <a:pt x="95" y="1"/>
                    </a:cubicBezTo>
                    <a:close/>
                  </a:path>
                </a:pathLst>
              </a:custGeom>
              <a:solidFill>
                <a:srgbClr val="0FC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2513;p62"/>
              <p:cNvSpPr/>
              <p:nvPr/>
            </p:nvSpPr>
            <p:spPr>
              <a:xfrm>
                <a:off x="7071077" y="2899427"/>
                <a:ext cx="4927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1" extrusionOk="0">
                    <a:moveTo>
                      <a:pt x="549" y="1"/>
                    </a:moveTo>
                    <a:lnTo>
                      <a:pt x="0" y="227"/>
                    </a:lnTo>
                    <a:cubicBezTo>
                      <a:pt x="0" y="227"/>
                      <a:pt x="58" y="961"/>
                      <a:pt x="393" y="961"/>
                    </a:cubicBezTo>
                    <a:cubicBezTo>
                      <a:pt x="543" y="961"/>
                      <a:pt x="749" y="814"/>
                      <a:pt x="1030" y="388"/>
                    </a:cubicBezTo>
                    <a:lnTo>
                      <a:pt x="549" y="1"/>
                    </a:ln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2514;p62"/>
              <p:cNvSpPr/>
              <p:nvPr/>
            </p:nvSpPr>
            <p:spPr>
              <a:xfrm>
                <a:off x="7239871" y="2813069"/>
                <a:ext cx="97267" cy="28338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5923" extrusionOk="0">
                    <a:moveTo>
                      <a:pt x="951" y="1"/>
                    </a:moveTo>
                    <a:cubicBezTo>
                      <a:pt x="1031" y="161"/>
                      <a:pt x="1097" y="335"/>
                      <a:pt x="1164" y="496"/>
                    </a:cubicBezTo>
                    <a:cubicBezTo>
                      <a:pt x="1204" y="589"/>
                      <a:pt x="1245" y="669"/>
                      <a:pt x="1271" y="749"/>
                    </a:cubicBezTo>
                    <a:lnTo>
                      <a:pt x="1364" y="1004"/>
                    </a:lnTo>
                    <a:cubicBezTo>
                      <a:pt x="1391" y="1097"/>
                      <a:pt x="1418" y="1177"/>
                      <a:pt x="1445" y="1257"/>
                    </a:cubicBezTo>
                    <a:cubicBezTo>
                      <a:pt x="1485" y="1351"/>
                      <a:pt x="1498" y="1431"/>
                      <a:pt x="1525" y="1524"/>
                    </a:cubicBezTo>
                    <a:cubicBezTo>
                      <a:pt x="1551" y="1605"/>
                      <a:pt x="1578" y="1699"/>
                      <a:pt x="1592" y="1779"/>
                    </a:cubicBezTo>
                    <a:lnTo>
                      <a:pt x="1623" y="1989"/>
                    </a:lnTo>
                    <a:lnTo>
                      <a:pt x="1623" y="1989"/>
                    </a:lnTo>
                    <a:cubicBezTo>
                      <a:pt x="1323" y="2039"/>
                      <a:pt x="1024" y="2089"/>
                      <a:pt x="737" y="2139"/>
                    </a:cubicBezTo>
                    <a:lnTo>
                      <a:pt x="550" y="2180"/>
                    </a:lnTo>
                    <a:lnTo>
                      <a:pt x="710" y="2273"/>
                    </a:lnTo>
                    <a:cubicBezTo>
                      <a:pt x="1094" y="2466"/>
                      <a:pt x="1479" y="2682"/>
                      <a:pt x="1874" y="2876"/>
                    </a:cubicBezTo>
                    <a:lnTo>
                      <a:pt x="1874" y="2876"/>
                    </a:lnTo>
                    <a:cubicBezTo>
                      <a:pt x="1860" y="2933"/>
                      <a:pt x="1839" y="2984"/>
                      <a:pt x="1819" y="3035"/>
                    </a:cubicBezTo>
                    <a:cubicBezTo>
                      <a:pt x="1806" y="3115"/>
                      <a:pt x="1765" y="3182"/>
                      <a:pt x="1739" y="3249"/>
                    </a:cubicBezTo>
                    <a:cubicBezTo>
                      <a:pt x="1712" y="3329"/>
                      <a:pt x="1685" y="3396"/>
                      <a:pt x="1658" y="3463"/>
                    </a:cubicBezTo>
                    <a:lnTo>
                      <a:pt x="1551" y="3663"/>
                    </a:lnTo>
                    <a:cubicBezTo>
                      <a:pt x="1498" y="3811"/>
                      <a:pt x="1418" y="3944"/>
                      <a:pt x="1352" y="4078"/>
                    </a:cubicBezTo>
                    <a:cubicBezTo>
                      <a:pt x="1311" y="4144"/>
                      <a:pt x="1284" y="4212"/>
                      <a:pt x="1231" y="4278"/>
                    </a:cubicBezTo>
                    <a:lnTo>
                      <a:pt x="1111" y="4465"/>
                    </a:lnTo>
                    <a:lnTo>
                      <a:pt x="990" y="4666"/>
                    </a:lnTo>
                    <a:cubicBezTo>
                      <a:pt x="951" y="4719"/>
                      <a:pt x="910" y="4786"/>
                      <a:pt x="870" y="4853"/>
                    </a:cubicBezTo>
                    <a:lnTo>
                      <a:pt x="589" y="5213"/>
                    </a:lnTo>
                    <a:cubicBezTo>
                      <a:pt x="550" y="5281"/>
                      <a:pt x="496" y="5334"/>
                      <a:pt x="455" y="5401"/>
                    </a:cubicBezTo>
                    <a:lnTo>
                      <a:pt x="295" y="5575"/>
                    </a:lnTo>
                    <a:lnTo>
                      <a:pt x="1" y="5922"/>
                    </a:lnTo>
                    <a:lnTo>
                      <a:pt x="322" y="5588"/>
                    </a:lnTo>
                    <a:lnTo>
                      <a:pt x="482" y="5427"/>
                    </a:lnTo>
                    <a:cubicBezTo>
                      <a:pt x="536" y="5374"/>
                      <a:pt x="589" y="5320"/>
                      <a:pt x="643" y="5254"/>
                    </a:cubicBezTo>
                    <a:lnTo>
                      <a:pt x="937" y="4893"/>
                    </a:lnTo>
                    <a:cubicBezTo>
                      <a:pt x="977" y="4839"/>
                      <a:pt x="1031" y="4773"/>
                      <a:pt x="1070" y="4706"/>
                    </a:cubicBezTo>
                    <a:lnTo>
                      <a:pt x="1204" y="4518"/>
                    </a:lnTo>
                    <a:lnTo>
                      <a:pt x="1325" y="4331"/>
                    </a:lnTo>
                    <a:cubicBezTo>
                      <a:pt x="1378" y="4265"/>
                      <a:pt x="1405" y="4198"/>
                      <a:pt x="1445" y="4131"/>
                    </a:cubicBezTo>
                    <a:lnTo>
                      <a:pt x="1565" y="3930"/>
                    </a:lnTo>
                    <a:cubicBezTo>
                      <a:pt x="1605" y="3864"/>
                      <a:pt x="1646" y="3797"/>
                      <a:pt x="1672" y="3730"/>
                    </a:cubicBezTo>
                    <a:lnTo>
                      <a:pt x="1765" y="3516"/>
                    </a:lnTo>
                    <a:cubicBezTo>
                      <a:pt x="1806" y="3449"/>
                      <a:pt x="1833" y="3369"/>
                      <a:pt x="1859" y="3303"/>
                    </a:cubicBezTo>
                    <a:cubicBezTo>
                      <a:pt x="1886" y="3235"/>
                      <a:pt x="1926" y="3155"/>
                      <a:pt x="1952" y="3089"/>
                    </a:cubicBezTo>
                    <a:cubicBezTo>
                      <a:pt x="1979" y="3009"/>
                      <a:pt x="2006" y="2941"/>
                      <a:pt x="2020" y="2861"/>
                    </a:cubicBezTo>
                    <a:lnTo>
                      <a:pt x="2033" y="2807"/>
                    </a:lnTo>
                    <a:lnTo>
                      <a:pt x="1993" y="2781"/>
                    </a:lnTo>
                    <a:cubicBezTo>
                      <a:pt x="1647" y="2596"/>
                      <a:pt x="1290" y="2422"/>
                      <a:pt x="941" y="2240"/>
                    </a:cubicBezTo>
                    <a:lnTo>
                      <a:pt x="941" y="2240"/>
                    </a:lnTo>
                    <a:cubicBezTo>
                      <a:pt x="1197" y="2194"/>
                      <a:pt x="1452" y="2142"/>
                      <a:pt x="1699" y="2100"/>
                    </a:cubicBezTo>
                    <a:lnTo>
                      <a:pt x="1765" y="2086"/>
                    </a:lnTo>
                    <a:lnTo>
                      <a:pt x="1753" y="2032"/>
                    </a:lnTo>
                    <a:lnTo>
                      <a:pt x="1685" y="1765"/>
                    </a:lnTo>
                    <a:cubicBezTo>
                      <a:pt x="1672" y="1672"/>
                      <a:pt x="1646" y="1578"/>
                      <a:pt x="1619" y="1498"/>
                    </a:cubicBezTo>
                    <a:cubicBezTo>
                      <a:pt x="1592" y="1405"/>
                      <a:pt x="1565" y="1324"/>
                      <a:pt x="1525" y="1230"/>
                    </a:cubicBezTo>
                    <a:cubicBezTo>
                      <a:pt x="1498" y="1150"/>
                      <a:pt x="1458" y="1070"/>
                      <a:pt x="1432" y="977"/>
                    </a:cubicBezTo>
                    <a:lnTo>
                      <a:pt x="1325" y="736"/>
                    </a:lnTo>
                    <a:cubicBezTo>
                      <a:pt x="1284" y="642"/>
                      <a:pt x="1245" y="562"/>
                      <a:pt x="1204" y="482"/>
                    </a:cubicBezTo>
                    <a:cubicBezTo>
                      <a:pt x="1124" y="321"/>
                      <a:pt x="1044" y="161"/>
                      <a:pt x="951" y="1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2515;p62"/>
              <p:cNvSpPr/>
              <p:nvPr/>
            </p:nvSpPr>
            <p:spPr>
              <a:xfrm>
                <a:off x="6908025" y="2791348"/>
                <a:ext cx="47366" cy="303810"/>
              </a:xfrm>
              <a:custGeom>
                <a:avLst/>
                <a:gdLst/>
                <a:ahLst/>
                <a:cxnLst/>
                <a:rect l="l" t="t" r="r" b="b"/>
                <a:pathLst>
                  <a:path w="990" h="6350" extrusionOk="0">
                    <a:moveTo>
                      <a:pt x="311" y="2149"/>
                    </a:moveTo>
                    <a:cubicBezTo>
                      <a:pt x="312" y="2165"/>
                      <a:pt x="309" y="2185"/>
                      <a:pt x="294" y="2192"/>
                    </a:cubicBezTo>
                    <a:cubicBezTo>
                      <a:pt x="281" y="2199"/>
                      <a:pt x="274" y="2199"/>
                      <a:pt x="269" y="2199"/>
                    </a:cubicBezTo>
                    <a:cubicBezTo>
                      <a:pt x="264" y="2199"/>
                      <a:pt x="261" y="2199"/>
                      <a:pt x="254" y="2206"/>
                    </a:cubicBezTo>
                    <a:lnTo>
                      <a:pt x="311" y="2149"/>
                    </a:lnTo>
                    <a:close/>
                    <a:moveTo>
                      <a:pt x="949" y="0"/>
                    </a:moveTo>
                    <a:cubicBezTo>
                      <a:pt x="856" y="160"/>
                      <a:pt x="776" y="335"/>
                      <a:pt x="695" y="508"/>
                    </a:cubicBezTo>
                    <a:cubicBezTo>
                      <a:pt x="655" y="588"/>
                      <a:pt x="615" y="668"/>
                      <a:pt x="575" y="762"/>
                    </a:cubicBezTo>
                    <a:lnTo>
                      <a:pt x="482" y="1030"/>
                    </a:lnTo>
                    <a:lnTo>
                      <a:pt x="387" y="1297"/>
                    </a:lnTo>
                    <a:cubicBezTo>
                      <a:pt x="375" y="1337"/>
                      <a:pt x="348" y="1390"/>
                      <a:pt x="348" y="1431"/>
                    </a:cubicBezTo>
                    <a:lnTo>
                      <a:pt x="307" y="1564"/>
                    </a:lnTo>
                    <a:cubicBezTo>
                      <a:pt x="280" y="1658"/>
                      <a:pt x="254" y="1752"/>
                      <a:pt x="241" y="1845"/>
                    </a:cubicBezTo>
                    <a:lnTo>
                      <a:pt x="205" y="2106"/>
                    </a:lnTo>
                    <a:lnTo>
                      <a:pt x="205" y="2106"/>
                    </a:lnTo>
                    <a:cubicBezTo>
                      <a:pt x="187" y="2122"/>
                      <a:pt x="187" y="2154"/>
                      <a:pt x="187" y="2165"/>
                    </a:cubicBezTo>
                    <a:cubicBezTo>
                      <a:pt x="200" y="2165"/>
                      <a:pt x="200" y="2165"/>
                      <a:pt x="200" y="2179"/>
                    </a:cubicBezTo>
                    <a:cubicBezTo>
                      <a:pt x="200" y="2192"/>
                      <a:pt x="214" y="2192"/>
                      <a:pt x="214" y="2192"/>
                    </a:cubicBezTo>
                    <a:lnTo>
                      <a:pt x="241" y="2219"/>
                    </a:lnTo>
                    <a:lnTo>
                      <a:pt x="280" y="2246"/>
                    </a:lnTo>
                    <a:lnTo>
                      <a:pt x="348" y="2299"/>
                    </a:lnTo>
                    <a:lnTo>
                      <a:pt x="494" y="2393"/>
                    </a:lnTo>
                    <a:lnTo>
                      <a:pt x="688" y="2502"/>
                    </a:lnTo>
                    <a:lnTo>
                      <a:pt x="54" y="2714"/>
                    </a:lnTo>
                    <a:lnTo>
                      <a:pt x="0" y="2727"/>
                    </a:lnTo>
                    <a:lnTo>
                      <a:pt x="0" y="2794"/>
                    </a:lnTo>
                    <a:cubicBezTo>
                      <a:pt x="40" y="3088"/>
                      <a:pt x="67" y="3382"/>
                      <a:pt x="107" y="3689"/>
                    </a:cubicBezTo>
                    <a:lnTo>
                      <a:pt x="174" y="4131"/>
                    </a:lnTo>
                    <a:cubicBezTo>
                      <a:pt x="187" y="4291"/>
                      <a:pt x="214" y="4438"/>
                      <a:pt x="241" y="4585"/>
                    </a:cubicBezTo>
                    <a:lnTo>
                      <a:pt x="321" y="5026"/>
                    </a:lnTo>
                    <a:lnTo>
                      <a:pt x="401" y="5467"/>
                    </a:lnTo>
                    <a:lnTo>
                      <a:pt x="455" y="5694"/>
                    </a:lnTo>
                    <a:cubicBezTo>
                      <a:pt x="482" y="5762"/>
                      <a:pt x="494" y="5842"/>
                      <a:pt x="508" y="5908"/>
                    </a:cubicBezTo>
                    <a:cubicBezTo>
                      <a:pt x="548" y="6056"/>
                      <a:pt x="588" y="6202"/>
                      <a:pt x="642" y="6350"/>
                    </a:cubicBezTo>
                    <a:lnTo>
                      <a:pt x="548" y="5908"/>
                    </a:lnTo>
                    <a:cubicBezTo>
                      <a:pt x="535" y="5828"/>
                      <a:pt x="521" y="5762"/>
                      <a:pt x="508" y="5681"/>
                    </a:cubicBezTo>
                    <a:lnTo>
                      <a:pt x="468" y="5454"/>
                    </a:lnTo>
                    <a:cubicBezTo>
                      <a:pt x="455" y="5307"/>
                      <a:pt x="428" y="5160"/>
                      <a:pt x="401" y="5013"/>
                    </a:cubicBezTo>
                    <a:cubicBezTo>
                      <a:pt x="387" y="4865"/>
                      <a:pt x="361" y="4719"/>
                      <a:pt x="348" y="4571"/>
                    </a:cubicBezTo>
                    <a:lnTo>
                      <a:pt x="241" y="3676"/>
                    </a:lnTo>
                    <a:cubicBezTo>
                      <a:pt x="202" y="3385"/>
                      <a:pt x="176" y="3106"/>
                      <a:pt x="151" y="2827"/>
                    </a:cubicBezTo>
                    <a:lnTo>
                      <a:pt x="151" y="2827"/>
                    </a:lnTo>
                    <a:lnTo>
                      <a:pt x="856" y="2580"/>
                    </a:lnTo>
                    <a:lnTo>
                      <a:pt x="989" y="2527"/>
                    </a:lnTo>
                    <a:lnTo>
                      <a:pt x="869" y="2460"/>
                    </a:lnTo>
                    <a:lnTo>
                      <a:pt x="562" y="2286"/>
                    </a:lnTo>
                    <a:lnTo>
                      <a:pt x="414" y="2192"/>
                    </a:lnTo>
                    <a:lnTo>
                      <a:pt x="348" y="2139"/>
                    </a:lnTo>
                    <a:lnTo>
                      <a:pt x="324" y="2114"/>
                    </a:lnTo>
                    <a:lnTo>
                      <a:pt x="348" y="1871"/>
                    </a:lnTo>
                    <a:cubicBezTo>
                      <a:pt x="361" y="1778"/>
                      <a:pt x="387" y="1684"/>
                      <a:pt x="401" y="1591"/>
                    </a:cubicBezTo>
                    <a:lnTo>
                      <a:pt x="441" y="1458"/>
                    </a:lnTo>
                    <a:cubicBezTo>
                      <a:pt x="441" y="1417"/>
                      <a:pt x="455" y="1363"/>
                      <a:pt x="468" y="1324"/>
                    </a:cubicBezTo>
                    <a:lnTo>
                      <a:pt x="548" y="1057"/>
                    </a:lnTo>
                    <a:lnTo>
                      <a:pt x="642" y="789"/>
                    </a:lnTo>
                    <a:cubicBezTo>
                      <a:pt x="669" y="695"/>
                      <a:pt x="708" y="602"/>
                      <a:pt x="735" y="522"/>
                    </a:cubicBezTo>
                    <a:cubicBezTo>
                      <a:pt x="762" y="428"/>
                      <a:pt x="802" y="348"/>
                      <a:pt x="842" y="255"/>
                    </a:cubicBezTo>
                    <a:cubicBezTo>
                      <a:pt x="869" y="174"/>
                      <a:pt x="909" y="80"/>
                      <a:pt x="94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2516;p62"/>
              <p:cNvSpPr/>
              <p:nvPr/>
            </p:nvSpPr>
            <p:spPr>
              <a:xfrm>
                <a:off x="7042323" y="3344521"/>
                <a:ext cx="56934" cy="9726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033" extrusionOk="0">
                    <a:moveTo>
                      <a:pt x="0" y="1"/>
                    </a:moveTo>
                    <a:lnTo>
                      <a:pt x="187" y="1872"/>
                    </a:lnTo>
                    <a:lnTo>
                      <a:pt x="1189" y="2032"/>
                    </a:lnTo>
                    <a:lnTo>
                      <a:pt x="1189" y="2032"/>
                    </a:lnTo>
                    <a:lnTo>
                      <a:pt x="348" y="1751"/>
                    </a:lnTo>
                    <a:lnTo>
                      <a:pt x="174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2517;p62"/>
              <p:cNvSpPr/>
              <p:nvPr/>
            </p:nvSpPr>
            <p:spPr>
              <a:xfrm>
                <a:off x="7234178" y="3404661"/>
                <a:ext cx="46074" cy="4889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22" extrusionOk="0">
                    <a:moveTo>
                      <a:pt x="0" y="0"/>
                    </a:moveTo>
                    <a:cubicBezTo>
                      <a:pt x="0" y="0"/>
                      <a:pt x="228" y="1021"/>
                      <a:pt x="549" y="1021"/>
                    </a:cubicBezTo>
                    <a:cubicBezTo>
                      <a:pt x="675" y="1021"/>
                      <a:pt x="816" y="864"/>
                      <a:pt x="963" y="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2518;p62"/>
              <p:cNvSpPr/>
              <p:nvPr/>
            </p:nvSpPr>
            <p:spPr>
              <a:xfrm>
                <a:off x="6881758" y="3388633"/>
                <a:ext cx="33969" cy="37797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90" extrusionOk="0">
                    <a:moveTo>
                      <a:pt x="589" y="0"/>
                    </a:moveTo>
                    <a:lnTo>
                      <a:pt x="1" y="790"/>
                    </a:lnTo>
                    <a:cubicBezTo>
                      <a:pt x="1" y="790"/>
                      <a:pt x="710" y="763"/>
                      <a:pt x="58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2519;p62"/>
              <p:cNvSpPr/>
              <p:nvPr/>
            </p:nvSpPr>
            <p:spPr>
              <a:xfrm>
                <a:off x="7278242" y="3503746"/>
                <a:ext cx="402943" cy="417009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87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42" y="202"/>
                      <a:pt x="135" y="535"/>
                    </a:cubicBezTo>
                    <a:cubicBezTo>
                      <a:pt x="242" y="856"/>
                      <a:pt x="402" y="1324"/>
                      <a:pt x="643" y="1872"/>
                    </a:cubicBezTo>
                    <a:cubicBezTo>
                      <a:pt x="763" y="2139"/>
                      <a:pt x="910" y="2433"/>
                      <a:pt x="1070" y="2741"/>
                    </a:cubicBezTo>
                    <a:cubicBezTo>
                      <a:pt x="1231" y="3035"/>
                      <a:pt x="1405" y="3356"/>
                      <a:pt x="1605" y="3663"/>
                    </a:cubicBezTo>
                    <a:cubicBezTo>
                      <a:pt x="1806" y="3984"/>
                      <a:pt x="2033" y="4291"/>
                      <a:pt x="2273" y="4598"/>
                    </a:cubicBezTo>
                    <a:cubicBezTo>
                      <a:pt x="2501" y="4919"/>
                      <a:pt x="2768" y="5213"/>
                      <a:pt x="3036" y="5507"/>
                    </a:cubicBezTo>
                    <a:cubicBezTo>
                      <a:pt x="3169" y="5655"/>
                      <a:pt x="3316" y="5801"/>
                      <a:pt x="3450" y="5935"/>
                    </a:cubicBezTo>
                    <a:cubicBezTo>
                      <a:pt x="3597" y="6069"/>
                      <a:pt x="3744" y="6216"/>
                      <a:pt x="3891" y="6336"/>
                    </a:cubicBezTo>
                    <a:cubicBezTo>
                      <a:pt x="4185" y="6591"/>
                      <a:pt x="4492" y="6831"/>
                      <a:pt x="4800" y="7045"/>
                    </a:cubicBezTo>
                    <a:cubicBezTo>
                      <a:pt x="5094" y="7259"/>
                      <a:pt x="5401" y="7459"/>
                      <a:pt x="5695" y="7619"/>
                    </a:cubicBezTo>
                    <a:cubicBezTo>
                      <a:pt x="5855" y="7699"/>
                      <a:pt x="5989" y="7780"/>
                      <a:pt x="6137" y="7860"/>
                    </a:cubicBezTo>
                    <a:cubicBezTo>
                      <a:pt x="6283" y="7927"/>
                      <a:pt x="6417" y="7993"/>
                      <a:pt x="6551" y="8061"/>
                    </a:cubicBezTo>
                    <a:cubicBezTo>
                      <a:pt x="6684" y="8127"/>
                      <a:pt x="6818" y="8181"/>
                      <a:pt x="6952" y="8234"/>
                    </a:cubicBezTo>
                    <a:cubicBezTo>
                      <a:pt x="7072" y="8275"/>
                      <a:pt x="7192" y="8328"/>
                      <a:pt x="7313" y="8368"/>
                    </a:cubicBezTo>
                    <a:cubicBezTo>
                      <a:pt x="7540" y="8448"/>
                      <a:pt x="7727" y="8515"/>
                      <a:pt x="7901" y="8569"/>
                    </a:cubicBezTo>
                    <a:cubicBezTo>
                      <a:pt x="8235" y="8662"/>
                      <a:pt x="8422" y="8715"/>
                      <a:pt x="8422" y="8715"/>
                    </a:cubicBezTo>
                    <a:cubicBezTo>
                      <a:pt x="8422" y="8715"/>
                      <a:pt x="8235" y="8649"/>
                      <a:pt x="7914" y="8542"/>
                    </a:cubicBezTo>
                    <a:cubicBezTo>
                      <a:pt x="7741" y="8489"/>
                      <a:pt x="7554" y="8408"/>
                      <a:pt x="7326" y="8314"/>
                    </a:cubicBezTo>
                    <a:cubicBezTo>
                      <a:pt x="7219" y="8275"/>
                      <a:pt x="7099" y="8221"/>
                      <a:pt x="6978" y="8168"/>
                    </a:cubicBezTo>
                    <a:cubicBezTo>
                      <a:pt x="6858" y="8100"/>
                      <a:pt x="6725" y="8061"/>
                      <a:pt x="6591" y="7993"/>
                    </a:cubicBezTo>
                    <a:cubicBezTo>
                      <a:pt x="6458" y="7913"/>
                      <a:pt x="6324" y="7847"/>
                      <a:pt x="6176" y="7780"/>
                    </a:cubicBezTo>
                    <a:cubicBezTo>
                      <a:pt x="6043" y="7699"/>
                      <a:pt x="5896" y="7619"/>
                      <a:pt x="5749" y="7526"/>
                    </a:cubicBezTo>
                    <a:cubicBezTo>
                      <a:pt x="5468" y="7352"/>
                      <a:pt x="5160" y="7165"/>
                      <a:pt x="4866" y="6951"/>
                    </a:cubicBezTo>
                    <a:cubicBezTo>
                      <a:pt x="4559" y="6737"/>
                      <a:pt x="4265" y="6496"/>
                      <a:pt x="3971" y="6229"/>
                    </a:cubicBezTo>
                    <a:cubicBezTo>
                      <a:pt x="3824" y="6109"/>
                      <a:pt x="3690" y="5976"/>
                      <a:pt x="3544" y="5842"/>
                    </a:cubicBezTo>
                    <a:cubicBezTo>
                      <a:pt x="3410" y="5694"/>
                      <a:pt x="3276" y="5561"/>
                      <a:pt x="3143" y="5414"/>
                    </a:cubicBezTo>
                    <a:cubicBezTo>
                      <a:pt x="2875" y="5133"/>
                      <a:pt x="2608" y="4826"/>
                      <a:pt x="2380" y="4518"/>
                    </a:cubicBezTo>
                    <a:cubicBezTo>
                      <a:pt x="2127" y="4224"/>
                      <a:pt x="1913" y="3903"/>
                      <a:pt x="1712" y="3596"/>
                    </a:cubicBezTo>
                    <a:cubicBezTo>
                      <a:pt x="1512" y="3288"/>
                      <a:pt x="1325" y="2982"/>
                      <a:pt x="1164" y="2688"/>
                    </a:cubicBezTo>
                    <a:cubicBezTo>
                      <a:pt x="990" y="2393"/>
                      <a:pt x="844" y="2112"/>
                      <a:pt x="723" y="1845"/>
                    </a:cubicBezTo>
                    <a:cubicBezTo>
                      <a:pt x="469" y="1310"/>
                      <a:pt x="282" y="843"/>
                      <a:pt x="161" y="522"/>
                    </a:cubicBezTo>
                    <a:cubicBezTo>
                      <a:pt x="55" y="20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2520;p62"/>
              <p:cNvSpPr/>
              <p:nvPr/>
            </p:nvSpPr>
            <p:spPr>
              <a:xfrm>
                <a:off x="7028257" y="3547236"/>
                <a:ext cx="49901" cy="775122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6201" extrusionOk="0">
                    <a:moveTo>
                      <a:pt x="334" y="0"/>
                    </a:moveTo>
                    <a:cubicBezTo>
                      <a:pt x="334" y="1"/>
                      <a:pt x="294" y="255"/>
                      <a:pt x="254" y="695"/>
                    </a:cubicBezTo>
                    <a:cubicBezTo>
                      <a:pt x="227" y="909"/>
                      <a:pt x="200" y="1176"/>
                      <a:pt x="173" y="1497"/>
                    </a:cubicBezTo>
                    <a:cubicBezTo>
                      <a:pt x="147" y="1805"/>
                      <a:pt x="120" y="2153"/>
                      <a:pt x="93" y="2527"/>
                    </a:cubicBezTo>
                    <a:cubicBezTo>
                      <a:pt x="67" y="2914"/>
                      <a:pt x="54" y="3329"/>
                      <a:pt x="40" y="3757"/>
                    </a:cubicBezTo>
                    <a:cubicBezTo>
                      <a:pt x="27" y="4197"/>
                      <a:pt x="0" y="4666"/>
                      <a:pt x="0" y="5133"/>
                    </a:cubicBezTo>
                    <a:lnTo>
                      <a:pt x="0" y="5869"/>
                    </a:lnTo>
                    <a:cubicBezTo>
                      <a:pt x="0" y="6109"/>
                      <a:pt x="13" y="6363"/>
                      <a:pt x="13" y="6617"/>
                    </a:cubicBezTo>
                    <a:cubicBezTo>
                      <a:pt x="13" y="7111"/>
                      <a:pt x="40" y="7619"/>
                      <a:pt x="54" y="8127"/>
                    </a:cubicBezTo>
                    <a:cubicBezTo>
                      <a:pt x="80" y="8635"/>
                      <a:pt x="120" y="9143"/>
                      <a:pt x="147" y="9651"/>
                    </a:cubicBezTo>
                    <a:cubicBezTo>
                      <a:pt x="187" y="10146"/>
                      <a:pt x="241" y="10640"/>
                      <a:pt x="280" y="11108"/>
                    </a:cubicBezTo>
                    <a:cubicBezTo>
                      <a:pt x="321" y="11590"/>
                      <a:pt x="387" y="12044"/>
                      <a:pt x="441" y="12485"/>
                    </a:cubicBezTo>
                    <a:cubicBezTo>
                      <a:pt x="481" y="12912"/>
                      <a:pt x="548" y="13327"/>
                      <a:pt x="601" y="13701"/>
                    </a:cubicBezTo>
                    <a:cubicBezTo>
                      <a:pt x="669" y="14076"/>
                      <a:pt x="708" y="14423"/>
                      <a:pt x="775" y="14730"/>
                    </a:cubicBezTo>
                    <a:cubicBezTo>
                      <a:pt x="829" y="15038"/>
                      <a:pt x="868" y="15305"/>
                      <a:pt x="909" y="15519"/>
                    </a:cubicBezTo>
                    <a:cubicBezTo>
                      <a:pt x="1002" y="15960"/>
                      <a:pt x="1043" y="16200"/>
                      <a:pt x="1043" y="16200"/>
                    </a:cubicBezTo>
                    <a:cubicBezTo>
                      <a:pt x="1043" y="16200"/>
                      <a:pt x="1002" y="15960"/>
                      <a:pt x="949" y="15519"/>
                    </a:cubicBezTo>
                    <a:cubicBezTo>
                      <a:pt x="909" y="15291"/>
                      <a:pt x="868" y="15024"/>
                      <a:pt x="815" y="14717"/>
                    </a:cubicBezTo>
                    <a:cubicBezTo>
                      <a:pt x="775" y="14409"/>
                      <a:pt x="735" y="14062"/>
                      <a:pt x="681" y="13688"/>
                    </a:cubicBezTo>
                    <a:cubicBezTo>
                      <a:pt x="642" y="13313"/>
                      <a:pt x="574" y="12899"/>
                      <a:pt x="535" y="12472"/>
                    </a:cubicBezTo>
                    <a:cubicBezTo>
                      <a:pt x="494" y="12030"/>
                      <a:pt x="441" y="11576"/>
                      <a:pt x="401" y="11094"/>
                    </a:cubicBezTo>
                    <a:cubicBezTo>
                      <a:pt x="361" y="10627"/>
                      <a:pt x="321" y="10132"/>
                      <a:pt x="280" y="9638"/>
                    </a:cubicBezTo>
                    <a:cubicBezTo>
                      <a:pt x="254" y="9143"/>
                      <a:pt x="214" y="8635"/>
                      <a:pt x="200" y="8127"/>
                    </a:cubicBezTo>
                    <a:cubicBezTo>
                      <a:pt x="173" y="7619"/>
                      <a:pt x="147" y="7111"/>
                      <a:pt x="147" y="6603"/>
                    </a:cubicBezTo>
                    <a:cubicBezTo>
                      <a:pt x="134" y="6363"/>
                      <a:pt x="134" y="6109"/>
                      <a:pt x="134" y="5869"/>
                    </a:cubicBezTo>
                    <a:lnTo>
                      <a:pt x="134" y="5133"/>
                    </a:lnTo>
                    <a:cubicBezTo>
                      <a:pt x="120" y="4666"/>
                      <a:pt x="134" y="4197"/>
                      <a:pt x="134" y="3770"/>
                    </a:cubicBezTo>
                    <a:cubicBezTo>
                      <a:pt x="147" y="3329"/>
                      <a:pt x="161" y="2914"/>
                      <a:pt x="173" y="2540"/>
                    </a:cubicBezTo>
                    <a:cubicBezTo>
                      <a:pt x="187" y="2153"/>
                      <a:pt x="200" y="1805"/>
                      <a:pt x="227" y="1497"/>
                    </a:cubicBezTo>
                    <a:cubicBezTo>
                      <a:pt x="241" y="1190"/>
                      <a:pt x="268" y="923"/>
                      <a:pt x="280" y="695"/>
                    </a:cubicBezTo>
                    <a:cubicBezTo>
                      <a:pt x="307" y="255"/>
                      <a:pt x="334" y="1"/>
                      <a:pt x="334" y="0"/>
                    </a:cubicBezTo>
                    <a:close/>
                  </a:path>
                </a:pathLst>
              </a:custGeom>
              <a:solidFill>
                <a:srgbClr val="242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8" name="Google Shape;2521;p62"/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522;p62"/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523;p62"/>
            <p:cNvSpPr/>
            <p:nvPr/>
          </p:nvSpPr>
          <p:spPr>
            <a:xfrm rot="-2700000">
              <a:off x="5549527" y="2112513"/>
              <a:ext cx="441919" cy="417902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524;p62"/>
            <p:cNvSpPr/>
            <p:nvPr/>
          </p:nvSpPr>
          <p:spPr>
            <a:xfrm rot="-2700000">
              <a:off x="5561679" y="2112657"/>
              <a:ext cx="417615" cy="417615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525;p62"/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526;p62"/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527;p62"/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528;p62"/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529;p62"/>
            <p:cNvSpPr/>
            <p:nvPr/>
          </p:nvSpPr>
          <p:spPr>
            <a:xfrm rot="-2700000">
              <a:off x="5669302" y="2203358"/>
              <a:ext cx="196967" cy="244331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530;p62"/>
            <p:cNvSpPr/>
            <p:nvPr/>
          </p:nvSpPr>
          <p:spPr>
            <a:xfrm>
              <a:off x="6277742" y="3399942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C82A48-153C-D24D-9205-2BD8C9B52470}"/>
              </a:ext>
            </a:extLst>
          </p:cNvPr>
          <p:cNvSpPr txBox="1"/>
          <p:nvPr/>
        </p:nvSpPr>
        <p:spPr>
          <a:xfrm>
            <a:off x="8719794" y="4872877"/>
            <a:ext cx="42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/>
          <p:nvPr/>
        </p:nvSpPr>
        <p:spPr>
          <a:xfrm>
            <a:off x="2559678" y="1941166"/>
            <a:ext cx="4045200" cy="1166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/>
          </p:nvPr>
        </p:nvSpPr>
        <p:spPr>
          <a:xfrm>
            <a:off x="2661920" y="2447290"/>
            <a:ext cx="3877310" cy="23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 dirty="0"/>
              <a:t>0</a:t>
            </a:r>
            <a:r>
              <a:rPr lang="en-GB" sz="9600" dirty="0"/>
              <a:t>1</a:t>
            </a:r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1"/>
          </p:nvPr>
        </p:nvSpPr>
        <p:spPr>
          <a:xfrm>
            <a:off x="1853565" y="3376295"/>
            <a:ext cx="549402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2400" dirty="0"/>
              <a:t>Lý do chọn đề tài</a:t>
            </a:r>
          </a:p>
        </p:txBody>
      </p:sp>
      <p:sp>
        <p:nvSpPr>
          <p:cNvPr id="330" name="Google Shape;330;p34"/>
          <p:cNvSpPr/>
          <p:nvPr/>
        </p:nvSpPr>
        <p:spPr>
          <a:xfrm>
            <a:off x="4152450" y="1021475"/>
            <a:ext cx="839100" cy="8391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4"/>
          <p:cNvGrpSpPr/>
          <p:nvPr/>
        </p:nvGrpSpPr>
        <p:grpSpPr>
          <a:xfrm>
            <a:off x="4436312" y="1305476"/>
            <a:ext cx="271376" cy="271124"/>
            <a:chOff x="1000963" y="1591325"/>
            <a:chExt cx="377225" cy="376875"/>
          </a:xfrm>
        </p:grpSpPr>
        <p:sp>
          <p:nvSpPr>
            <p:cNvPr id="332" name="Google Shape;332;p34"/>
            <p:cNvSpPr/>
            <p:nvPr/>
          </p:nvSpPr>
          <p:spPr>
            <a:xfrm>
              <a:off x="1000963" y="1729625"/>
              <a:ext cx="377225" cy="238575"/>
            </a:xfrm>
            <a:custGeom>
              <a:avLst/>
              <a:gdLst/>
              <a:ahLst/>
              <a:cxnLst/>
              <a:rect l="l" t="t" r="r" b="b"/>
              <a:pathLst>
                <a:path w="15089" h="9543" extrusionOk="0">
                  <a:moveTo>
                    <a:pt x="2423" y="7955"/>
                  </a:moveTo>
                  <a:lnTo>
                    <a:pt x="2423" y="8951"/>
                  </a:lnTo>
                  <a:lnTo>
                    <a:pt x="1360" y="8951"/>
                  </a:lnTo>
                  <a:lnTo>
                    <a:pt x="1360" y="7955"/>
                  </a:lnTo>
                  <a:close/>
                  <a:moveTo>
                    <a:pt x="5249" y="6070"/>
                  </a:moveTo>
                  <a:lnTo>
                    <a:pt x="5249" y="8951"/>
                  </a:lnTo>
                  <a:lnTo>
                    <a:pt x="4186" y="8951"/>
                  </a:lnTo>
                  <a:lnTo>
                    <a:pt x="4186" y="6070"/>
                  </a:lnTo>
                  <a:close/>
                  <a:moveTo>
                    <a:pt x="8076" y="4011"/>
                  </a:moveTo>
                  <a:lnTo>
                    <a:pt x="8076" y="8951"/>
                  </a:lnTo>
                  <a:lnTo>
                    <a:pt x="7013" y="8951"/>
                  </a:lnTo>
                  <a:lnTo>
                    <a:pt x="7013" y="4011"/>
                  </a:lnTo>
                  <a:close/>
                  <a:moveTo>
                    <a:pt x="10902" y="5896"/>
                  </a:moveTo>
                  <a:lnTo>
                    <a:pt x="10902" y="8951"/>
                  </a:lnTo>
                  <a:lnTo>
                    <a:pt x="9840" y="8951"/>
                  </a:lnTo>
                  <a:lnTo>
                    <a:pt x="9840" y="5896"/>
                  </a:lnTo>
                  <a:close/>
                  <a:moveTo>
                    <a:pt x="12370" y="0"/>
                  </a:moveTo>
                  <a:cubicBezTo>
                    <a:pt x="12208" y="0"/>
                    <a:pt x="12074" y="135"/>
                    <a:pt x="12074" y="297"/>
                  </a:cubicBezTo>
                  <a:lnTo>
                    <a:pt x="12074" y="8951"/>
                  </a:lnTo>
                  <a:lnTo>
                    <a:pt x="11495" y="8951"/>
                  </a:lnTo>
                  <a:lnTo>
                    <a:pt x="11495" y="5600"/>
                  </a:lnTo>
                  <a:cubicBezTo>
                    <a:pt x="11495" y="5438"/>
                    <a:pt x="11360" y="5304"/>
                    <a:pt x="11198" y="5304"/>
                  </a:cubicBezTo>
                  <a:lnTo>
                    <a:pt x="9543" y="5304"/>
                  </a:lnTo>
                  <a:cubicBezTo>
                    <a:pt x="9382" y="5304"/>
                    <a:pt x="9247" y="5438"/>
                    <a:pt x="9247" y="5600"/>
                  </a:cubicBezTo>
                  <a:lnTo>
                    <a:pt x="9247" y="8951"/>
                  </a:lnTo>
                  <a:lnTo>
                    <a:pt x="8655" y="8951"/>
                  </a:lnTo>
                  <a:lnTo>
                    <a:pt x="8655" y="3715"/>
                  </a:lnTo>
                  <a:cubicBezTo>
                    <a:pt x="8655" y="3554"/>
                    <a:pt x="8533" y="3419"/>
                    <a:pt x="8372" y="3419"/>
                  </a:cubicBezTo>
                  <a:lnTo>
                    <a:pt x="6717" y="3419"/>
                  </a:lnTo>
                  <a:cubicBezTo>
                    <a:pt x="6555" y="3419"/>
                    <a:pt x="6421" y="3554"/>
                    <a:pt x="6421" y="3715"/>
                  </a:cubicBezTo>
                  <a:lnTo>
                    <a:pt x="6421" y="8951"/>
                  </a:lnTo>
                  <a:lnTo>
                    <a:pt x="5829" y="8951"/>
                  </a:lnTo>
                  <a:lnTo>
                    <a:pt x="5829" y="5774"/>
                  </a:lnTo>
                  <a:cubicBezTo>
                    <a:pt x="5829" y="5613"/>
                    <a:pt x="5707" y="5478"/>
                    <a:pt x="5545" y="5478"/>
                  </a:cubicBezTo>
                  <a:lnTo>
                    <a:pt x="3890" y="5478"/>
                  </a:lnTo>
                  <a:cubicBezTo>
                    <a:pt x="3729" y="5478"/>
                    <a:pt x="3594" y="5613"/>
                    <a:pt x="3594" y="5774"/>
                  </a:cubicBezTo>
                  <a:lnTo>
                    <a:pt x="3594" y="8951"/>
                  </a:lnTo>
                  <a:lnTo>
                    <a:pt x="3002" y="8951"/>
                  </a:lnTo>
                  <a:lnTo>
                    <a:pt x="3002" y="7658"/>
                  </a:lnTo>
                  <a:cubicBezTo>
                    <a:pt x="3002" y="7497"/>
                    <a:pt x="2880" y="7362"/>
                    <a:pt x="2719" y="7362"/>
                  </a:cubicBezTo>
                  <a:lnTo>
                    <a:pt x="1064" y="7362"/>
                  </a:lnTo>
                  <a:cubicBezTo>
                    <a:pt x="902" y="7362"/>
                    <a:pt x="768" y="7497"/>
                    <a:pt x="768" y="7658"/>
                  </a:cubicBezTo>
                  <a:lnTo>
                    <a:pt x="768" y="8951"/>
                  </a:lnTo>
                  <a:lnTo>
                    <a:pt x="296" y="8951"/>
                  </a:lnTo>
                  <a:cubicBezTo>
                    <a:pt x="135" y="8951"/>
                    <a:pt x="0" y="9085"/>
                    <a:pt x="0" y="9247"/>
                  </a:cubicBezTo>
                  <a:cubicBezTo>
                    <a:pt x="0" y="9408"/>
                    <a:pt x="135" y="9543"/>
                    <a:pt x="296" y="9543"/>
                  </a:cubicBezTo>
                  <a:lnTo>
                    <a:pt x="14793" y="9543"/>
                  </a:lnTo>
                  <a:cubicBezTo>
                    <a:pt x="14954" y="9543"/>
                    <a:pt x="15089" y="9408"/>
                    <a:pt x="15089" y="9247"/>
                  </a:cubicBezTo>
                  <a:cubicBezTo>
                    <a:pt x="15089" y="9085"/>
                    <a:pt x="14954" y="8951"/>
                    <a:pt x="14793" y="8951"/>
                  </a:cubicBezTo>
                  <a:lnTo>
                    <a:pt x="14321" y="8951"/>
                  </a:lnTo>
                  <a:lnTo>
                    <a:pt x="14321" y="5936"/>
                  </a:lnTo>
                  <a:cubicBezTo>
                    <a:pt x="14321" y="5774"/>
                    <a:pt x="14186" y="5639"/>
                    <a:pt x="14025" y="5639"/>
                  </a:cubicBezTo>
                  <a:cubicBezTo>
                    <a:pt x="13863" y="5639"/>
                    <a:pt x="13729" y="5774"/>
                    <a:pt x="13729" y="5936"/>
                  </a:cubicBezTo>
                  <a:lnTo>
                    <a:pt x="13729" y="8951"/>
                  </a:lnTo>
                  <a:lnTo>
                    <a:pt x="12666" y="8951"/>
                  </a:lnTo>
                  <a:lnTo>
                    <a:pt x="12666" y="593"/>
                  </a:lnTo>
                  <a:lnTo>
                    <a:pt x="13729" y="593"/>
                  </a:lnTo>
                  <a:lnTo>
                    <a:pt x="13729" y="3554"/>
                  </a:lnTo>
                  <a:cubicBezTo>
                    <a:pt x="13729" y="3715"/>
                    <a:pt x="13863" y="3850"/>
                    <a:pt x="14025" y="3850"/>
                  </a:cubicBezTo>
                  <a:cubicBezTo>
                    <a:pt x="14186" y="3850"/>
                    <a:pt x="14321" y="3715"/>
                    <a:pt x="14321" y="3554"/>
                  </a:cubicBezTo>
                  <a:lnTo>
                    <a:pt x="14321" y="297"/>
                  </a:lnTo>
                  <a:cubicBezTo>
                    <a:pt x="14321" y="135"/>
                    <a:pt x="14186" y="0"/>
                    <a:pt x="14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1344163" y="1841650"/>
              <a:ext cx="14850" cy="14525"/>
            </a:xfrm>
            <a:custGeom>
              <a:avLst/>
              <a:gdLst/>
              <a:ahLst/>
              <a:cxnLst/>
              <a:rect l="l" t="t" r="r" b="b"/>
              <a:pathLst>
                <a:path w="594" h="581" extrusionOk="0">
                  <a:moveTo>
                    <a:pt x="297" y="1"/>
                  </a:moveTo>
                  <a:cubicBezTo>
                    <a:pt x="216" y="1"/>
                    <a:pt x="135" y="28"/>
                    <a:pt x="82" y="82"/>
                  </a:cubicBezTo>
                  <a:cubicBezTo>
                    <a:pt x="28" y="136"/>
                    <a:pt x="1" y="216"/>
                    <a:pt x="1" y="297"/>
                  </a:cubicBezTo>
                  <a:cubicBezTo>
                    <a:pt x="1" y="365"/>
                    <a:pt x="28" y="446"/>
                    <a:pt x="82" y="499"/>
                  </a:cubicBezTo>
                  <a:cubicBezTo>
                    <a:pt x="135" y="553"/>
                    <a:pt x="216" y="580"/>
                    <a:pt x="297" y="580"/>
                  </a:cubicBezTo>
                  <a:cubicBezTo>
                    <a:pt x="378" y="580"/>
                    <a:pt x="446" y="553"/>
                    <a:pt x="499" y="499"/>
                  </a:cubicBezTo>
                  <a:cubicBezTo>
                    <a:pt x="553" y="446"/>
                    <a:pt x="593" y="365"/>
                    <a:pt x="593" y="297"/>
                  </a:cubicBezTo>
                  <a:cubicBezTo>
                    <a:pt x="593" y="216"/>
                    <a:pt x="553" y="136"/>
                    <a:pt x="499" y="82"/>
                  </a:cubicBezTo>
                  <a:cubicBezTo>
                    <a:pt x="446" y="28"/>
                    <a:pt x="37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1000963" y="1591325"/>
              <a:ext cx="138650" cy="138325"/>
            </a:xfrm>
            <a:custGeom>
              <a:avLst/>
              <a:gdLst/>
              <a:ahLst/>
              <a:cxnLst/>
              <a:rect l="l" t="t" r="r" b="b"/>
              <a:pathLst>
                <a:path w="5546" h="5533" extrusionOk="0">
                  <a:moveTo>
                    <a:pt x="2773" y="579"/>
                  </a:moveTo>
                  <a:cubicBezTo>
                    <a:pt x="3971" y="579"/>
                    <a:pt x="4953" y="1561"/>
                    <a:pt x="4953" y="2760"/>
                  </a:cubicBezTo>
                  <a:cubicBezTo>
                    <a:pt x="4953" y="3971"/>
                    <a:pt x="3971" y="4940"/>
                    <a:pt x="2773" y="4940"/>
                  </a:cubicBezTo>
                  <a:cubicBezTo>
                    <a:pt x="1575" y="4940"/>
                    <a:pt x="592" y="3971"/>
                    <a:pt x="592" y="2760"/>
                  </a:cubicBezTo>
                  <a:cubicBezTo>
                    <a:pt x="592" y="1561"/>
                    <a:pt x="1575" y="579"/>
                    <a:pt x="2773" y="579"/>
                  </a:cubicBezTo>
                  <a:close/>
                  <a:moveTo>
                    <a:pt x="2773" y="0"/>
                  </a:moveTo>
                  <a:cubicBezTo>
                    <a:pt x="1238" y="0"/>
                    <a:pt x="0" y="1238"/>
                    <a:pt x="0" y="2760"/>
                  </a:cubicBezTo>
                  <a:cubicBezTo>
                    <a:pt x="0" y="4294"/>
                    <a:pt x="1238" y="5532"/>
                    <a:pt x="2773" y="5532"/>
                  </a:cubicBezTo>
                  <a:cubicBezTo>
                    <a:pt x="4294" y="5532"/>
                    <a:pt x="5545" y="4294"/>
                    <a:pt x="5545" y="2760"/>
                  </a:cubicBezTo>
                  <a:cubicBezTo>
                    <a:pt x="5545" y="1238"/>
                    <a:pt x="4294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8063" y="1620925"/>
              <a:ext cx="44125" cy="79425"/>
            </a:xfrm>
            <a:custGeom>
              <a:avLst/>
              <a:gdLst/>
              <a:ahLst/>
              <a:cxnLst/>
              <a:rect l="l" t="t" r="r" b="b"/>
              <a:pathLst>
                <a:path w="1765" h="3177" extrusionOk="0">
                  <a:moveTo>
                    <a:pt x="889" y="0"/>
                  </a:moveTo>
                  <a:cubicBezTo>
                    <a:pt x="727" y="0"/>
                    <a:pt x="593" y="122"/>
                    <a:pt x="593" y="284"/>
                  </a:cubicBezTo>
                  <a:cubicBezTo>
                    <a:pt x="257" y="404"/>
                    <a:pt x="0" y="700"/>
                    <a:pt x="0" y="1064"/>
                  </a:cubicBezTo>
                  <a:cubicBezTo>
                    <a:pt x="0" y="1522"/>
                    <a:pt x="404" y="1899"/>
                    <a:pt x="889" y="1899"/>
                  </a:cubicBezTo>
                  <a:cubicBezTo>
                    <a:pt x="1050" y="1899"/>
                    <a:pt x="1185" y="2006"/>
                    <a:pt x="1185" y="2127"/>
                  </a:cubicBezTo>
                  <a:cubicBezTo>
                    <a:pt x="1185" y="2262"/>
                    <a:pt x="1050" y="2369"/>
                    <a:pt x="889" y="2369"/>
                  </a:cubicBezTo>
                  <a:cubicBezTo>
                    <a:pt x="727" y="2369"/>
                    <a:pt x="593" y="2262"/>
                    <a:pt x="593" y="2127"/>
                  </a:cubicBezTo>
                  <a:cubicBezTo>
                    <a:pt x="593" y="1966"/>
                    <a:pt x="458" y="1845"/>
                    <a:pt x="296" y="1845"/>
                  </a:cubicBezTo>
                  <a:cubicBezTo>
                    <a:pt x="135" y="1845"/>
                    <a:pt x="0" y="1966"/>
                    <a:pt x="0" y="2127"/>
                  </a:cubicBezTo>
                  <a:cubicBezTo>
                    <a:pt x="0" y="2491"/>
                    <a:pt x="257" y="2800"/>
                    <a:pt x="593" y="2908"/>
                  </a:cubicBezTo>
                  <a:cubicBezTo>
                    <a:pt x="607" y="3069"/>
                    <a:pt x="727" y="3177"/>
                    <a:pt x="889" y="3177"/>
                  </a:cubicBezTo>
                  <a:cubicBezTo>
                    <a:pt x="1037" y="3177"/>
                    <a:pt x="1172" y="3069"/>
                    <a:pt x="1185" y="2908"/>
                  </a:cubicBezTo>
                  <a:cubicBezTo>
                    <a:pt x="1522" y="2800"/>
                    <a:pt x="1764" y="2491"/>
                    <a:pt x="1764" y="2127"/>
                  </a:cubicBezTo>
                  <a:cubicBezTo>
                    <a:pt x="1764" y="1669"/>
                    <a:pt x="1373" y="1307"/>
                    <a:pt x="889" y="1307"/>
                  </a:cubicBezTo>
                  <a:cubicBezTo>
                    <a:pt x="727" y="1307"/>
                    <a:pt x="593" y="1199"/>
                    <a:pt x="593" y="1064"/>
                  </a:cubicBezTo>
                  <a:cubicBezTo>
                    <a:pt x="593" y="930"/>
                    <a:pt x="727" y="822"/>
                    <a:pt x="889" y="822"/>
                  </a:cubicBezTo>
                  <a:cubicBezTo>
                    <a:pt x="1050" y="822"/>
                    <a:pt x="1185" y="930"/>
                    <a:pt x="1185" y="1064"/>
                  </a:cubicBezTo>
                  <a:cubicBezTo>
                    <a:pt x="1185" y="1226"/>
                    <a:pt x="1306" y="1360"/>
                    <a:pt x="1468" y="1360"/>
                  </a:cubicBezTo>
                  <a:cubicBezTo>
                    <a:pt x="1642" y="1360"/>
                    <a:pt x="1764" y="1226"/>
                    <a:pt x="1764" y="1064"/>
                  </a:cubicBezTo>
                  <a:cubicBezTo>
                    <a:pt x="1764" y="700"/>
                    <a:pt x="1522" y="404"/>
                    <a:pt x="1185" y="284"/>
                  </a:cubicBezTo>
                  <a:cubicBezTo>
                    <a:pt x="1185" y="122"/>
                    <a:pt x="1050" y="0"/>
                    <a:pt x="8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000963" y="1867575"/>
              <a:ext cx="14825" cy="14850"/>
            </a:xfrm>
            <a:custGeom>
              <a:avLst/>
              <a:gdLst/>
              <a:ahLst/>
              <a:cxnLst/>
              <a:rect l="l" t="t" r="r" b="b"/>
              <a:pathLst>
                <a:path w="593" h="594" extrusionOk="0">
                  <a:moveTo>
                    <a:pt x="296" y="1"/>
                  </a:moveTo>
                  <a:cubicBezTo>
                    <a:pt x="215" y="1"/>
                    <a:pt x="149" y="41"/>
                    <a:pt x="95" y="95"/>
                  </a:cubicBezTo>
                  <a:cubicBezTo>
                    <a:pt x="27" y="148"/>
                    <a:pt x="0" y="216"/>
                    <a:pt x="0" y="297"/>
                  </a:cubicBezTo>
                  <a:cubicBezTo>
                    <a:pt x="0" y="378"/>
                    <a:pt x="27" y="459"/>
                    <a:pt x="95" y="512"/>
                  </a:cubicBezTo>
                  <a:cubicBezTo>
                    <a:pt x="149" y="566"/>
                    <a:pt x="215" y="593"/>
                    <a:pt x="296" y="593"/>
                  </a:cubicBezTo>
                  <a:cubicBezTo>
                    <a:pt x="377" y="593"/>
                    <a:pt x="445" y="566"/>
                    <a:pt x="499" y="512"/>
                  </a:cubicBezTo>
                  <a:cubicBezTo>
                    <a:pt x="565" y="459"/>
                    <a:pt x="592" y="378"/>
                    <a:pt x="592" y="297"/>
                  </a:cubicBezTo>
                  <a:cubicBezTo>
                    <a:pt x="592" y="216"/>
                    <a:pt x="565" y="148"/>
                    <a:pt x="499" y="95"/>
                  </a:cubicBezTo>
                  <a:cubicBezTo>
                    <a:pt x="445" y="41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1019113" y="1618900"/>
              <a:ext cx="359075" cy="244675"/>
            </a:xfrm>
            <a:custGeom>
              <a:avLst/>
              <a:gdLst/>
              <a:ahLst/>
              <a:cxnLst/>
              <a:rect l="l" t="t" r="r" b="b"/>
              <a:pathLst>
                <a:path w="14363" h="9787" extrusionOk="0">
                  <a:moveTo>
                    <a:pt x="13353" y="1"/>
                  </a:moveTo>
                  <a:cubicBezTo>
                    <a:pt x="13191" y="1"/>
                    <a:pt x="13057" y="135"/>
                    <a:pt x="13057" y="297"/>
                  </a:cubicBezTo>
                  <a:cubicBezTo>
                    <a:pt x="13057" y="445"/>
                    <a:pt x="13178" y="566"/>
                    <a:pt x="13326" y="593"/>
                  </a:cubicBezTo>
                  <a:lnTo>
                    <a:pt x="9719" y="4200"/>
                  </a:lnTo>
                  <a:lnTo>
                    <a:pt x="8777" y="3272"/>
                  </a:lnTo>
                  <a:cubicBezTo>
                    <a:pt x="8723" y="3211"/>
                    <a:pt x="8649" y="3181"/>
                    <a:pt x="8573" y="3181"/>
                  </a:cubicBezTo>
                  <a:cubicBezTo>
                    <a:pt x="8497" y="3181"/>
                    <a:pt x="8420" y="3211"/>
                    <a:pt x="8360" y="3272"/>
                  </a:cubicBezTo>
                  <a:lnTo>
                    <a:pt x="4564" y="7068"/>
                  </a:lnTo>
                  <a:lnTo>
                    <a:pt x="3649" y="6165"/>
                  </a:lnTo>
                  <a:cubicBezTo>
                    <a:pt x="3595" y="6105"/>
                    <a:pt x="3521" y="6075"/>
                    <a:pt x="3445" y="6075"/>
                  </a:cubicBezTo>
                  <a:cubicBezTo>
                    <a:pt x="3370" y="6075"/>
                    <a:pt x="3292" y="6105"/>
                    <a:pt x="3231" y="6165"/>
                  </a:cubicBezTo>
                  <a:lnTo>
                    <a:pt x="122" y="9275"/>
                  </a:lnTo>
                  <a:cubicBezTo>
                    <a:pt x="1" y="9395"/>
                    <a:pt x="1" y="9584"/>
                    <a:pt x="122" y="9692"/>
                  </a:cubicBezTo>
                  <a:cubicBezTo>
                    <a:pt x="176" y="9759"/>
                    <a:pt x="257" y="9786"/>
                    <a:pt x="324" y="9786"/>
                  </a:cubicBezTo>
                  <a:cubicBezTo>
                    <a:pt x="405" y="9786"/>
                    <a:pt x="485" y="9759"/>
                    <a:pt x="539" y="9692"/>
                  </a:cubicBezTo>
                  <a:lnTo>
                    <a:pt x="3447" y="6784"/>
                  </a:lnTo>
                  <a:lnTo>
                    <a:pt x="4349" y="7700"/>
                  </a:lnTo>
                  <a:cubicBezTo>
                    <a:pt x="4409" y="7753"/>
                    <a:pt x="4486" y="7780"/>
                    <a:pt x="4562" y="7780"/>
                  </a:cubicBezTo>
                  <a:cubicBezTo>
                    <a:pt x="4638" y="7780"/>
                    <a:pt x="4712" y="7753"/>
                    <a:pt x="4766" y="7700"/>
                  </a:cubicBezTo>
                  <a:lnTo>
                    <a:pt x="8575" y="3891"/>
                  </a:lnTo>
                  <a:lnTo>
                    <a:pt x="9503" y="4819"/>
                  </a:lnTo>
                  <a:cubicBezTo>
                    <a:pt x="9557" y="4873"/>
                    <a:pt x="9638" y="4914"/>
                    <a:pt x="9719" y="4914"/>
                  </a:cubicBezTo>
                  <a:cubicBezTo>
                    <a:pt x="9787" y="4914"/>
                    <a:pt x="9867" y="4873"/>
                    <a:pt x="9921" y="4819"/>
                  </a:cubicBezTo>
                  <a:lnTo>
                    <a:pt x="13771" y="984"/>
                  </a:lnTo>
                  <a:lnTo>
                    <a:pt x="13771" y="997"/>
                  </a:lnTo>
                  <a:cubicBezTo>
                    <a:pt x="13771" y="1172"/>
                    <a:pt x="13905" y="1293"/>
                    <a:pt x="14067" y="1293"/>
                  </a:cubicBezTo>
                  <a:cubicBezTo>
                    <a:pt x="14228" y="1293"/>
                    <a:pt x="14363" y="1172"/>
                    <a:pt x="14363" y="997"/>
                  </a:cubicBezTo>
                  <a:lnTo>
                    <a:pt x="14363" y="297"/>
                  </a:lnTo>
                  <a:cubicBezTo>
                    <a:pt x="14363" y="135"/>
                    <a:pt x="14228" y="1"/>
                    <a:pt x="140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1022838" y="1750475"/>
              <a:ext cx="14825" cy="22575"/>
            </a:xfrm>
            <a:custGeom>
              <a:avLst/>
              <a:gdLst/>
              <a:ahLst/>
              <a:cxnLst/>
              <a:rect l="l" t="t" r="r" b="b"/>
              <a:pathLst>
                <a:path w="593" h="903" extrusionOk="0">
                  <a:moveTo>
                    <a:pt x="297" y="1"/>
                  </a:moveTo>
                  <a:cubicBezTo>
                    <a:pt x="135" y="1"/>
                    <a:pt x="0" y="136"/>
                    <a:pt x="0" y="297"/>
                  </a:cubicBezTo>
                  <a:lnTo>
                    <a:pt x="0" y="606"/>
                  </a:lnTo>
                  <a:cubicBezTo>
                    <a:pt x="0" y="782"/>
                    <a:pt x="135" y="902"/>
                    <a:pt x="297" y="902"/>
                  </a:cubicBezTo>
                  <a:cubicBezTo>
                    <a:pt x="458" y="902"/>
                    <a:pt x="593" y="782"/>
                    <a:pt x="593" y="606"/>
                  </a:cubicBezTo>
                  <a:lnTo>
                    <a:pt x="593" y="297"/>
                  </a:lnTo>
                  <a:cubicBezTo>
                    <a:pt x="593" y="136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1022838" y="1786150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lnTo>
                    <a:pt x="0" y="620"/>
                  </a:lnTo>
                  <a:cubicBezTo>
                    <a:pt x="0" y="781"/>
                    <a:pt x="135" y="902"/>
                    <a:pt x="297" y="902"/>
                  </a:cubicBezTo>
                  <a:cubicBezTo>
                    <a:pt x="458" y="902"/>
                    <a:pt x="593" y="781"/>
                    <a:pt x="593" y="620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1036613" y="1772350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0"/>
                  </a:moveTo>
                  <a:cubicBezTo>
                    <a:pt x="135" y="0"/>
                    <a:pt x="1" y="135"/>
                    <a:pt x="1" y="296"/>
                  </a:cubicBezTo>
                  <a:cubicBezTo>
                    <a:pt x="1" y="458"/>
                    <a:pt x="135" y="592"/>
                    <a:pt x="297" y="592"/>
                  </a:cubicBezTo>
                  <a:lnTo>
                    <a:pt x="607" y="592"/>
                  </a:lnTo>
                  <a:cubicBezTo>
                    <a:pt x="781" y="592"/>
                    <a:pt x="903" y="458"/>
                    <a:pt x="903" y="296"/>
                  </a:cubicBezTo>
                  <a:cubicBezTo>
                    <a:pt x="903" y="135"/>
                    <a:pt x="781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1000963" y="1772350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cubicBezTo>
                    <a:pt x="0" y="458"/>
                    <a:pt x="135" y="592"/>
                    <a:pt x="296" y="592"/>
                  </a:cubicBezTo>
                  <a:lnTo>
                    <a:pt x="606" y="592"/>
                  </a:lnTo>
                  <a:cubicBezTo>
                    <a:pt x="768" y="592"/>
                    <a:pt x="902" y="458"/>
                    <a:pt x="902" y="296"/>
                  </a:cubicBezTo>
                  <a:cubicBezTo>
                    <a:pt x="902" y="135"/>
                    <a:pt x="768" y="0"/>
                    <a:pt x="6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203863" y="1591325"/>
              <a:ext cx="14825" cy="22575"/>
            </a:xfrm>
            <a:custGeom>
              <a:avLst/>
              <a:gdLst/>
              <a:ahLst/>
              <a:cxnLst/>
              <a:rect l="l" t="t" r="r" b="b"/>
              <a:pathLst>
                <a:path w="593" h="903" extrusionOk="0">
                  <a:moveTo>
                    <a:pt x="297" y="0"/>
                  </a:moveTo>
                  <a:cubicBezTo>
                    <a:pt x="135" y="0"/>
                    <a:pt x="1" y="122"/>
                    <a:pt x="1" y="283"/>
                  </a:cubicBezTo>
                  <a:lnTo>
                    <a:pt x="1" y="606"/>
                  </a:lnTo>
                  <a:cubicBezTo>
                    <a:pt x="1" y="768"/>
                    <a:pt x="135" y="902"/>
                    <a:pt x="297" y="902"/>
                  </a:cubicBezTo>
                  <a:cubicBezTo>
                    <a:pt x="458" y="902"/>
                    <a:pt x="593" y="768"/>
                    <a:pt x="593" y="606"/>
                  </a:cubicBezTo>
                  <a:lnTo>
                    <a:pt x="593" y="283"/>
                  </a:lnTo>
                  <a:cubicBezTo>
                    <a:pt x="593" y="122"/>
                    <a:pt x="45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203863" y="1626975"/>
              <a:ext cx="14825" cy="22600"/>
            </a:xfrm>
            <a:custGeom>
              <a:avLst/>
              <a:gdLst/>
              <a:ahLst/>
              <a:cxnLst/>
              <a:rect l="l" t="t" r="r" b="b"/>
              <a:pathLst>
                <a:path w="593" h="904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lnTo>
                    <a:pt x="1" y="607"/>
                  </a:lnTo>
                  <a:cubicBezTo>
                    <a:pt x="1" y="768"/>
                    <a:pt x="135" y="903"/>
                    <a:pt x="297" y="903"/>
                  </a:cubicBezTo>
                  <a:cubicBezTo>
                    <a:pt x="458" y="903"/>
                    <a:pt x="593" y="768"/>
                    <a:pt x="593" y="607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218013" y="1612850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6" y="0"/>
                  </a:moveTo>
                  <a:cubicBezTo>
                    <a:pt x="121" y="0"/>
                    <a:pt x="0" y="135"/>
                    <a:pt x="0" y="297"/>
                  </a:cubicBezTo>
                  <a:cubicBezTo>
                    <a:pt x="0" y="458"/>
                    <a:pt x="121" y="593"/>
                    <a:pt x="296" y="593"/>
                  </a:cubicBezTo>
                  <a:lnTo>
                    <a:pt x="605" y="593"/>
                  </a:lnTo>
                  <a:cubicBezTo>
                    <a:pt x="767" y="593"/>
                    <a:pt x="901" y="458"/>
                    <a:pt x="901" y="297"/>
                  </a:cubicBezTo>
                  <a:cubicBezTo>
                    <a:pt x="901" y="135"/>
                    <a:pt x="767" y="0"/>
                    <a:pt x="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181988" y="1612850"/>
              <a:ext cx="22900" cy="14825"/>
            </a:xfrm>
            <a:custGeom>
              <a:avLst/>
              <a:gdLst/>
              <a:ahLst/>
              <a:cxnLst/>
              <a:rect l="l" t="t" r="r" b="b"/>
              <a:pathLst>
                <a:path w="916" h="593" extrusionOk="0">
                  <a:moveTo>
                    <a:pt x="296" y="0"/>
                  </a:moveTo>
                  <a:cubicBezTo>
                    <a:pt x="135" y="0"/>
                    <a:pt x="0" y="135"/>
                    <a:pt x="0" y="297"/>
                  </a:cubicBezTo>
                  <a:cubicBezTo>
                    <a:pt x="0" y="458"/>
                    <a:pt x="135" y="593"/>
                    <a:pt x="296" y="593"/>
                  </a:cubicBezTo>
                  <a:lnTo>
                    <a:pt x="619" y="593"/>
                  </a:lnTo>
                  <a:cubicBezTo>
                    <a:pt x="781" y="593"/>
                    <a:pt x="916" y="458"/>
                    <a:pt x="916" y="297"/>
                  </a:cubicBezTo>
                  <a:cubicBezTo>
                    <a:pt x="916" y="135"/>
                    <a:pt x="781" y="0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1D29BF-9EFD-2077-624C-53EE91FC85B8}"/>
              </a:ext>
            </a:extLst>
          </p:cNvPr>
          <p:cNvSpPr txBox="1"/>
          <p:nvPr/>
        </p:nvSpPr>
        <p:spPr>
          <a:xfrm>
            <a:off x="8719794" y="4835723"/>
            <a:ext cx="27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subTitle" idx="2"/>
          </p:nvPr>
        </p:nvSpPr>
        <p:spPr>
          <a:xfrm>
            <a:off x="719996" y="1055196"/>
            <a:ext cx="6832500" cy="20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Thị</a:t>
            </a:r>
            <a:r>
              <a:rPr lang="en-GB" sz="2000" dirty="0"/>
              <a:t> </a:t>
            </a:r>
            <a:r>
              <a:rPr lang="en-GB" sz="2000" dirty="0" err="1"/>
              <a:t>trường</a:t>
            </a:r>
            <a:r>
              <a:rPr lang="en-GB" sz="2000" dirty="0"/>
              <a:t> </a:t>
            </a:r>
            <a:r>
              <a:rPr lang="en-GB" sz="2000" dirty="0" err="1"/>
              <a:t>chứng</a:t>
            </a:r>
            <a:r>
              <a:rPr lang="en-GB" sz="2000" dirty="0"/>
              <a:t> </a:t>
            </a:r>
            <a:r>
              <a:rPr lang="en-GB" sz="2000" dirty="0" err="1"/>
              <a:t>khoán</a:t>
            </a:r>
            <a:r>
              <a:rPr lang="en-GB" sz="2000" dirty="0"/>
              <a:t> </a:t>
            </a:r>
            <a:r>
              <a:rPr lang="en-GB" sz="2000" dirty="0" err="1"/>
              <a:t>Việt</a:t>
            </a:r>
            <a:r>
              <a:rPr lang="en-GB" sz="2000" dirty="0"/>
              <a:t> </a:t>
            </a:r>
            <a:r>
              <a:rPr lang="en-GB" sz="2000" dirty="0" err="1"/>
              <a:t>nam</a:t>
            </a:r>
            <a:endParaRPr sz="2000" dirty="0"/>
          </a:p>
        </p:txBody>
      </p:sp>
      <p:grpSp>
        <p:nvGrpSpPr>
          <p:cNvPr id="353" name="Google Shape;353;p35"/>
          <p:cNvGrpSpPr/>
          <p:nvPr/>
        </p:nvGrpSpPr>
        <p:grpSpPr>
          <a:xfrm>
            <a:off x="719996" y="540006"/>
            <a:ext cx="302887" cy="302887"/>
            <a:chOff x="150250" y="735900"/>
            <a:chExt cx="508200" cy="508200"/>
          </a:xfrm>
        </p:grpSpPr>
        <p:sp>
          <p:nvSpPr>
            <p:cNvPr id="354" name="Google Shape;354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619912" y="987101"/>
            <a:ext cx="503118" cy="503118"/>
            <a:chOff x="150250" y="735900"/>
            <a:chExt cx="508200" cy="508200"/>
          </a:xfrm>
        </p:grpSpPr>
        <p:sp>
          <p:nvSpPr>
            <p:cNvPr id="357" name="Google Shape;357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5"/>
          <p:cNvGrpSpPr/>
          <p:nvPr/>
        </p:nvGrpSpPr>
        <p:grpSpPr>
          <a:xfrm>
            <a:off x="1155760" y="674426"/>
            <a:ext cx="262993" cy="262993"/>
            <a:chOff x="150250" y="735900"/>
            <a:chExt cx="508200" cy="508200"/>
          </a:xfrm>
        </p:grpSpPr>
        <p:sp>
          <p:nvSpPr>
            <p:cNvPr id="360" name="Google Shape;360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5"/>
          <p:cNvGrpSpPr/>
          <p:nvPr/>
        </p:nvGrpSpPr>
        <p:grpSpPr>
          <a:xfrm>
            <a:off x="8121121" y="4300606"/>
            <a:ext cx="302887" cy="302887"/>
            <a:chOff x="150250" y="735900"/>
            <a:chExt cx="508200" cy="508200"/>
          </a:xfrm>
        </p:grpSpPr>
        <p:sp>
          <p:nvSpPr>
            <p:cNvPr id="363" name="Google Shape;363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5"/>
          <p:cNvGrpSpPr/>
          <p:nvPr/>
        </p:nvGrpSpPr>
        <p:grpSpPr>
          <a:xfrm>
            <a:off x="8021012" y="3675101"/>
            <a:ext cx="503118" cy="503118"/>
            <a:chOff x="150250" y="735900"/>
            <a:chExt cx="508200" cy="508200"/>
          </a:xfrm>
        </p:grpSpPr>
        <p:sp>
          <p:nvSpPr>
            <p:cNvPr id="366" name="Google Shape;366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35"/>
          <p:cNvGrpSpPr/>
          <p:nvPr/>
        </p:nvGrpSpPr>
        <p:grpSpPr>
          <a:xfrm>
            <a:off x="7628135" y="4178226"/>
            <a:ext cx="262993" cy="262993"/>
            <a:chOff x="150250" y="735900"/>
            <a:chExt cx="508200" cy="508200"/>
          </a:xfrm>
        </p:grpSpPr>
        <p:sp>
          <p:nvSpPr>
            <p:cNvPr id="369" name="Google Shape;369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Nâng hạng thị trường chứng khoán: Quyết tâm 'chơi lớn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02" y="1933075"/>
            <a:ext cx="4131897" cy="32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ị trường chứng khoán Việt Nam: Tương lai rộng m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074"/>
            <a:ext cx="6003484" cy="321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27854" y="4880492"/>
            <a:ext cx="432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/>
          <p:nvPr/>
        </p:nvSpPr>
        <p:spPr>
          <a:xfrm>
            <a:off x="2549400" y="1940014"/>
            <a:ext cx="4045200" cy="1166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1"/>
          </p:nvPr>
        </p:nvSpPr>
        <p:spPr>
          <a:xfrm>
            <a:off x="2196451" y="3436525"/>
            <a:ext cx="5022474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khoán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endParaRPr lang="en-US" sz="2400" dirty="0"/>
          </a:p>
        </p:txBody>
      </p:sp>
      <p:sp>
        <p:nvSpPr>
          <p:cNvPr id="330" name="Google Shape;330;p34"/>
          <p:cNvSpPr/>
          <p:nvPr/>
        </p:nvSpPr>
        <p:spPr>
          <a:xfrm>
            <a:off x="4152450" y="1021475"/>
            <a:ext cx="839100" cy="8391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4"/>
          <p:cNvGrpSpPr/>
          <p:nvPr/>
        </p:nvGrpSpPr>
        <p:grpSpPr>
          <a:xfrm>
            <a:off x="4436312" y="1305476"/>
            <a:ext cx="271376" cy="271124"/>
            <a:chOff x="1000963" y="1591325"/>
            <a:chExt cx="377225" cy="376875"/>
          </a:xfrm>
        </p:grpSpPr>
        <p:sp>
          <p:nvSpPr>
            <p:cNvPr id="332" name="Google Shape;332;p34"/>
            <p:cNvSpPr/>
            <p:nvPr/>
          </p:nvSpPr>
          <p:spPr>
            <a:xfrm>
              <a:off x="1000963" y="1729625"/>
              <a:ext cx="377225" cy="238575"/>
            </a:xfrm>
            <a:custGeom>
              <a:avLst/>
              <a:gdLst/>
              <a:ahLst/>
              <a:cxnLst/>
              <a:rect l="l" t="t" r="r" b="b"/>
              <a:pathLst>
                <a:path w="15089" h="9543" extrusionOk="0">
                  <a:moveTo>
                    <a:pt x="2423" y="7955"/>
                  </a:moveTo>
                  <a:lnTo>
                    <a:pt x="2423" y="8951"/>
                  </a:lnTo>
                  <a:lnTo>
                    <a:pt x="1360" y="8951"/>
                  </a:lnTo>
                  <a:lnTo>
                    <a:pt x="1360" y="7955"/>
                  </a:lnTo>
                  <a:close/>
                  <a:moveTo>
                    <a:pt x="5249" y="6070"/>
                  </a:moveTo>
                  <a:lnTo>
                    <a:pt x="5249" y="8951"/>
                  </a:lnTo>
                  <a:lnTo>
                    <a:pt x="4186" y="8951"/>
                  </a:lnTo>
                  <a:lnTo>
                    <a:pt x="4186" y="6070"/>
                  </a:lnTo>
                  <a:close/>
                  <a:moveTo>
                    <a:pt x="8076" y="4011"/>
                  </a:moveTo>
                  <a:lnTo>
                    <a:pt x="8076" y="8951"/>
                  </a:lnTo>
                  <a:lnTo>
                    <a:pt x="7013" y="8951"/>
                  </a:lnTo>
                  <a:lnTo>
                    <a:pt x="7013" y="4011"/>
                  </a:lnTo>
                  <a:close/>
                  <a:moveTo>
                    <a:pt x="10902" y="5896"/>
                  </a:moveTo>
                  <a:lnTo>
                    <a:pt x="10902" y="8951"/>
                  </a:lnTo>
                  <a:lnTo>
                    <a:pt x="9840" y="8951"/>
                  </a:lnTo>
                  <a:lnTo>
                    <a:pt x="9840" y="5896"/>
                  </a:lnTo>
                  <a:close/>
                  <a:moveTo>
                    <a:pt x="12370" y="0"/>
                  </a:moveTo>
                  <a:cubicBezTo>
                    <a:pt x="12208" y="0"/>
                    <a:pt x="12074" y="135"/>
                    <a:pt x="12074" y="297"/>
                  </a:cubicBezTo>
                  <a:lnTo>
                    <a:pt x="12074" y="8951"/>
                  </a:lnTo>
                  <a:lnTo>
                    <a:pt x="11495" y="8951"/>
                  </a:lnTo>
                  <a:lnTo>
                    <a:pt x="11495" y="5600"/>
                  </a:lnTo>
                  <a:cubicBezTo>
                    <a:pt x="11495" y="5438"/>
                    <a:pt x="11360" y="5304"/>
                    <a:pt x="11198" y="5304"/>
                  </a:cubicBezTo>
                  <a:lnTo>
                    <a:pt x="9543" y="5304"/>
                  </a:lnTo>
                  <a:cubicBezTo>
                    <a:pt x="9382" y="5304"/>
                    <a:pt x="9247" y="5438"/>
                    <a:pt x="9247" y="5600"/>
                  </a:cubicBezTo>
                  <a:lnTo>
                    <a:pt x="9247" y="8951"/>
                  </a:lnTo>
                  <a:lnTo>
                    <a:pt x="8655" y="8951"/>
                  </a:lnTo>
                  <a:lnTo>
                    <a:pt x="8655" y="3715"/>
                  </a:lnTo>
                  <a:cubicBezTo>
                    <a:pt x="8655" y="3554"/>
                    <a:pt x="8533" y="3419"/>
                    <a:pt x="8372" y="3419"/>
                  </a:cubicBezTo>
                  <a:lnTo>
                    <a:pt x="6717" y="3419"/>
                  </a:lnTo>
                  <a:cubicBezTo>
                    <a:pt x="6555" y="3419"/>
                    <a:pt x="6421" y="3554"/>
                    <a:pt x="6421" y="3715"/>
                  </a:cubicBezTo>
                  <a:lnTo>
                    <a:pt x="6421" y="8951"/>
                  </a:lnTo>
                  <a:lnTo>
                    <a:pt x="5829" y="8951"/>
                  </a:lnTo>
                  <a:lnTo>
                    <a:pt x="5829" y="5774"/>
                  </a:lnTo>
                  <a:cubicBezTo>
                    <a:pt x="5829" y="5613"/>
                    <a:pt x="5707" y="5478"/>
                    <a:pt x="5545" y="5478"/>
                  </a:cubicBezTo>
                  <a:lnTo>
                    <a:pt x="3890" y="5478"/>
                  </a:lnTo>
                  <a:cubicBezTo>
                    <a:pt x="3729" y="5478"/>
                    <a:pt x="3594" y="5613"/>
                    <a:pt x="3594" y="5774"/>
                  </a:cubicBezTo>
                  <a:lnTo>
                    <a:pt x="3594" y="8951"/>
                  </a:lnTo>
                  <a:lnTo>
                    <a:pt x="3002" y="8951"/>
                  </a:lnTo>
                  <a:lnTo>
                    <a:pt x="3002" y="7658"/>
                  </a:lnTo>
                  <a:cubicBezTo>
                    <a:pt x="3002" y="7497"/>
                    <a:pt x="2880" y="7362"/>
                    <a:pt x="2719" y="7362"/>
                  </a:cubicBezTo>
                  <a:lnTo>
                    <a:pt x="1064" y="7362"/>
                  </a:lnTo>
                  <a:cubicBezTo>
                    <a:pt x="902" y="7362"/>
                    <a:pt x="768" y="7497"/>
                    <a:pt x="768" y="7658"/>
                  </a:cubicBezTo>
                  <a:lnTo>
                    <a:pt x="768" y="8951"/>
                  </a:lnTo>
                  <a:lnTo>
                    <a:pt x="296" y="8951"/>
                  </a:lnTo>
                  <a:cubicBezTo>
                    <a:pt x="135" y="8951"/>
                    <a:pt x="0" y="9085"/>
                    <a:pt x="0" y="9247"/>
                  </a:cubicBezTo>
                  <a:cubicBezTo>
                    <a:pt x="0" y="9408"/>
                    <a:pt x="135" y="9543"/>
                    <a:pt x="296" y="9543"/>
                  </a:cubicBezTo>
                  <a:lnTo>
                    <a:pt x="14793" y="9543"/>
                  </a:lnTo>
                  <a:cubicBezTo>
                    <a:pt x="14954" y="9543"/>
                    <a:pt x="15089" y="9408"/>
                    <a:pt x="15089" y="9247"/>
                  </a:cubicBezTo>
                  <a:cubicBezTo>
                    <a:pt x="15089" y="9085"/>
                    <a:pt x="14954" y="8951"/>
                    <a:pt x="14793" y="8951"/>
                  </a:cubicBezTo>
                  <a:lnTo>
                    <a:pt x="14321" y="8951"/>
                  </a:lnTo>
                  <a:lnTo>
                    <a:pt x="14321" y="5936"/>
                  </a:lnTo>
                  <a:cubicBezTo>
                    <a:pt x="14321" y="5774"/>
                    <a:pt x="14186" y="5639"/>
                    <a:pt x="14025" y="5639"/>
                  </a:cubicBezTo>
                  <a:cubicBezTo>
                    <a:pt x="13863" y="5639"/>
                    <a:pt x="13729" y="5774"/>
                    <a:pt x="13729" y="5936"/>
                  </a:cubicBezTo>
                  <a:lnTo>
                    <a:pt x="13729" y="8951"/>
                  </a:lnTo>
                  <a:lnTo>
                    <a:pt x="12666" y="8951"/>
                  </a:lnTo>
                  <a:lnTo>
                    <a:pt x="12666" y="593"/>
                  </a:lnTo>
                  <a:lnTo>
                    <a:pt x="13729" y="593"/>
                  </a:lnTo>
                  <a:lnTo>
                    <a:pt x="13729" y="3554"/>
                  </a:lnTo>
                  <a:cubicBezTo>
                    <a:pt x="13729" y="3715"/>
                    <a:pt x="13863" y="3850"/>
                    <a:pt x="14025" y="3850"/>
                  </a:cubicBezTo>
                  <a:cubicBezTo>
                    <a:pt x="14186" y="3850"/>
                    <a:pt x="14321" y="3715"/>
                    <a:pt x="14321" y="3554"/>
                  </a:cubicBezTo>
                  <a:lnTo>
                    <a:pt x="14321" y="297"/>
                  </a:lnTo>
                  <a:cubicBezTo>
                    <a:pt x="14321" y="135"/>
                    <a:pt x="14186" y="0"/>
                    <a:pt x="14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1344163" y="1841650"/>
              <a:ext cx="14850" cy="14525"/>
            </a:xfrm>
            <a:custGeom>
              <a:avLst/>
              <a:gdLst/>
              <a:ahLst/>
              <a:cxnLst/>
              <a:rect l="l" t="t" r="r" b="b"/>
              <a:pathLst>
                <a:path w="594" h="581" extrusionOk="0">
                  <a:moveTo>
                    <a:pt x="297" y="1"/>
                  </a:moveTo>
                  <a:cubicBezTo>
                    <a:pt x="216" y="1"/>
                    <a:pt x="135" y="28"/>
                    <a:pt x="82" y="82"/>
                  </a:cubicBezTo>
                  <a:cubicBezTo>
                    <a:pt x="28" y="136"/>
                    <a:pt x="1" y="216"/>
                    <a:pt x="1" y="297"/>
                  </a:cubicBezTo>
                  <a:cubicBezTo>
                    <a:pt x="1" y="365"/>
                    <a:pt x="28" y="446"/>
                    <a:pt x="82" y="499"/>
                  </a:cubicBezTo>
                  <a:cubicBezTo>
                    <a:pt x="135" y="553"/>
                    <a:pt x="216" y="580"/>
                    <a:pt x="297" y="580"/>
                  </a:cubicBezTo>
                  <a:cubicBezTo>
                    <a:pt x="378" y="580"/>
                    <a:pt x="446" y="553"/>
                    <a:pt x="499" y="499"/>
                  </a:cubicBezTo>
                  <a:cubicBezTo>
                    <a:pt x="553" y="446"/>
                    <a:pt x="593" y="365"/>
                    <a:pt x="593" y="297"/>
                  </a:cubicBezTo>
                  <a:cubicBezTo>
                    <a:pt x="593" y="216"/>
                    <a:pt x="553" y="136"/>
                    <a:pt x="499" y="82"/>
                  </a:cubicBezTo>
                  <a:cubicBezTo>
                    <a:pt x="446" y="28"/>
                    <a:pt x="37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1000963" y="1591325"/>
              <a:ext cx="138650" cy="138325"/>
            </a:xfrm>
            <a:custGeom>
              <a:avLst/>
              <a:gdLst/>
              <a:ahLst/>
              <a:cxnLst/>
              <a:rect l="l" t="t" r="r" b="b"/>
              <a:pathLst>
                <a:path w="5546" h="5533" extrusionOk="0">
                  <a:moveTo>
                    <a:pt x="2773" y="579"/>
                  </a:moveTo>
                  <a:cubicBezTo>
                    <a:pt x="3971" y="579"/>
                    <a:pt x="4953" y="1561"/>
                    <a:pt x="4953" y="2760"/>
                  </a:cubicBezTo>
                  <a:cubicBezTo>
                    <a:pt x="4953" y="3971"/>
                    <a:pt x="3971" y="4940"/>
                    <a:pt x="2773" y="4940"/>
                  </a:cubicBezTo>
                  <a:cubicBezTo>
                    <a:pt x="1575" y="4940"/>
                    <a:pt x="592" y="3971"/>
                    <a:pt x="592" y="2760"/>
                  </a:cubicBezTo>
                  <a:cubicBezTo>
                    <a:pt x="592" y="1561"/>
                    <a:pt x="1575" y="579"/>
                    <a:pt x="2773" y="579"/>
                  </a:cubicBezTo>
                  <a:close/>
                  <a:moveTo>
                    <a:pt x="2773" y="0"/>
                  </a:moveTo>
                  <a:cubicBezTo>
                    <a:pt x="1238" y="0"/>
                    <a:pt x="0" y="1238"/>
                    <a:pt x="0" y="2760"/>
                  </a:cubicBezTo>
                  <a:cubicBezTo>
                    <a:pt x="0" y="4294"/>
                    <a:pt x="1238" y="5532"/>
                    <a:pt x="2773" y="5532"/>
                  </a:cubicBezTo>
                  <a:cubicBezTo>
                    <a:pt x="4294" y="5532"/>
                    <a:pt x="5545" y="4294"/>
                    <a:pt x="5545" y="2760"/>
                  </a:cubicBezTo>
                  <a:cubicBezTo>
                    <a:pt x="5545" y="1238"/>
                    <a:pt x="4294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1048063" y="1620925"/>
              <a:ext cx="44125" cy="79425"/>
            </a:xfrm>
            <a:custGeom>
              <a:avLst/>
              <a:gdLst/>
              <a:ahLst/>
              <a:cxnLst/>
              <a:rect l="l" t="t" r="r" b="b"/>
              <a:pathLst>
                <a:path w="1765" h="3177" extrusionOk="0">
                  <a:moveTo>
                    <a:pt x="889" y="0"/>
                  </a:moveTo>
                  <a:cubicBezTo>
                    <a:pt x="727" y="0"/>
                    <a:pt x="593" y="122"/>
                    <a:pt x="593" y="284"/>
                  </a:cubicBezTo>
                  <a:cubicBezTo>
                    <a:pt x="257" y="404"/>
                    <a:pt x="0" y="700"/>
                    <a:pt x="0" y="1064"/>
                  </a:cubicBezTo>
                  <a:cubicBezTo>
                    <a:pt x="0" y="1522"/>
                    <a:pt x="404" y="1899"/>
                    <a:pt x="889" y="1899"/>
                  </a:cubicBezTo>
                  <a:cubicBezTo>
                    <a:pt x="1050" y="1899"/>
                    <a:pt x="1185" y="2006"/>
                    <a:pt x="1185" y="2127"/>
                  </a:cubicBezTo>
                  <a:cubicBezTo>
                    <a:pt x="1185" y="2262"/>
                    <a:pt x="1050" y="2369"/>
                    <a:pt x="889" y="2369"/>
                  </a:cubicBezTo>
                  <a:cubicBezTo>
                    <a:pt x="727" y="2369"/>
                    <a:pt x="593" y="2262"/>
                    <a:pt x="593" y="2127"/>
                  </a:cubicBezTo>
                  <a:cubicBezTo>
                    <a:pt x="593" y="1966"/>
                    <a:pt x="458" y="1845"/>
                    <a:pt x="296" y="1845"/>
                  </a:cubicBezTo>
                  <a:cubicBezTo>
                    <a:pt x="135" y="1845"/>
                    <a:pt x="0" y="1966"/>
                    <a:pt x="0" y="2127"/>
                  </a:cubicBezTo>
                  <a:cubicBezTo>
                    <a:pt x="0" y="2491"/>
                    <a:pt x="257" y="2800"/>
                    <a:pt x="593" y="2908"/>
                  </a:cubicBezTo>
                  <a:cubicBezTo>
                    <a:pt x="607" y="3069"/>
                    <a:pt x="727" y="3177"/>
                    <a:pt x="889" y="3177"/>
                  </a:cubicBezTo>
                  <a:cubicBezTo>
                    <a:pt x="1037" y="3177"/>
                    <a:pt x="1172" y="3069"/>
                    <a:pt x="1185" y="2908"/>
                  </a:cubicBezTo>
                  <a:cubicBezTo>
                    <a:pt x="1522" y="2800"/>
                    <a:pt x="1764" y="2491"/>
                    <a:pt x="1764" y="2127"/>
                  </a:cubicBezTo>
                  <a:cubicBezTo>
                    <a:pt x="1764" y="1669"/>
                    <a:pt x="1373" y="1307"/>
                    <a:pt x="889" y="1307"/>
                  </a:cubicBezTo>
                  <a:cubicBezTo>
                    <a:pt x="727" y="1307"/>
                    <a:pt x="593" y="1199"/>
                    <a:pt x="593" y="1064"/>
                  </a:cubicBezTo>
                  <a:cubicBezTo>
                    <a:pt x="593" y="930"/>
                    <a:pt x="727" y="822"/>
                    <a:pt x="889" y="822"/>
                  </a:cubicBezTo>
                  <a:cubicBezTo>
                    <a:pt x="1050" y="822"/>
                    <a:pt x="1185" y="930"/>
                    <a:pt x="1185" y="1064"/>
                  </a:cubicBezTo>
                  <a:cubicBezTo>
                    <a:pt x="1185" y="1226"/>
                    <a:pt x="1306" y="1360"/>
                    <a:pt x="1468" y="1360"/>
                  </a:cubicBezTo>
                  <a:cubicBezTo>
                    <a:pt x="1642" y="1360"/>
                    <a:pt x="1764" y="1226"/>
                    <a:pt x="1764" y="1064"/>
                  </a:cubicBezTo>
                  <a:cubicBezTo>
                    <a:pt x="1764" y="700"/>
                    <a:pt x="1522" y="404"/>
                    <a:pt x="1185" y="284"/>
                  </a:cubicBezTo>
                  <a:cubicBezTo>
                    <a:pt x="1185" y="122"/>
                    <a:pt x="1050" y="0"/>
                    <a:pt x="8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1000963" y="1867575"/>
              <a:ext cx="14825" cy="14850"/>
            </a:xfrm>
            <a:custGeom>
              <a:avLst/>
              <a:gdLst/>
              <a:ahLst/>
              <a:cxnLst/>
              <a:rect l="l" t="t" r="r" b="b"/>
              <a:pathLst>
                <a:path w="593" h="594" extrusionOk="0">
                  <a:moveTo>
                    <a:pt x="296" y="1"/>
                  </a:moveTo>
                  <a:cubicBezTo>
                    <a:pt x="215" y="1"/>
                    <a:pt x="149" y="41"/>
                    <a:pt x="95" y="95"/>
                  </a:cubicBezTo>
                  <a:cubicBezTo>
                    <a:pt x="27" y="148"/>
                    <a:pt x="0" y="216"/>
                    <a:pt x="0" y="297"/>
                  </a:cubicBezTo>
                  <a:cubicBezTo>
                    <a:pt x="0" y="378"/>
                    <a:pt x="27" y="459"/>
                    <a:pt x="95" y="512"/>
                  </a:cubicBezTo>
                  <a:cubicBezTo>
                    <a:pt x="149" y="566"/>
                    <a:pt x="215" y="593"/>
                    <a:pt x="296" y="593"/>
                  </a:cubicBezTo>
                  <a:cubicBezTo>
                    <a:pt x="377" y="593"/>
                    <a:pt x="445" y="566"/>
                    <a:pt x="499" y="512"/>
                  </a:cubicBezTo>
                  <a:cubicBezTo>
                    <a:pt x="565" y="459"/>
                    <a:pt x="592" y="378"/>
                    <a:pt x="592" y="297"/>
                  </a:cubicBezTo>
                  <a:cubicBezTo>
                    <a:pt x="592" y="216"/>
                    <a:pt x="565" y="148"/>
                    <a:pt x="499" y="95"/>
                  </a:cubicBezTo>
                  <a:cubicBezTo>
                    <a:pt x="445" y="41"/>
                    <a:pt x="377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1019113" y="1618900"/>
              <a:ext cx="359075" cy="244675"/>
            </a:xfrm>
            <a:custGeom>
              <a:avLst/>
              <a:gdLst/>
              <a:ahLst/>
              <a:cxnLst/>
              <a:rect l="l" t="t" r="r" b="b"/>
              <a:pathLst>
                <a:path w="14363" h="9787" extrusionOk="0">
                  <a:moveTo>
                    <a:pt x="13353" y="1"/>
                  </a:moveTo>
                  <a:cubicBezTo>
                    <a:pt x="13191" y="1"/>
                    <a:pt x="13057" y="135"/>
                    <a:pt x="13057" y="297"/>
                  </a:cubicBezTo>
                  <a:cubicBezTo>
                    <a:pt x="13057" y="445"/>
                    <a:pt x="13178" y="566"/>
                    <a:pt x="13326" y="593"/>
                  </a:cubicBezTo>
                  <a:lnTo>
                    <a:pt x="9719" y="4200"/>
                  </a:lnTo>
                  <a:lnTo>
                    <a:pt x="8777" y="3272"/>
                  </a:lnTo>
                  <a:cubicBezTo>
                    <a:pt x="8723" y="3211"/>
                    <a:pt x="8649" y="3181"/>
                    <a:pt x="8573" y="3181"/>
                  </a:cubicBezTo>
                  <a:cubicBezTo>
                    <a:pt x="8497" y="3181"/>
                    <a:pt x="8420" y="3211"/>
                    <a:pt x="8360" y="3272"/>
                  </a:cubicBezTo>
                  <a:lnTo>
                    <a:pt x="4564" y="7068"/>
                  </a:lnTo>
                  <a:lnTo>
                    <a:pt x="3649" y="6165"/>
                  </a:lnTo>
                  <a:cubicBezTo>
                    <a:pt x="3595" y="6105"/>
                    <a:pt x="3521" y="6075"/>
                    <a:pt x="3445" y="6075"/>
                  </a:cubicBezTo>
                  <a:cubicBezTo>
                    <a:pt x="3370" y="6075"/>
                    <a:pt x="3292" y="6105"/>
                    <a:pt x="3231" y="6165"/>
                  </a:cubicBezTo>
                  <a:lnTo>
                    <a:pt x="122" y="9275"/>
                  </a:lnTo>
                  <a:cubicBezTo>
                    <a:pt x="1" y="9395"/>
                    <a:pt x="1" y="9584"/>
                    <a:pt x="122" y="9692"/>
                  </a:cubicBezTo>
                  <a:cubicBezTo>
                    <a:pt x="176" y="9759"/>
                    <a:pt x="257" y="9786"/>
                    <a:pt x="324" y="9786"/>
                  </a:cubicBezTo>
                  <a:cubicBezTo>
                    <a:pt x="405" y="9786"/>
                    <a:pt x="485" y="9759"/>
                    <a:pt x="539" y="9692"/>
                  </a:cubicBezTo>
                  <a:lnTo>
                    <a:pt x="3447" y="6784"/>
                  </a:lnTo>
                  <a:lnTo>
                    <a:pt x="4349" y="7700"/>
                  </a:lnTo>
                  <a:cubicBezTo>
                    <a:pt x="4409" y="7753"/>
                    <a:pt x="4486" y="7780"/>
                    <a:pt x="4562" y="7780"/>
                  </a:cubicBezTo>
                  <a:cubicBezTo>
                    <a:pt x="4638" y="7780"/>
                    <a:pt x="4712" y="7753"/>
                    <a:pt x="4766" y="7700"/>
                  </a:cubicBezTo>
                  <a:lnTo>
                    <a:pt x="8575" y="3891"/>
                  </a:lnTo>
                  <a:lnTo>
                    <a:pt x="9503" y="4819"/>
                  </a:lnTo>
                  <a:cubicBezTo>
                    <a:pt x="9557" y="4873"/>
                    <a:pt x="9638" y="4914"/>
                    <a:pt x="9719" y="4914"/>
                  </a:cubicBezTo>
                  <a:cubicBezTo>
                    <a:pt x="9787" y="4914"/>
                    <a:pt x="9867" y="4873"/>
                    <a:pt x="9921" y="4819"/>
                  </a:cubicBezTo>
                  <a:lnTo>
                    <a:pt x="13771" y="984"/>
                  </a:lnTo>
                  <a:lnTo>
                    <a:pt x="13771" y="997"/>
                  </a:lnTo>
                  <a:cubicBezTo>
                    <a:pt x="13771" y="1172"/>
                    <a:pt x="13905" y="1293"/>
                    <a:pt x="14067" y="1293"/>
                  </a:cubicBezTo>
                  <a:cubicBezTo>
                    <a:pt x="14228" y="1293"/>
                    <a:pt x="14363" y="1172"/>
                    <a:pt x="14363" y="997"/>
                  </a:cubicBezTo>
                  <a:lnTo>
                    <a:pt x="14363" y="297"/>
                  </a:lnTo>
                  <a:cubicBezTo>
                    <a:pt x="14363" y="135"/>
                    <a:pt x="14228" y="1"/>
                    <a:pt x="140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1022838" y="1750475"/>
              <a:ext cx="14825" cy="22575"/>
            </a:xfrm>
            <a:custGeom>
              <a:avLst/>
              <a:gdLst/>
              <a:ahLst/>
              <a:cxnLst/>
              <a:rect l="l" t="t" r="r" b="b"/>
              <a:pathLst>
                <a:path w="593" h="903" extrusionOk="0">
                  <a:moveTo>
                    <a:pt x="297" y="1"/>
                  </a:moveTo>
                  <a:cubicBezTo>
                    <a:pt x="135" y="1"/>
                    <a:pt x="0" y="136"/>
                    <a:pt x="0" y="297"/>
                  </a:cubicBezTo>
                  <a:lnTo>
                    <a:pt x="0" y="606"/>
                  </a:lnTo>
                  <a:cubicBezTo>
                    <a:pt x="0" y="782"/>
                    <a:pt x="135" y="902"/>
                    <a:pt x="297" y="902"/>
                  </a:cubicBezTo>
                  <a:cubicBezTo>
                    <a:pt x="458" y="902"/>
                    <a:pt x="593" y="782"/>
                    <a:pt x="593" y="606"/>
                  </a:cubicBezTo>
                  <a:lnTo>
                    <a:pt x="593" y="297"/>
                  </a:lnTo>
                  <a:cubicBezTo>
                    <a:pt x="593" y="136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1022838" y="1786150"/>
              <a:ext cx="14825" cy="22550"/>
            </a:xfrm>
            <a:custGeom>
              <a:avLst/>
              <a:gdLst/>
              <a:ahLst/>
              <a:cxnLst/>
              <a:rect l="l" t="t" r="r" b="b"/>
              <a:pathLst>
                <a:path w="593" h="902" extrusionOk="0">
                  <a:moveTo>
                    <a:pt x="297" y="1"/>
                  </a:moveTo>
                  <a:cubicBezTo>
                    <a:pt x="135" y="1"/>
                    <a:pt x="0" y="135"/>
                    <a:pt x="0" y="297"/>
                  </a:cubicBezTo>
                  <a:lnTo>
                    <a:pt x="0" y="620"/>
                  </a:lnTo>
                  <a:cubicBezTo>
                    <a:pt x="0" y="781"/>
                    <a:pt x="135" y="902"/>
                    <a:pt x="297" y="902"/>
                  </a:cubicBezTo>
                  <a:cubicBezTo>
                    <a:pt x="458" y="902"/>
                    <a:pt x="593" y="781"/>
                    <a:pt x="593" y="620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1036613" y="1772350"/>
              <a:ext cx="22600" cy="14825"/>
            </a:xfrm>
            <a:custGeom>
              <a:avLst/>
              <a:gdLst/>
              <a:ahLst/>
              <a:cxnLst/>
              <a:rect l="l" t="t" r="r" b="b"/>
              <a:pathLst>
                <a:path w="904" h="593" extrusionOk="0">
                  <a:moveTo>
                    <a:pt x="297" y="0"/>
                  </a:moveTo>
                  <a:cubicBezTo>
                    <a:pt x="135" y="0"/>
                    <a:pt x="1" y="135"/>
                    <a:pt x="1" y="296"/>
                  </a:cubicBezTo>
                  <a:cubicBezTo>
                    <a:pt x="1" y="458"/>
                    <a:pt x="135" y="592"/>
                    <a:pt x="297" y="592"/>
                  </a:cubicBezTo>
                  <a:lnTo>
                    <a:pt x="607" y="592"/>
                  </a:lnTo>
                  <a:cubicBezTo>
                    <a:pt x="781" y="592"/>
                    <a:pt x="903" y="458"/>
                    <a:pt x="903" y="296"/>
                  </a:cubicBezTo>
                  <a:cubicBezTo>
                    <a:pt x="903" y="135"/>
                    <a:pt x="781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1000963" y="1772350"/>
              <a:ext cx="22575" cy="14825"/>
            </a:xfrm>
            <a:custGeom>
              <a:avLst/>
              <a:gdLst/>
              <a:ahLst/>
              <a:cxnLst/>
              <a:rect l="l" t="t" r="r" b="b"/>
              <a:pathLst>
                <a:path w="903" h="593" extrusionOk="0">
                  <a:moveTo>
                    <a:pt x="296" y="0"/>
                  </a:moveTo>
                  <a:cubicBezTo>
                    <a:pt x="135" y="0"/>
                    <a:pt x="0" y="135"/>
                    <a:pt x="0" y="296"/>
                  </a:cubicBezTo>
                  <a:cubicBezTo>
                    <a:pt x="0" y="458"/>
                    <a:pt x="135" y="592"/>
                    <a:pt x="296" y="592"/>
                  </a:cubicBezTo>
                  <a:lnTo>
                    <a:pt x="606" y="592"/>
                  </a:lnTo>
                  <a:cubicBezTo>
                    <a:pt x="768" y="592"/>
                    <a:pt x="902" y="458"/>
                    <a:pt x="902" y="296"/>
                  </a:cubicBezTo>
                  <a:cubicBezTo>
                    <a:pt x="902" y="135"/>
                    <a:pt x="768" y="0"/>
                    <a:pt x="6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203863" y="1591325"/>
              <a:ext cx="14825" cy="22575"/>
            </a:xfrm>
            <a:custGeom>
              <a:avLst/>
              <a:gdLst/>
              <a:ahLst/>
              <a:cxnLst/>
              <a:rect l="l" t="t" r="r" b="b"/>
              <a:pathLst>
                <a:path w="593" h="903" extrusionOk="0">
                  <a:moveTo>
                    <a:pt x="297" y="0"/>
                  </a:moveTo>
                  <a:cubicBezTo>
                    <a:pt x="135" y="0"/>
                    <a:pt x="1" y="122"/>
                    <a:pt x="1" y="283"/>
                  </a:cubicBezTo>
                  <a:lnTo>
                    <a:pt x="1" y="606"/>
                  </a:lnTo>
                  <a:cubicBezTo>
                    <a:pt x="1" y="768"/>
                    <a:pt x="135" y="902"/>
                    <a:pt x="297" y="902"/>
                  </a:cubicBezTo>
                  <a:cubicBezTo>
                    <a:pt x="458" y="902"/>
                    <a:pt x="593" y="768"/>
                    <a:pt x="593" y="606"/>
                  </a:cubicBezTo>
                  <a:lnTo>
                    <a:pt x="593" y="283"/>
                  </a:lnTo>
                  <a:cubicBezTo>
                    <a:pt x="593" y="122"/>
                    <a:pt x="458" y="0"/>
                    <a:pt x="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203863" y="1626975"/>
              <a:ext cx="14825" cy="22600"/>
            </a:xfrm>
            <a:custGeom>
              <a:avLst/>
              <a:gdLst/>
              <a:ahLst/>
              <a:cxnLst/>
              <a:rect l="l" t="t" r="r" b="b"/>
              <a:pathLst>
                <a:path w="593" h="904" extrusionOk="0">
                  <a:moveTo>
                    <a:pt x="297" y="1"/>
                  </a:moveTo>
                  <a:cubicBezTo>
                    <a:pt x="135" y="1"/>
                    <a:pt x="1" y="135"/>
                    <a:pt x="1" y="297"/>
                  </a:cubicBezTo>
                  <a:lnTo>
                    <a:pt x="1" y="607"/>
                  </a:lnTo>
                  <a:cubicBezTo>
                    <a:pt x="1" y="768"/>
                    <a:pt x="135" y="903"/>
                    <a:pt x="297" y="903"/>
                  </a:cubicBezTo>
                  <a:cubicBezTo>
                    <a:pt x="458" y="903"/>
                    <a:pt x="593" y="768"/>
                    <a:pt x="593" y="607"/>
                  </a:cubicBezTo>
                  <a:lnTo>
                    <a:pt x="593" y="297"/>
                  </a:lnTo>
                  <a:cubicBezTo>
                    <a:pt x="593" y="135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218013" y="1612850"/>
              <a:ext cx="22550" cy="14825"/>
            </a:xfrm>
            <a:custGeom>
              <a:avLst/>
              <a:gdLst/>
              <a:ahLst/>
              <a:cxnLst/>
              <a:rect l="l" t="t" r="r" b="b"/>
              <a:pathLst>
                <a:path w="902" h="593" extrusionOk="0">
                  <a:moveTo>
                    <a:pt x="296" y="0"/>
                  </a:moveTo>
                  <a:cubicBezTo>
                    <a:pt x="121" y="0"/>
                    <a:pt x="0" y="135"/>
                    <a:pt x="0" y="297"/>
                  </a:cubicBezTo>
                  <a:cubicBezTo>
                    <a:pt x="0" y="458"/>
                    <a:pt x="121" y="593"/>
                    <a:pt x="296" y="593"/>
                  </a:cubicBezTo>
                  <a:lnTo>
                    <a:pt x="605" y="593"/>
                  </a:lnTo>
                  <a:cubicBezTo>
                    <a:pt x="767" y="593"/>
                    <a:pt x="901" y="458"/>
                    <a:pt x="901" y="297"/>
                  </a:cubicBezTo>
                  <a:cubicBezTo>
                    <a:pt x="901" y="135"/>
                    <a:pt x="767" y="0"/>
                    <a:pt x="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181988" y="1612850"/>
              <a:ext cx="22900" cy="14825"/>
            </a:xfrm>
            <a:custGeom>
              <a:avLst/>
              <a:gdLst/>
              <a:ahLst/>
              <a:cxnLst/>
              <a:rect l="l" t="t" r="r" b="b"/>
              <a:pathLst>
                <a:path w="916" h="593" extrusionOk="0">
                  <a:moveTo>
                    <a:pt x="296" y="0"/>
                  </a:moveTo>
                  <a:cubicBezTo>
                    <a:pt x="135" y="0"/>
                    <a:pt x="0" y="135"/>
                    <a:pt x="0" y="297"/>
                  </a:cubicBezTo>
                  <a:cubicBezTo>
                    <a:pt x="0" y="458"/>
                    <a:pt x="135" y="593"/>
                    <a:pt x="296" y="593"/>
                  </a:cubicBezTo>
                  <a:lnTo>
                    <a:pt x="619" y="593"/>
                  </a:lnTo>
                  <a:cubicBezTo>
                    <a:pt x="781" y="593"/>
                    <a:pt x="916" y="458"/>
                    <a:pt x="916" y="297"/>
                  </a:cubicBezTo>
                  <a:cubicBezTo>
                    <a:pt x="916" y="135"/>
                    <a:pt x="781" y="0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28;p34"/>
          <p:cNvSpPr txBox="1">
            <a:spLocks noGrp="1"/>
          </p:cNvSpPr>
          <p:nvPr>
            <p:ph type="title"/>
          </p:nvPr>
        </p:nvSpPr>
        <p:spPr>
          <a:xfrm>
            <a:off x="2661920" y="2454275"/>
            <a:ext cx="3877310" cy="23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 dirty="0"/>
              <a:t>02</a:t>
            </a:r>
            <a:endParaRPr lang="en-GB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BA15A-C8E3-AF3F-4551-43AC4C81D515}"/>
              </a:ext>
            </a:extLst>
          </p:cNvPr>
          <p:cNvSpPr txBox="1"/>
          <p:nvPr/>
        </p:nvSpPr>
        <p:spPr>
          <a:xfrm>
            <a:off x="8691513" y="4835723"/>
            <a:ext cx="29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1753555" y="1400875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5971405" y="1400875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1753555" y="3619473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subTitle" idx="1"/>
          </p:nvPr>
        </p:nvSpPr>
        <p:spPr>
          <a:xfrm>
            <a:off x="1955982" y="1420949"/>
            <a:ext cx="2663400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   khái niệm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2"/>
          </p:nvPr>
        </p:nvSpPr>
        <p:spPr>
          <a:xfrm>
            <a:off x="505855" y="133582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3"/>
          </p:nvPr>
        </p:nvSpPr>
        <p:spPr>
          <a:xfrm>
            <a:off x="1354814" y="2385074"/>
            <a:ext cx="326456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7938" algn="just"/>
            <a:r>
              <a:rPr lang="en-US" dirty="0">
                <a:sym typeface="+mn-ea"/>
              </a:rPr>
              <a:t>-  </a:t>
            </a:r>
            <a:r>
              <a:rPr lang="en-US" dirty="0" err="1">
                <a:sym typeface="+mn-ea"/>
              </a:rPr>
              <a:t>Chứng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khoán</a:t>
            </a:r>
            <a:r>
              <a:rPr lang="en-US" dirty="0">
                <a:sym typeface="+mn-ea"/>
              </a:rPr>
              <a:t> là </a:t>
            </a:r>
            <a:r>
              <a:rPr lang="en-US" dirty="0" err="1">
                <a:sym typeface="+mn-ea"/>
              </a:rPr>
              <a:t>các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công</a:t>
            </a:r>
            <a:r>
              <a:rPr lang="en-US" dirty="0">
                <a:sym typeface="+mn-ea"/>
              </a:rPr>
              <a:t> cụ để </a:t>
            </a:r>
            <a:r>
              <a:rPr lang="en-US" dirty="0" err="1">
                <a:sym typeface="+mn-ea"/>
              </a:rPr>
              <a:t>huy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động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vốn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trung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va</a:t>
            </a:r>
            <a:r>
              <a:rPr lang="en-US" dirty="0">
                <a:sym typeface="+mn-ea"/>
              </a:rPr>
              <a:t>̀ </a:t>
            </a:r>
            <a:r>
              <a:rPr lang="en-US" dirty="0" err="1">
                <a:sym typeface="+mn-ea"/>
              </a:rPr>
              <a:t>dài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hạn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lvl="0" indent="7938" algn="just"/>
            <a:r>
              <a:rPr lang="en-US" dirty="0">
                <a:sym typeface="+mn-ea"/>
              </a:rPr>
              <a:t>- Xác nhận quan hệ giữa chủ thể phát hành và người nắm giữ.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title" idx="4"/>
          </p:nvPr>
        </p:nvSpPr>
        <p:spPr>
          <a:xfrm>
            <a:off x="4723705" y="133582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dirty="0"/>
              <a:t>2</a:t>
            </a:r>
            <a:endParaRPr lang="en-US" altLang="en-GB"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5"/>
          </p:nvPr>
        </p:nvSpPr>
        <p:spPr>
          <a:xfrm>
            <a:off x="6059395" y="14086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     tính chất</a:t>
            </a:r>
            <a:endParaRPr dirty="0"/>
          </a:p>
        </p:txBody>
      </p:sp>
      <p:sp>
        <p:nvSpPr>
          <p:cNvPr id="316" name="Google Shape;316;p33"/>
          <p:cNvSpPr txBox="1">
            <a:spLocks noGrp="1"/>
          </p:cNvSpPr>
          <p:nvPr>
            <p:ph type="subTitle" idx="6"/>
          </p:nvPr>
        </p:nvSpPr>
        <p:spPr>
          <a:xfrm>
            <a:off x="5516601" y="2535569"/>
            <a:ext cx="339331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20000"/>
              </a:lnSpc>
            </a:pPr>
            <a:r>
              <a:rPr lang="en-US" dirty="0">
                <a:sym typeface="+mn-ea"/>
              </a:rPr>
              <a:t>- Tính thanh khoản: </a:t>
            </a:r>
            <a:r>
              <a:rPr lang="en-US" dirty="0" err="1">
                <a:sym typeface="+mn-ea"/>
              </a:rPr>
              <a:t>chuyển</a:t>
            </a:r>
            <a:r>
              <a:rPr lang="en-US" dirty="0">
                <a:sym typeface="+mn-ea"/>
              </a:rPr>
              <a:t> đổi giữa chứng khoán sang tiền mặt.</a:t>
            </a:r>
            <a:endParaRPr lang="en-US" dirty="0"/>
          </a:p>
          <a:p>
            <a:pPr marL="0" lvl="0" indent="0" algn="just">
              <a:lnSpc>
                <a:spcPct val="120000"/>
              </a:lnSpc>
            </a:pPr>
            <a:r>
              <a:rPr lang="en-US" dirty="0">
                <a:sym typeface="+mn-ea"/>
              </a:rPr>
              <a:t>- Tính sinh lời: sinh ra từ việc tăng giá chứng khoán.</a:t>
            </a:r>
            <a:endParaRPr lang="en-US" dirty="0"/>
          </a:p>
          <a:p>
            <a:pPr marL="0" lvl="0" indent="0" algn="just">
              <a:lnSpc>
                <a:spcPct val="120000"/>
              </a:lnSpc>
            </a:pPr>
            <a:r>
              <a:rPr lang="en-US" dirty="0">
                <a:sym typeface="+mn-ea"/>
              </a:rPr>
              <a:t>- Tính rủi ro: giá chứng khoán có thể bị giảm hoặc mất hoàn toàn.</a:t>
            </a:r>
            <a:endParaRPr dirty="0"/>
          </a:p>
        </p:txBody>
      </p:sp>
      <p:sp>
        <p:nvSpPr>
          <p:cNvPr id="317" name="Google Shape;317;p33"/>
          <p:cNvSpPr txBox="1">
            <a:spLocks noGrp="1"/>
          </p:cNvSpPr>
          <p:nvPr>
            <p:ph type="title" idx="7"/>
          </p:nvPr>
        </p:nvSpPr>
        <p:spPr>
          <a:xfrm>
            <a:off x="505855" y="3536073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dirty="0"/>
              <a:t>3</a:t>
            </a:r>
            <a:endParaRPr lang="en-US" altLang="en-GB" dirty="0"/>
          </a:p>
        </p:txBody>
      </p:sp>
      <p:sp>
        <p:nvSpPr>
          <p:cNvPr id="318" name="Google Shape;318;p33"/>
          <p:cNvSpPr txBox="1">
            <a:spLocks noGrp="1"/>
          </p:cNvSpPr>
          <p:nvPr>
            <p:ph type="subTitle" idx="8"/>
          </p:nvPr>
        </p:nvSpPr>
        <p:spPr>
          <a:xfrm>
            <a:off x="1843780" y="3600880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    phân loại</a:t>
            </a:r>
            <a:endParaRPr dirty="0"/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9"/>
          </p:nvPr>
        </p:nvSpPr>
        <p:spPr>
          <a:xfrm>
            <a:off x="1458394" y="4172098"/>
            <a:ext cx="326456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>
                <a:sym typeface="+mn-ea"/>
              </a:rPr>
              <a:t>Cổ phiếu, trái phiếu, chứng chỉ quỹ đầu tư, ...</a:t>
            </a:r>
            <a:endParaRPr dirty="0"/>
          </a:p>
        </p:txBody>
      </p:sp>
      <p:sp>
        <p:nvSpPr>
          <p:cNvPr id="1314" name="Google Shape;1314;p44"/>
          <p:cNvSpPr txBox="1">
            <a:spLocks noGrp="1"/>
          </p:cNvSpPr>
          <p:nvPr/>
        </p:nvSpPr>
        <p:spPr>
          <a:xfrm>
            <a:off x="304481" y="191287"/>
            <a:ext cx="5772381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</a:t>
            </a:r>
            <a:r>
              <a:rPr lang="en-GB" sz="2400" dirty="0" err="1"/>
              <a:t>hứng</a:t>
            </a:r>
            <a:r>
              <a:rPr lang="en-GB" sz="2400" dirty="0"/>
              <a:t> </a:t>
            </a:r>
            <a:r>
              <a:rPr lang="en-GB" sz="2400" dirty="0" err="1"/>
              <a:t>khoán</a:t>
            </a:r>
            <a:r>
              <a:rPr lang="en-GB" sz="2400" dirty="0"/>
              <a:t>  </a:t>
            </a:r>
            <a:endParaRPr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851560" y="4880492"/>
            <a:ext cx="4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351411" y="1294588"/>
            <a:ext cx="4162067" cy="2431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rgbClr val="A3816A"/>
              </a:buClr>
              <a:buSzPts val="1100"/>
              <a:buNone/>
            </a:pPr>
            <a:r>
              <a:rPr lang="en-US" dirty="0"/>
              <a:t>Long-short term memory (LSTM):</a:t>
            </a:r>
          </a:p>
          <a:p>
            <a:pPr lvl="0" algn="just">
              <a:spcBef>
                <a:spcPts val="1000"/>
              </a:spcBef>
              <a:buClr>
                <a:schemeClr val="dk1"/>
              </a:buClr>
              <a:buFont typeface="Inter" panose="02000503000000020004"/>
              <a:buChar char="●"/>
            </a:pPr>
            <a:r>
              <a:rPr lang="en-US" dirty="0"/>
              <a:t>Ghi nhớ thông tin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xử lý thông tin đầu vào hiện tại.</a:t>
            </a:r>
          </a:p>
          <a:p>
            <a:pPr lvl="0" algn="just">
              <a:spcBef>
                <a:spcPts val="1000"/>
              </a:spcBef>
              <a:buClr>
                <a:schemeClr val="dk1"/>
              </a:buClr>
              <a:buFont typeface="Inter" panose="02000503000000020004"/>
              <a:buChar char="●"/>
            </a:pPr>
            <a:r>
              <a:rPr lang="en-US" dirty="0">
                <a:sym typeface="+mn-ea"/>
              </a:rPr>
              <a:t>Là </a:t>
            </a:r>
            <a:r>
              <a:rPr lang="en-US" dirty="0" err="1">
                <a:sym typeface="+mn-ea"/>
              </a:rPr>
              <a:t>phương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án</a:t>
            </a:r>
            <a:r>
              <a:rPr lang="en-US" dirty="0">
                <a:sym typeface="+mn-ea"/>
              </a:rPr>
              <a:t> để </a:t>
            </a:r>
            <a:r>
              <a:rPr lang="en-US" dirty="0" err="1">
                <a:sym typeface="+mn-ea"/>
              </a:rPr>
              <a:t>giải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quyết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vấn</a:t>
            </a:r>
            <a:r>
              <a:rPr lang="en-US" dirty="0">
                <a:sym typeface="+mn-ea"/>
              </a:rPr>
              <a:t> đề </a:t>
            </a:r>
            <a:r>
              <a:rPr lang="en-US" dirty="0" err="1">
                <a:sym typeface="+mn-ea"/>
              </a:rPr>
              <a:t>với các thông</a:t>
            </a:r>
            <a:r>
              <a:rPr lang="en-US" dirty="0">
                <a:sym typeface="+mn-ea"/>
              </a:rPr>
              <a:t> tin ở quá </a:t>
            </a:r>
            <a:r>
              <a:rPr lang="en-US" dirty="0" err="1">
                <a:sym typeface="+mn-ea"/>
              </a:rPr>
              <a:t>khứ xa</a:t>
            </a:r>
            <a:r>
              <a:rPr lang="en-US" dirty="0">
                <a:sym typeface="+mn-ea"/>
              </a:rPr>
              <a:t>.</a:t>
            </a:r>
            <a:endParaRPr dirty="0"/>
          </a:p>
          <a:p>
            <a:pPr algn="just">
              <a:spcBef>
                <a:spcPts val="1000"/>
              </a:spcBef>
              <a:buClr>
                <a:schemeClr val="dk1"/>
              </a:buClr>
              <a:buFont typeface="Inter" panose="02000503000000020004"/>
              <a:buChar char="●"/>
            </a:pP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giới</a:t>
            </a:r>
            <a:r>
              <a:rPr lang="en-US" dirty="0"/>
              <a:t> </a:t>
            </a:r>
            <a:r>
              <a:rPr lang="en-US" dirty="0" err="1"/>
              <a:t>thiệu</a:t>
            </a:r>
            <a:r>
              <a:rPr lang="en-US" dirty="0"/>
              <a:t> </a:t>
            </a:r>
            <a:r>
              <a:rPr lang="en-US" dirty="0" err="1"/>
              <a:t>bởi</a:t>
            </a:r>
            <a:r>
              <a:rPr lang="en-US" dirty="0"/>
              <a:t> </a:t>
            </a:r>
            <a:r>
              <a:rPr lang="en-US" dirty="0" err="1"/>
              <a:t>Hochreiter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Schmidhuber</a:t>
            </a:r>
            <a:r>
              <a:rPr lang="en-US" dirty="0"/>
              <a:t> (1997)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xuất</a:t>
            </a: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3482" y="4934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4097" name="Picture 14" descr="page35image61884864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32" y="1139843"/>
            <a:ext cx="4165514" cy="3392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60122" y="4867337"/>
            <a:ext cx="4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851560" y="4880492"/>
            <a:ext cx="432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2E89B2A-2DFE-3AF5-2686-C32EB64D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3" y="0"/>
            <a:ext cx="7704000" cy="5727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CỦA LSTM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34A62-51F1-6CB2-849A-3E32579A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0" y="1420010"/>
            <a:ext cx="4592406" cy="265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2A85C4-D2C2-BC90-58C1-A0888A48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89" y="1420009"/>
            <a:ext cx="2514600" cy="26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65F40-8A10-04C2-A540-28ECDF124332}"/>
              </a:ext>
            </a:extLst>
          </p:cNvPr>
          <p:cNvSpPr txBox="1"/>
          <p:nvPr/>
        </p:nvSpPr>
        <p:spPr>
          <a:xfrm>
            <a:off x="961534" y="4232635"/>
            <a:ext cx="34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trạng thái (Cell State)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A96B7-D593-383D-30AD-403658CD4DB2}"/>
              </a:ext>
            </a:extLst>
          </p:cNvPr>
          <p:cNvSpPr txBox="1"/>
          <p:nvPr/>
        </p:nvSpPr>
        <p:spPr>
          <a:xfrm>
            <a:off x="6250517" y="4232635"/>
            <a:ext cx="2070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Sigmoid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67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>
            <a:extLst>
              <a:ext uri="{FF2B5EF4-FFF2-40B4-BE49-F238E27FC236}">
                <a16:creationId xmlns:a16="http://schemas.microsoft.com/office/drawing/2014/main" id="{A633FE71-3196-05F4-7370-94A2AF04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5" y="247062"/>
            <a:ext cx="7704000" cy="5727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Mô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Hình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lstm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1DD5D1E7-147B-1B81-EB91-F3170C3E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3502"/>
            <a:ext cx="4951955" cy="303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FB1B0A-160F-A923-83BE-E6CA123E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327" y="2863783"/>
            <a:ext cx="4034673" cy="2032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36F0F7-7A46-CBD2-75C6-6995DCDBA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181" y="0"/>
            <a:ext cx="4034674" cy="18695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E36711-E6CA-B948-D2B5-CD5D5C93E162}"/>
              </a:ext>
            </a:extLst>
          </p:cNvPr>
          <p:cNvSpPr txBox="1"/>
          <p:nvPr/>
        </p:nvSpPr>
        <p:spPr>
          <a:xfrm>
            <a:off x="8855446" y="4896438"/>
            <a:ext cx="37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3855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707</Words>
  <Application>Microsoft Macintosh PowerPoint</Application>
  <PresentationFormat>On-screen Show (16:9)</PresentationFormat>
  <Paragraphs>185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Times New Roman</vt:lpstr>
      <vt:lpstr>Bungee</vt:lpstr>
      <vt:lpstr>Cambria Math</vt:lpstr>
      <vt:lpstr>Arial</vt:lpstr>
      <vt:lpstr>Wingdings</vt:lpstr>
      <vt:lpstr>Red Hat Text</vt:lpstr>
      <vt:lpstr>Inter</vt:lpstr>
      <vt:lpstr>Wild Trading Game Store Stocks by Slidesgo</vt:lpstr>
      <vt:lpstr>Dự đoán  Giá cổ phiếu  với học máy</vt:lpstr>
      <vt:lpstr>Nội dung báo cáo</vt:lpstr>
      <vt:lpstr>01</vt:lpstr>
      <vt:lpstr>PowerPoint Presentation</vt:lpstr>
      <vt:lpstr>02</vt:lpstr>
      <vt:lpstr>01</vt:lpstr>
      <vt:lpstr>Mô hình đề xuất</vt:lpstr>
      <vt:lpstr>THÀNH PHẦN CỦA LSTM </vt:lpstr>
      <vt:lpstr>Mô Hình lstm</vt:lpstr>
      <vt:lpstr>03</vt:lpstr>
      <vt:lpstr>Các công ty được dự đoán</vt:lpstr>
      <vt:lpstr>dataset</vt:lpstr>
      <vt:lpstr>PowerPoint Presentation</vt:lpstr>
      <vt:lpstr>Kết quả đạt được</vt:lpstr>
      <vt:lpstr>Kết quả đạt được</vt:lpstr>
      <vt:lpstr>Kết quả đạt được</vt:lpstr>
      <vt:lpstr>04</vt:lpstr>
      <vt:lpstr>Các dự đoán trên tập testing</vt:lpstr>
      <vt:lpstr>Các độ đo trên tập testing</vt:lpstr>
      <vt:lpstr>Đánh giá kết quả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đoán  cổ phiếu  với học máy</dc:title>
  <dc:creator/>
  <cp:lastModifiedBy>Nguyen Tan Phuc</cp:lastModifiedBy>
  <cp:revision>91</cp:revision>
  <dcterms:created xsi:type="dcterms:W3CDTF">2022-07-09T04:12:49Z</dcterms:created>
  <dcterms:modified xsi:type="dcterms:W3CDTF">2022-07-19T06:58:17Z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519DB6C02AC648C8B1B005C53E1558AF</vt:lpwstr>
  </property>
  <property fmtid="{D5CDD505-2E9C-101B-9397-08002B2CF9AE}" pid="3" name="KSOProductBuildVer">
    <vt:lpwstr>1033-11.2.0.11191</vt:lpwstr>
  </property>
</Properties>
</file>