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t>要件定義修正箇所のみ</a:t>
            </a:r>
            <a:endParaRPr lang="ja-JP" altLang="en-US"/>
          </a:p>
        </p:txBody>
      </p:sp>
      <p:sp>
        <p:nvSpPr>
          <p:cNvPr id="3" name="サブタイトル 2"/>
          <p:cNvSpPr>
            <a:spLocks noGrp="1"/>
          </p:cNvSpPr>
          <p:nvPr>
            <p:ph type="subTitle" idx="1"/>
          </p:nvPr>
        </p:nvSpPr>
        <p:spPr/>
        <p:txBody>
          <a:bodyPr/>
          <a:p>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食事、睡眠、活動それぞれのページ表示について</a:t>
            </a:r>
            <a:endParaRPr lang="ja-JP" altLang="en-US"/>
          </a:p>
        </p:txBody>
      </p:sp>
      <p:sp>
        <p:nvSpPr>
          <p:cNvPr id="3" name="コンテンツプレースホルダ 2"/>
          <p:cNvSpPr>
            <a:spLocks noGrp="1"/>
          </p:cNvSpPr>
          <p:nvPr>
            <p:ph idx="1"/>
          </p:nvPr>
        </p:nvSpPr>
        <p:spPr>
          <a:xfrm>
            <a:off x="384810" y="1825625"/>
            <a:ext cx="10968990" cy="4351655"/>
          </a:xfrm>
        </p:spPr>
        <p:txBody>
          <a:bodyPr>
            <a:normAutofit/>
          </a:bodyPr>
          <a:p>
            <a:pPr marL="457200" indent="-457200"/>
            <a:r>
              <a:rPr lang="ja-JP" altLang="en-US" sz="3200">
                <a:solidFill>
                  <a:schemeClr val="tx1"/>
                </a:solidFill>
                <a:sym typeface="+mn-ea"/>
              </a:rPr>
              <a:t>検索フォーム（テキストボックス、</a:t>
            </a:r>
            <a:r>
              <a:rPr lang="en-US" altLang="ja-JP" sz="3200">
                <a:solidFill>
                  <a:schemeClr val="tx1"/>
                </a:solidFill>
                <a:sym typeface="+mn-ea"/>
              </a:rPr>
              <a:t>DATE</a:t>
            </a:r>
            <a:r>
              <a:rPr lang="ja-JP" altLang="en-US" sz="3200">
                <a:solidFill>
                  <a:schemeClr val="tx1"/>
                </a:solidFill>
                <a:sym typeface="+mn-ea"/>
              </a:rPr>
              <a:t>属性、検索ボタンを表示）</a:t>
            </a:r>
            <a:endParaRPr lang="ja-JP" altLang="en-US" sz="3200">
              <a:solidFill>
                <a:schemeClr val="tx1"/>
              </a:solidFill>
              <a:sym typeface="+mn-ea"/>
            </a:endParaRPr>
          </a:p>
          <a:p>
            <a:pPr marL="914400" lvl="1" indent="-457200"/>
            <a:r>
              <a:rPr lang="ja-JP" altLang="en-US" sz="2735">
                <a:solidFill>
                  <a:schemeClr val="tx1"/>
                </a:solidFill>
                <a:sym typeface="+mn-ea"/>
              </a:rPr>
              <a:t>記録を入力して登録された日付を検索できるようにします。</a:t>
            </a:r>
            <a:endParaRPr lang="ja-JP" altLang="en-US" sz="2735">
              <a:solidFill>
                <a:schemeClr val="tx1"/>
              </a:solidFill>
              <a:sym typeface="+mn-ea"/>
            </a:endParaRPr>
          </a:p>
          <a:p>
            <a:pPr marL="914400" lvl="1" indent="-457200"/>
            <a:r>
              <a:rPr lang="ja-JP" altLang="en-US" sz="2735">
                <a:solidFill>
                  <a:schemeClr val="tx1"/>
                </a:solidFill>
                <a:sym typeface="+mn-ea"/>
              </a:rPr>
              <a:t>また、ひと月単位（８月、９月、１０月・・・）で検索できるようにもしたいです</a:t>
            </a:r>
            <a:endParaRPr lang="ja-JP" altLang="en-US" sz="2735">
              <a:solidFill>
                <a:schemeClr val="tx1"/>
              </a:solidFill>
              <a:sym typeface="+mn-ea"/>
            </a:endParaRPr>
          </a:p>
          <a:p>
            <a:pPr marL="914400" lvl="1" indent="-457200"/>
            <a:r>
              <a:rPr lang="ja-JP" altLang="en-US" sz="2735">
                <a:solidFill>
                  <a:schemeClr val="tx1"/>
                </a:solidFill>
                <a:sym typeface="+mn-ea"/>
              </a:rPr>
              <a:t>単語ですが例えば「焼肉」と入力すれば焼肉という文字が入っているデータを表示できるようにします</a:t>
            </a:r>
            <a:endParaRPr lang="ja-JP" altLang="en-US" sz="2735">
              <a:solidFill>
                <a:schemeClr val="tx1"/>
              </a:solidFill>
              <a:sym typeface="+mn-ea"/>
            </a:endParaRPr>
          </a:p>
          <a:p>
            <a:pPr marL="914400" lvl="1" indent="-457200"/>
            <a:endParaRPr lang="ja-JP" altLang="en-US" sz="2735">
              <a:solidFill>
                <a:schemeClr val="tx1"/>
              </a:solidFill>
              <a:sym typeface="+mn-ea"/>
            </a:endParaRPr>
          </a:p>
          <a:p>
            <a:pPr marL="457200" indent="-457200"/>
            <a:endParaRPr lang="ja-JP" altLang="en-US" sz="3200">
              <a:solidFill>
                <a:schemeClr val="accent1"/>
              </a:solidFill>
              <a:sym typeface="+mn-ea"/>
            </a:endParaRPr>
          </a:p>
          <a:p>
            <a:endParaRPr lang="ja-JP" altLang="en-US" sz="3200">
              <a:solidFill>
                <a:schemeClr val="accent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53670"/>
            <a:ext cx="10515600" cy="857885"/>
          </a:xfrm>
        </p:spPr>
        <p:txBody>
          <a:bodyPr/>
          <a:p>
            <a:r>
              <a:rPr lang="ja-JP" altLang="en-US"/>
              <a:t>改善計画</a:t>
            </a:r>
            <a:endParaRPr lang="en-US" altLang="ja-JP"/>
          </a:p>
        </p:txBody>
      </p:sp>
      <p:sp>
        <p:nvSpPr>
          <p:cNvPr id="3" name="コンテンツプレースホルダ 2"/>
          <p:cNvSpPr>
            <a:spLocks noGrp="1"/>
          </p:cNvSpPr>
          <p:nvPr>
            <p:ph idx="1"/>
          </p:nvPr>
        </p:nvSpPr>
        <p:spPr>
          <a:xfrm>
            <a:off x="838200" y="1011555"/>
            <a:ext cx="10515600" cy="5165725"/>
          </a:xfrm>
        </p:spPr>
        <p:txBody>
          <a:bodyPr>
            <a:normAutofit/>
          </a:bodyPr>
          <a:p>
            <a:pPr marL="0" indent="0">
              <a:buFont typeface="Wingdings" panose="05000000000000000000" charset="0"/>
              <a:buNone/>
            </a:pPr>
            <a:r>
              <a:rPr lang="ja-JP" altLang="en-US" sz="3600">
                <a:solidFill>
                  <a:schemeClr val="tx1"/>
                </a:solidFill>
              </a:rPr>
              <a:t>期限が来たら週間目標、月間目標で別々に通知が来るようにしておく</a:t>
            </a:r>
            <a:endParaRPr lang="ja-JP" altLang="en-US" sz="3600">
              <a:solidFill>
                <a:schemeClr val="tx1"/>
              </a:solidFill>
            </a:endParaRPr>
          </a:p>
          <a:p>
            <a:pPr marL="914400" lvl="1" indent="-457200"/>
            <a:r>
              <a:rPr lang="ja-JP" altLang="en-US" sz="3085">
                <a:solidFill>
                  <a:schemeClr val="tx1"/>
                </a:solidFill>
              </a:rPr>
              <a:t>ポップアップ表示でヘッダーの下に表示できるようにしたいと考えています。未来のかたちの体調管理システムのようなイメージです。</a:t>
            </a:r>
            <a:endParaRPr lang="ja-JP" altLang="en-US" sz="3085">
              <a:solidFill>
                <a:schemeClr val="tx1"/>
              </a:solidFill>
            </a:endParaRPr>
          </a:p>
          <a:p>
            <a:pPr marL="571500" indent="-571500">
              <a:buNone/>
            </a:pPr>
            <a:endParaRPr lang="ja-JP" altLang="en-US" sz="3085">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54305"/>
            <a:ext cx="10515600" cy="961390"/>
          </a:xfrm>
        </p:spPr>
        <p:txBody>
          <a:bodyPr/>
          <a:p>
            <a:r>
              <a:rPr lang="ja-JP" altLang="en-US"/>
              <a:t>改善計画　続き</a:t>
            </a:r>
            <a:endParaRPr lang="ja-JP" altLang="en-US"/>
          </a:p>
        </p:txBody>
      </p:sp>
      <p:sp>
        <p:nvSpPr>
          <p:cNvPr id="3" name="コンテンツプレースホルダ 2"/>
          <p:cNvSpPr>
            <a:spLocks noGrp="1"/>
          </p:cNvSpPr>
          <p:nvPr>
            <p:ph idx="1"/>
          </p:nvPr>
        </p:nvSpPr>
        <p:spPr>
          <a:xfrm>
            <a:off x="838200" y="1011555"/>
            <a:ext cx="10515600" cy="5845810"/>
          </a:xfrm>
        </p:spPr>
        <p:txBody>
          <a:bodyPr>
            <a:noAutofit/>
          </a:bodyPr>
          <a:p>
            <a:pPr marL="342900" indent="-342900"/>
            <a:r>
              <a:rPr lang="ja-JP" altLang="en-US" sz="3200"/>
              <a:t>次に目標を達成するために何が必要かを箇条書きにしていく</a:t>
            </a:r>
            <a:endParaRPr lang="ja-JP" altLang="en-US" sz="3200"/>
          </a:p>
          <a:p>
            <a:pPr marL="800100" lvl="1" indent="-342900"/>
            <a:r>
              <a:rPr lang="ja-JP" altLang="en-US" sz="2740"/>
              <a:t>週間目標を入力すればページが変わって小目標を入力できるようにする</a:t>
            </a:r>
            <a:endParaRPr lang="ja-JP" altLang="en-US" sz="2740"/>
          </a:p>
          <a:p>
            <a:pPr marL="342900" indent="-342900"/>
            <a:r>
              <a:rPr lang="ja-JP" altLang="en-US"/>
              <a:t>問題点のページでも同じようにする予定ですがデフォルトではテキストボックスをひとつだけ用意して＋ボタンを押せばテキストボックスを追加できるようにする</a:t>
            </a:r>
            <a:endParaRPr lang="ja-JP" altLang="en-US"/>
          </a:p>
        </p:txBody>
      </p:sp>
      <p:sp>
        <p:nvSpPr>
          <p:cNvPr id="4" name="四角形 3"/>
          <p:cNvSpPr/>
          <p:nvPr/>
        </p:nvSpPr>
        <p:spPr>
          <a:xfrm>
            <a:off x="1666240" y="4164965"/>
            <a:ext cx="3896995" cy="11080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ja-JP" altLang="en-US" sz="3600"/>
              <a:t>テキストボックス</a:t>
            </a:r>
            <a:endParaRPr lang="ja-JP" altLang="en-US" sz="3600"/>
          </a:p>
        </p:txBody>
      </p:sp>
      <p:sp>
        <p:nvSpPr>
          <p:cNvPr id="5" name="四角形 4"/>
          <p:cNvSpPr/>
          <p:nvPr/>
        </p:nvSpPr>
        <p:spPr>
          <a:xfrm>
            <a:off x="6302375" y="4164965"/>
            <a:ext cx="2228850" cy="1062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ja-JP" altLang="en-US" sz="4000"/>
              <a:t>登録</a:t>
            </a:r>
            <a:endParaRPr lang="ja-JP" altLang="en-US" sz="4000"/>
          </a:p>
        </p:txBody>
      </p:sp>
      <p:sp>
        <p:nvSpPr>
          <p:cNvPr id="6" name="加算記号 5"/>
          <p:cNvSpPr/>
          <p:nvPr/>
        </p:nvSpPr>
        <p:spPr>
          <a:xfrm>
            <a:off x="3157855" y="542544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7" name="直線矢印コネクタ 6"/>
          <p:cNvCxnSpPr/>
          <p:nvPr/>
        </p:nvCxnSpPr>
        <p:spPr>
          <a:xfrm flipH="1">
            <a:off x="4072255" y="5882640"/>
            <a:ext cx="2016000"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9" name="テキストボックス 8"/>
          <p:cNvSpPr txBox="1"/>
          <p:nvPr/>
        </p:nvSpPr>
        <p:spPr>
          <a:xfrm>
            <a:off x="6302375" y="5638800"/>
            <a:ext cx="3203575" cy="701040"/>
          </a:xfrm>
          <a:prstGeom prst="rect">
            <a:avLst/>
          </a:prstGeom>
          <a:noFill/>
        </p:spPr>
        <p:txBody>
          <a:bodyPr wrap="square" rtlCol="0">
            <a:spAutoFit/>
          </a:bodyPr>
          <a:p>
            <a:r>
              <a:rPr lang="ja-JP" altLang="en-US" sz="2000"/>
              <a:t>このボタンを押せばテキストボックスが追加される</a:t>
            </a:r>
            <a:endParaRPr lang="ja-JP"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54305"/>
            <a:ext cx="10515600" cy="961390"/>
          </a:xfrm>
        </p:spPr>
        <p:txBody>
          <a:bodyPr>
            <a:normAutofit/>
          </a:bodyPr>
          <a:p>
            <a:r>
              <a:rPr lang="ja-JP" altLang="en-US">
                <a:sym typeface="+mn-ea"/>
              </a:rPr>
              <a:t>問題点　ページレイアウト</a:t>
            </a:r>
            <a:endParaRPr lang="ja-JP" altLang="en-US"/>
          </a:p>
        </p:txBody>
      </p:sp>
      <p:sp>
        <p:nvSpPr>
          <p:cNvPr id="3" name="コンテンツプレースホルダ 2"/>
          <p:cNvSpPr>
            <a:spLocks noGrp="1"/>
          </p:cNvSpPr>
          <p:nvPr>
            <p:ph idx="1"/>
          </p:nvPr>
        </p:nvSpPr>
        <p:spPr>
          <a:xfrm>
            <a:off x="505460" y="1558925"/>
            <a:ext cx="653415" cy="1062355"/>
          </a:xfrm>
        </p:spPr>
        <p:txBody>
          <a:bodyPr>
            <a:noAutofit/>
          </a:bodyPr>
          <a:p>
            <a:pPr marL="0" indent="0">
              <a:buNone/>
            </a:pPr>
            <a:r>
              <a:rPr lang="en-US" altLang="ja-JP" sz="4800"/>
              <a:t>1.</a:t>
            </a:r>
            <a:endParaRPr lang="en-US" altLang="ja-JP" sz="4800"/>
          </a:p>
        </p:txBody>
      </p:sp>
      <p:sp>
        <p:nvSpPr>
          <p:cNvPr id="4" name="四角形 3"/>
          <p:cNvSpPr/>
          <p:nvPr/>
        </p:nvSpPr>
        <p:spPr>
          <a:xfrm>
            <a:off x="1439545" y="1355090"/>
            <a:ext cx="3896995" cy="11080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ja-JP" altLang="en-US" sz="3600"/>
              <a:t>テキストボックス</a:t>
            </a:r>
            <a:endParaRPr lang="ja-JP" altLang="en-US" sz="3600"/>
          </a:p>
        </p:txBody>
      </p:sp>
      <p:sp>
        <p:nvSpPr>
          <p:cNvPr id="5" name="四角形 4"/>
          <p:cNvSpPr/>
          <p:nvPr/>
        </p:nvSpPr>
        <p:spPr>
          <a:xfrm>
            <a:off x="5803900" y="1377950"/>
            <a:ext cx="2228850" cy="1062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ja-JP" altLang="en-US" sz="4000"/>
              <a:t>登録</a:t>
            </a:r>
            <a:endParaRPr lang="ja-JP" altLang="en-US" sz="4000"/>
          </a:p>
        </p:txBody>
      </p:sp>
      <p:sp>
        <p:nvSpPr>
          <p:cNvPr id="6" name="加算記号 5"/>
          <p:cNvSpPr/>
          <p:nvPr/>
        </p:nvSpPr>
        <p:spPr>
          <a:xfrm>
            <a:off x="2930525" y="285750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7" name="直線矢印コネクタ 6"/>
          <p:cNvCxnSpPr/>
          <p:nvPr/>
        </p:nvCxnSpPr>
        <p:spPr>
          <a:xfrm flipH="1">
            <a:off x="3996690" y="3314700"/>
            <a:ext cx="2016000"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9" name="テキストボックス 8"/>
          <p:cNvSpPr txBox="1"/>
          <p:nvPr/>
        </p:nvSpPr>
        <p:spPr>
          <a:xfrm>
            <a:off x="6120765" y="2964180"/>
            <a:ext cx="3203575" cy="701040"/>
          </a:xfrm>
          <a:prstGeom prst="rect">
            <a:avLst/>
          </a:prstGeom>
          <a:noFill/>
        </p:spPr>
        <p:txBody>
          <a:bodyPr wrap="square" rtlCol="0">
            <a:spAutoFit/>
          </a:bodyPr>
          <a:p>
            <a:r>
              <a:rPr lang="ja-JP" altLang="en-US" sz="2000"/>
              <a:t>このボタンを押せばテキストボックスが追加される</a:t>
            </a:r>
            <a:endParaRPr lang="ja-JP" altLang="en-US" sz="2000"/>
          </a:p>
        </p:txBody>
      </p:sp>
      <p:cxnSp>
        <p:nvCxnSpPr>
          <p:cNvPr id="8" name="直線矢印コネクタ 7"/>
          <p:cNvCxnSpPr/>
          <p:nvPr/>
        </p:nvCxnSpPr>
        <p:spPr>
          <a:xfrm>
            <a:off x="831850" y="2440940"/>
            <a:ext cx="0" cy="1502410"/>
          </a:xfrm>
          <a:prstGeom prst="straightConnector1">
            <a:avLst/>
          </a:prstGeom>
          <a:ln w="50800">
            <a:solidFill>
              <a:schemeClr val="tx1"/>
            </a:solidFill>
            <a:headEnd type="triangle"/>
            <a:tailEnd type="none" w="med" len="med"/>
          </a:ln>
        </p:spPr>
        <p:style>
          <a:lnRef idx="1">
            <a:schemeClr val="dk1"/>
          </a:lnRef>
          <a:fillRef idx="0">
            <a:schemeClr val="dk1"/>
          </a:fillRef>
          <a:effectRef idx="0">
            <a:schemeClr val="dk1"/>
          </a:effectRef>
          <a:fontRef idx="minor">
            <a:schemeClr val="tx1"/>
          </a:fontRef>
        </p:style>
      </p:cxnSp>
      <p:sp>
        <p:nvSpPr>
          <p:cNvPr id="10" name="テキストボックス 9"/>
          <p:cNvSpPr txBox="1"/>
          <p:nvPr/>
        </p:nvSpPr>
        <p:spPr>
          <a:xfrm>
            <a:off x="165735" y="4168140"/>
            <a:ext cx="1767205" cy="518160"/>
          </a:xfrm>
          <a:prstGeom prst="rect">
            <a:avLst/>
          </a:prstGeom>
          <a:noFill/>
        </p:spPr>
        <p:txBody>
          <a:bodyPr wrap="square" rtlCol="0">
            <a:spAutoFit/>
          </a:bodyPr>
          <a:p>
            <a:r>
              <a:rPr lang="ja-JP" altLang="en-US" sz="2800"/>
              <a:t>優先順位</a:t>
            </a:r>
            <a:endParaRPr lang="ja-JP"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183515"/>
            <a:ext cx="10515600" cy="993140"/>
          </a:xfrm>
        </p:spPr>
        <p:txBody>
          <a:bodyPr/>
          <a:p>
            <a:r>
              <a:rPr lang="ja-JP" altLang="en-US"/>
              <a:t>実施・評価</a:t>
            </a:r>
            <a:endParaRPr lang="ja-JP" altLang="en-US"/>
          </a:p>
        </p:txBody>
      </p:sp>
      <p:sp>
        <p:nvSpPr>
          <p:cNvPr id="3" name="コンテンツプレースホルダ 2"/>
          <p:cNvSpPr>
            <a:spLocks noGrp="1"/>
          </p:cNvSpPr>
          <p:nvPr>
            <p:ph idx="1"/>
          </p:nvPr>
        </p:nvSpPr>
        <p:spPr>
          <a:xfrm>
            <a:off x="838200" y="1176655"/>
            <a:ext cx="10515600" cy="4925060"/>
          </a:xfrm>
        </p:spPr>
        <p:txBody>
          <a:bodyPr>
            <a:noAutofit/>
          </a:bodyPr>
          <a:p>
            <a:r>
              <a:rPr lang="ja-JP" altLang="en-US" sz="3200"/>
              <a:t>この計画を達成できて問題が解決した場合、データを解決済みに送る</a:t>
            </a:r>
            <a:endParaRPr lang="ja-JP" altLang="en-US" sz="3200"/>
          </a:p>
          <a:p>
            <a:r>
              <a:rPr lang="ja-JP" altLang="en-US" sz="2740"/>
              <a:t>「解決済みに送る」というボタンを作成し、ボタンを押せばデータを解決済みのページに送れるようにします</a:t>
            </a:r>
            <a:endParaRPr lang="ja-JP" altLang="en-US" sz="274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Words>
  <Application>WPS Presentation</Application>
  <PresentationFormat>宽屏</PresentationFormat>
  <Paragraphs>47</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ＭＳ Ｐゴシック</vt:lpstr>
      <vt:lpstr>Wingdings</vt:lpstr>
      <vt:lpstr>Wingdings</vt:lpstr>
      <vt:lpstr>ＭＳ Ｐゴシック</vt:lpstr>
      <vt:lpstr>Calibri Light</vt:lpstr>
      <vt:lpstr>Calibri</vt:lpstr>
      <vt:lpstr>Microsoft YaHei</vt:lpstr>
      <vt:lpstr>Office テーマ</vt:lpstr>
      <vt:lpstr>要件定義修正箇所のみ</vt:lpstr>
      <vt:lpstr>食事、睡眠、活動それぞれのページ表示について</vt:lpstr>
      <vt:lpstr>改善計画</vt:lpstr>
      <vt:lpstr>改善計画　続き</vt:lpstr>
      <vt:lpstr>問題点　ページレイアウト</vt:lpstr>
      <vt:lpstr>実施・評価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2</cp:revision>
  <dcterms:created xsi:type="dcterms:W3CDTF">2020-09-03T01:27:00Z</dcterms:created>
  <dcterms:modified xsi:type="dcterms:W3CDTF">2020-09-14T02:56:56Z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1041-10.8.0.5745</vt:lpwstr>
  </property>
</Properties>
</file>