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78" r:id="rId4"/>
    <p:sldId id="258" r:id="rId5"/>
    <p:sldId id="279" r:id="rId6"/>
    <p:sldId id="281" r:id="rId7"/>
    <p:sldId id="280" r:id="rId8"/>
    <p:sldId id="282" r:id="rId9"/>
    <p:sldId id="284" r:id="rId10"/>
    <p:sldId id="261" r:id="rId11"/>
    <p:sldId id="271" r:id="rId12"/>
    <p:sldId id="262" r:id="rId13"/>
    <p:sldId id="263" r:id="rId14"/>
    <p:sldId id="264" r:id="rId15"/>
    <p:sldId id="265" r:id="rId16"/>
    <p:sldId id="266" r:id="rId17"/>
    <p:sldId id="267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7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8247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8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3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8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6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3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8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0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7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8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94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uthietheanalyst" TargetMode="External"/><Relationship Id="rId2" Type="http://schemas.openxmlformats.org/officeDocument/2006/relationships/hyperlink" Target="https://ruttysmith.github.io/Ruthyakubu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19795"/>
            <a:ext cx="7772400" cy="1476102"/>
          </a:xfrm>
        </p:spPr>
        <p:txBody>
          <a:bodyPr>
            <a:normAutofit fontScale="90000"/>
          </a:bodyPr>
          <a:lstStyle/>
          <a:p>
            <a:r>
              <a:rPr dirty="0"/>
              <a:t>Healthcare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2286"/>
            <a:ext cx="6400800" cy="2046514"/>
          </a:xfrm>
        </p:spPr>
        <p:txBody>
          <a:bodyPr>
            <a:normAutofit fontScale="92500" lnSpcReduction="20000"/>
          </a:bodyPr>
          <a:lstStyle/>
          <a:p>
            <a:r>
              <a:rPr b="1" dirty="0"/>
              <a:t>A Data-Driven Insight into Patient Admissions, Billing, and Medical Conditions</a:t>
            </a:r>
            <a:endParaRPr lang="en-US" b="1" dirty="0"/>
          </a:p>
          <a:p>
            <a:endParaRPr b="1" dirty="0"/>
          </a:p>
          <a:p>
            <a:r>
              <a:rPr dirty="0"/>
              <a:t>Presented by: Ruth Yakubu</a:t>
            </a:r>
            <a:endParaRPr lang="en-US" dirty="0"/>
          </a:p>
          <a:p>
            <a:endParaRPr dirty="0"/>
          </a:p>
          <a:p>
            <a:r>
              <a:rPr lang="en-US" dirty="0"/>
              <a:t>Application</a:t>
            </a:r>
            <a:r>
              <a:rPr dirty="0"/>
              <a:t> Used: SQL, Power BI</a:t>
            </a:r>
            <a:r>
              <a:rPr lang="en-US" dirty="0"/>
              <a:t>, Excel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Metrics Displayed:</a:t>
            </a:r>
          </a:p>
          <a:p>
            <a:r>
              <a:rPr dirty="0"/>
              <a:t>Avg Stay Days: 93.06</a:t>
            </a:r>
          </a:p>
          <a:p>
            <a:r>
              <a:rPr dirty="0"/>
              <a:t>Total Bills: 1.42 Billion</a:t>
            </a:r>
          </a:p>
          <a:p>
            <a:r>
              <a:rPr dirty="0"/>
              <a:t>Number of Cases: 46K</a:t>
            </a:r>
          </a:p>
          <a:p>
            <a:r>
              <a:rPr dirty="0"/>
              <a:t>Filters: Billing, Test Results, Condition, Gender,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althCare Analysis 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149531"/>
            <a:ext cx="8229600" cy="42800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Billing Amount by Name: 100K–250K range.</a:t>
            </a:r>
          </a:p>
          <a:p>
            <a:r>
              <a:t>Insurance Breakdown: Cigna highest billing.</a:t>
            </a:r>
          </a:p>
          <a:p>
            <a:r>
              <a:t>Admissions by Month: Peaks mid-year.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Conditions &amp; Stay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Pie chart shows average stay per condition.</a:t>
            </a:r>
          </a:p>
          <a:p>
            <a:r>
              <a:t>Even distribution across conditions.</a:t>
            </a:r>
          </a:p>
          <a:p>
            <a:r>
              <a:t>Asthma has a slightly longer stay.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Number of Cases vs Medical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Arthritis &amp; Hypertension: highest cases.</a:t>
            </a:r>
          </a:p>
          <a:p>
            <a:r>
              <a:t>Cancer &amp; Obesity: lower prevalence.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&amp; Condition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Near-equal gender distribution.</a:t>
            </a:r>
          </a:p>
          <a:p>
            <a:r>
              <a:t>Hypertension and Diabetes are most common.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Conclusions &amp; Business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Cigna &amp; Medicare handle high billing volumes.</a:t>
            </a:r>
          </a:p>
          <a:p>
            <a:r>
              <a:t>Chronic conditions → longer stays.</a:t>
            </a:r>
          </a:p>
          <a:p>
            <a:r>
              <a:t>Plan resources for peak admission months.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Optimize insurance processing.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Allocate resources for longer-stay conditions.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Monitor chronic condition recovery more closely.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questions or request clarifications.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Connect with me:</a:t>
            </a:r>
          </a:p>
          <a:p>
            <a:r>
              <a:rPr dirty="0"/>
              <a:t>GitHub: </a:t>
            </a:r>
            <a:r>
              <a:rPr lang="en-US" dirty="0">
                <a:hlinkClick r:id="rId2"/>
              </a:rPr>
              <a:t>https://ruttysmith.github.io/Ruthyakubu.github.io/</a:t>
            </a:r>
            <a:endParaRPr lang="en-US" dirty="0"/>
          </a:p>
          <a:p>
            <a:r>
              <a:rPr dirty="0"/>
              <a:t>LinkedIn: </a:t>
            </a:r>
            <a:r>
              <a:rPr lang="en-US" dirty="0">
                <a:hlinkClick r:id="rId3"/>
              </a:rPr>
              <a:t>https://www.linkedin.com/in/ruthietheanalyst</a:t>
            </a:r>
            <a:endParaRPr lang="en-US" dirty="0"/>
          </a:p>
          <a:p>
            <a:r>
              <a:rPr dirty="0"/>
              <a:t>Instagram: @</a:t>
            </a:r>
            <a:r>
              <a:rPr lang="en-US" dirty="0"/>
              <a:t>r</a:t>
            </a:r>
            <a:r>
              <a:rPr dirty="0"/>
              <a:t>uthie.</a:t>
            </a:r>
            <a:r>
              <a:rPr lang="en-US" dirty="0"/>
              <a:t>d</a:t>
            </a:r>
            <a:r>
              <a:rPr dirty="0"/>
              <a:t>.analyst</a:t>
            </a:r>
            <a:r>
              <a:rPr lang="en-US" dirty="0"/>
              <a:t>_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synthetic healthcare dataset has been created to serve as a valuable resource for data science, machine learning, and data analysis enthusiasts. It is designed to mimic real-world healthcare data, enabling users to practice, develop, and showcase their data manipulation and analysis skills in the context of the healthcare industry.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F549B-3250-81FD-1019-2BB45E7D7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5D065-9081-A5E8-90A8-B9CD0EAF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6316-0D05-0284-6406-456A3EE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Explore and visualize healthcare data to uncover insights.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Data Source: Kaggle healthcare dataset.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lang="en-US" dirty="0"/>
              <a:t>Application</a:t>
            </a:r>
            <a:r>
              <a:rPr dirty="0"/>
              <a:t>: SQL (analysis), Power BI (dashboard)</a:t>
            </a:r>
            <a:r>
              <a:rPr lang="en-US" dirty="0"/>
              <a:t>, Excel (preprocessing)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674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Replaced column header spaces with underscores.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Ensured consistent data types for dates and numeric fields.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Handled missing/null values appropriately.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61FC-644C-A0E8-3D7D-1BDCD74B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Analysis – Billing by Insurance Provider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F3365A6-E5F1-D965-DB8A-ABE39C794D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375" y="2325188"/>
            <a:ext cx="4038600" cy="25733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D61EA-834B-0FFB-796D-93619AB7BA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Query aggregated BILLING_AMOUNT by INSURANCE_PROVIDER.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 5 Providers:</a:t>
            </a:r>
          </a:p>
          <a:p>
            <a:r>
              <a:rPr lang="en-US" dirty="0"/>
              <a:t>Cigna – 287.19M</a:t>
            </a:r>
          </a:p>
          <a:p>
            <a:r>
              <a:rPr lang="en-US" dirty="0"/>
              <a:t>Medicare – 285.72M</a:t>
            </a:r>
          </a:p>
          <a:p>
            <a:r>
              <a:rPr lang="en-US" dirty="0"/>
              <a:t>Blue Cross – 283.25M</a:t>
            </a:r>
          </a:p>
          <a:p>
            <a:r>
              <a:rPr lang="en-US" dirty="0"/>
              <a:t>UnitedHealthcare –282.45M</a:t>
            </a:r>
          </a:p>
          <a:p>
            <a:r>
              <a:rPr lang="en-US" dirty="0"/>
              <a:t>Aetna – 278.86M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Cigna leads in billing.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7C5B-D3E0-AF15-C90B-98F00D24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Analysis – Common Medical Condition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18F96D-605A-D760-342D-7BBD2CB415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375" y="2272936"/>
            <a:ext cx="4038600" cy="25733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E6266-B296-F03C-CBA2-591DB9C6A0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Common Medical Condition:</a:t>
            </a:r>
          </a:p>
          <a:p>
            <a:r>
              <a:rPr lang="en-US" dirty="0"/>
              <a:t>Top 5 Condition:</a:t>
            </a:r>
          </a:p>
          <a:p>
            <a:r>
              <a:rPr lang="en-US" dirty="0"/>
              <a:t>Arthritis – 9308</a:t>
            </a:r>
          </a:p>
          <a:p>
            <a:r>
              <a:rPr lang="en-US" dirty="0"/>
              <a:t>Cancer – 9227</a:t>
            </a:r>
          </a:p>
          <a:p>
            <a:r>
              <a:rPr lang="en-US" dirty="0"/>
              <a:t>Diabetes – 9304</a:t>
            </a:r>
          </a:p>
          <a:p>
            <a:r>
              <a:rPr lang="en-US" dirty="0"/>
              <a:t>Hypertension- 9245</a:t>
            </a:r>
          </a:p>
          <a:p>
            <a:r>
              <a:rPr lang="en-US" dirty="0"/>
              <a:t>Obesity – 9231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This shows the top medical condition is Arthritis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81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8A9AB-CD98-8FDB-1302-3BB90D5D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Analysis – Average Stay by Condition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84BDE3-B9C7-D59E-EBC1-A23B90D283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375" y="2426938"/>
            <a:ext cx="4038600" cy="2236501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0022E-263C-71A8-DDF1-0BA5FE0BB9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Calculated average stay using DATEDIFF between discharge and admission.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Top Conditions:</a:t>
            </a:r>
          </a:p>
          <a:p>
            <a:r>
              <a:rPr lang="en-US" dirty="0"/>
              <a:t> Asthma: 15.69 days</a:t>
            </a:r>
          </a:p>
          <a:p>
            <a:r>
              <a:rPr lang="en-US" dirty="0"/>
              <a:t>Arthritis: 15.52 days</a:t>
            </a:r>
          </a:p>
          <a:p>
            <a:r>
              <a:rPr lang="en-US" dirty="0"/>
              <a:t>Cancer: 15.50 days</a:t>
            </a:r>
          </a:p>
          <a:p>
            <a:r>
              <a:rPr lang="en-US" dirty="0"/>
              <a:t>Obesity: 15.46 days</a:t>
            </a:r>
          </a:p>
          <a:p>
            <a:r>
              <a:rPr lang="en-US" dirty="0"/>
              <a:t>Hypertension: 15.46 days</a:t>
            </a:r>
          </a:p>
          <a:p>
            <a:r>
              <a:rPr lang="en-US" dirty="0"/>
              <a:t>Diabetes: 15.42 days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INSIGHT: Asthma has the longest average stay.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6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69FC-087F-A651-119D-3A050DA0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Analysis – Monthly Admission Trend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58FD73-997B-BF61-A887-EF46AE0E96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27088" y="2383020"/>
            <a:ext cx="3298825" cy="300223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ED7EF-0E6A-307A-8EE3-DCDF9D35DA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Calculated the date of admission and number of admission.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indicate that the first month on which patients were admitted to the healthcare facility was the highest, with a number of 4,692.</a:t>
            </a:r>
          </a:p>
        </p:txBody>
      </p:sp>
    </p:spTree>
    <p:extLst>
      <p:ext uri="{BB962C8B-B14F-4D97-AF65-F5344CB8AC3E}">
        <p14:creationId xmlns:p14="http://schemas.microsoft.com/office/powerpoint/2010/main" val="188026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04E1A-08DE-5666-CC0D-49C4D2DB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Analysis – Gender Distribution by Condition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7E8801-1A9F-2F38-88C7-2E7585A5BA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3375" y="2056093"/>
            <a:ext cx="4038600" cy="29627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C63E1-BC73-B5ED-72B2-8D22C1F91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Distribution among genders is almost equal.</a:t>
            </a:r>
          </a:p>
          <a:p>
            <a:r>
              <a:rPr lang="en-US" dirty="0"/>
              <a:t>Conditions such as hypertension and diabetes seem to occur more often.</a:t>
            </a:r>
          </a:p>
        </p:txBody>
      </p:sp>
    </p:spTree>
    <p:extLst>
      <p:ext uri="{BB962C8B-B14F-4D97-AF65-F5344CB8AC3E}">
        <p14:creationId xmlns:p14="http://schemas.microsoft.com/office/powerpoint/2010/main" val="2619080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576</Words>
  <Application>Microsoft Office PowerPoint</Application>
  <PresentationFormat>On-screen Show (4:3)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Ion</vt:lpstr>
      <vt:lpstr>Healthcare Data Analysis</vt:lpstr>
      <vt:lpstr>Project Overview</vt:lpstr>
      <vt:lpstr>Objective</vt:lpstr>
      <vt:lpstr>Data Cleaning Process</vt:lpstr>
      <vt:lpstr>SQL Analysis – Billing by Insurance Provider</vt:lpstr>
      <vt:lpstr>SQL Analysis – Common Medical Condition</vt:lpstr>
      <vt:lpstr>SQL Analysis – Average Stay by Condition</vt:lpstr>
      <vt:lpstr>SQL Analysis – Monthly Admission Trend</vt:lpstr>
      <vt:lpstr>SQL Analysis – Gender Distribution by Condition</vt:lpstr>
      <vt:lpstr>Power BI Dashboard Overview</vt:lpstr>
      <vt:lpstr>PowerPoint Presentation</vt:lpstr>
      <vt:lpstr>Key Visual Insights</vt:lpstr>
      <vt:lpstr>Conditions &amp; Stay Duration</vt:lpstr>
      <vt:lpstr>Number of Cases vs Medical Condition</vt:lpstr>
      <vt:lpstr>Gender &amp; Condition Distribution</vt:lpstr>
      <vt:lpstr>Conclusions &amp; Business Implications</vt:lpstr>
      <vt:lpstr>Recommendations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Ruttysmith</dc:creator>
  <cp:keywords/>
  <dc:description>generated using python-pptx</dc:description>
  <cp:lastModifiedBy>Ruttysmith</cp:lastModifiedBy>
  <cp:revision>4</cp:revision>
  <dcterms:created xsi:type="dcterms:W3CDTF">2013-01-27T09:14:16Z</dcterms:created>
  <dcterms:modified xsi:type="dcterms:W3CDTF">2025-06-15T14:10:26Z</dcterms:modified>
  <cp:category/>
</cp:coreProperties>
</file>