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338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o.microsoft.com/fwlink/p/?LinkId=25514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Rutuja Jangam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Rutuja Jangam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Modern College Of Arts, Science And Commerce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Ganeshkhind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Pune (dept-Mathematics)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Enhanced security with encryption</a:t>
            </a:r>
          </a:p>
          <a:p>
            <a:pPr marL="305435" indent="-305435"/>
            <a:r>
              <a:rPr lang="en-US" dirty="0"/>
              <a:t>AI-powered steganography</a:t>
            </a:r>
          </a:p>
          <a:p>
            <a:pPr marL="305435" indent="-305435"/>
            <a:r>
              <a:rPr lang="en-US" dirty="0"/>
              <a:t>Support for multiple media types.</a:t>
            </a:r>
          </a:p>
          <a:p>
            <a:pPr marL="305435" indent="-305435"/>
            <a:r>
              <a:rPr lang="en-US" dirty="0"/>
              <a:t>Cloud based steganography</a:t>
            </a:r>
          </a:p>
          <a:p>
            <a:pPr marL="305435" indent="-305435"/>
            <a:r>
              <a:rPr lang="en-US" dirty="0"/>
              <a:t>Steganalysis resistance </a:t>
            </a:r>
          </a:p>
          <a:p>
            <a:pPr marL="305435" indent="-305435"/>
            <a:r>
              <a:rPr lang="en-US" dirty="0"/>
              <a:t>Real-time secure communication</a:t>
            </a:r>
          </a:p>
          <a:p>
            <a:pPr marL="305435" indent="-305435"/>
            <a:r>
              <a:rPr lang="en-US" dirty="0"/>
              <a:t>Blockchain integration.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Secure data hiding in images using steganography is focuses on concealing sensitive information within digital images to ensure confidentiality and security.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It utilizes  steganography techniques like LSB substitution.</a:t>
            </a:r>
          </a:p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The project aims to enhance data security while maintaining imperceptibility to unauthorized users.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dirty="0"/>
              <a:t>Python  version 3.13</a:t>
            </a:r>
          </a:p>
          <a:p>
            <a:r>
              <a:rPr lang="en-IN" dirty="0" err="1"/>
              <a:t>Jupyter</a:t>
            </a:r>
            <a:r>
              <a:rPr lang="en-IN" dirty="0"/>
              <a:t> Notebook </a:t>
            </a:r>
          </a:p>
          <a:p>
            <a:r>
              <a:rPr lang="en-IN" dirty="0"/>
              <a:t>PIL- The pillow library (formerly know as PIL-Python Imaging Library) is powerful tool for working with images in python. </a:t>
            </a:r>
          </a:p>
          <a:p>
            <a:pPr marL="0" indent="0">
              <a:buNone/>
            </a:pPr>
            <a:r>
              <a:rPr lang="en-IN" dirty="0"/>
              <a:t>             It allows you to open ,manipulate and save different image formats.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Invisible yet secure-The hidden data does not alter the images appearance.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Dual-purpose images- The same image can serve as both a regular visual file and a secret data carrier.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Resistant to unauthorized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rgbClr val="0F0F0F"/>
                </a:solidFill>
              </a:rPr>
              <a:t>Real-World Applications-Used in secure communication, watermarking and digital forensics to protect sensitive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Government and defence Agencies- For secure and covert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Journalist and Activists- To protect sensitive information from surveillance.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Cybersecurity Professionals- For secure data transmission and digital watermarking.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Individuals and Businesses- To safeguard confidential documents and communication.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Digital Forensics experts- For detecting  hidden messages in cybercrime investigations.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33B91E-5CE0-ED57-CA52-546599126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02026"/>
            <a:ext cx="5262396" cy="4355824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F6ECCEA-BE02-5F9C-81D5-D75F9A52E6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00511" y="902338"/>
            <a:ext cx="4700959" cy="5253506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B5E953-C8F0-6BF8-ED0E-422C1F632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1470" y="909286"/>
            <a:ext cx="3390530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project successfully demonstrates the effectiveness  of steganography in securely embedding data within images while maintaining their visual integrity by utilizing techniques like least significant bit(LSB) substitution .</a:t>
            </a:r>
          </a:p>
          <a:p>
            <a:pPr marL="0" indent="0">
              <a:buNone/>
            </a:pPr>
            <a:r>
              <a:rPr lang="en-IN" dirty="0"/>
              <a:t>      It ensure confidential communication and data protection against unauthorized access.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>
              <a:hlinkClick r:id="rId2"/>
            </a:endParaRPr>
          </a:p>
          <a:p>
            <a:r>
              <a:rPr lang="en-IN" dirty="0">
                <a:hlinkClick r:id="rId2"/>
              </a:rPr>
              <a:t>https://github.com/Rutu09j/Cyber-Security.git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180</TotalTime>
  <Words>336</Words>
  <Application>Microsoft Office PowerPoint</Application>
  <PresentationFormat>Widescreen</PresentationFormat>
  <Paragraphs>53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Rutuja Jangam</cp:lastModifiedBy>
  <cp:revision>27</cp:revision>
  <dcterms:created xsi:type="dcterms:W3CDTF">2021-05-26T16:50:10Z</dcterms:created>
  <dcterms:modified xsi:type="dcterms:W3CDTF">2025-02-19T17:40:52Z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