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3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p/?LinkId=255141" TargetMode="External"/><Relationship Id="rId2" Type="http://schemas.openxmlformats.org/officeDocument/2006/relationships/hyperlink" Target="https://github.com/Rutu09j/Cyber-Securit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Rutuja Jangam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Rutuja Jangam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Modern College Of Arts, Science And Commerce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Ganeshkhind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Pune (dept-Mathematics)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Enhanced security with encryption</a:t>
            </a:r>
          </a:p>
          <a:p>
            <a:pPr marL="305435" indent="-305435"/>
            <a:r>
              <a:rPr lang="en-US" dirty="0"/>
              <a:t>AI-powered steganography</a:t>
            </a:r>
          </a:p>
          <a:p>
            <a:pPr marL="305435" indent="-305435"/>
            <a:r>
              <a:rPr lang="en-US" dirty="0"/>
              <a:t>Support for multiple media types.</a:t>
            </a:r>
          </a:p>
          <a:p>
            <a:pPr marL="305435" indent="-305435"/>
            <a:r>
              <a:rPr lang="en-US" dirty="0"/>
              <a:t>Cloud based steganography</a:t>
            </a:r>
          </a:p>
          <a:p>
            <a:pPr marL="305435" indent="-305435"/>
            <a:r>
              <a:rPr lang="en-US" dirty="0"/>
              <a:t>Steganalysis resistance </a:t>
            </a:r>
          </a:p>
          <a:p>
            <a:pPr marL="305435" indent="-305435"/>
            <a:r>
              <a:rPr lang="en-US" dirty="0"/>
              <a:t>Real-time secure communication</a:t>
            </a:r>
          </a:p>
          <a:p>
            <a:pPr marL="305435" indent="-305435"/>
            <a:r>
              <a:rPr lang="en-US" dirty="0"/>
              <a:t>Blockchain integration.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Secure data hiding in images using steganography is focuses on concealing sensitive information within digital images to ensure confidentiality and security.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It utilizes  steganography techniques like LSB substitution.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The project aims to enhance data security while maintaining imperceptibility to unauthorized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Python  version 3.13</a:t>
            </a:r>
          </a:p>
          <a:p>
            <a:r>
              <a:rPr lang="en-IN" dirty="0" err="1"/>
              <a:t>Jupyter</a:t>
            </a:r>
            <a:r>
              <a:rPr lang="en-IN" dirty="0"/>
              <a:t> Notebook </a:t>
            </a:r>
          </a:p>
          <a:p>
            <a:r>
              <a:rPr lang="en-IN" dirty="0"/>
              <a:t>PIL- The pillow library (formerly know as PIL-Python Imaging Library) is powerful tool for working with images in python. </a:t>
            </a:r>
          </a:p>
          <a:p>
            <a:pPr marL="0" indent="0">
              <a:buNone/>
            </a:pPr>
            <a:r>
              <a:rPr lang="en-IN" dirty="0"/>
              <a:t>             It allows you to open ,manipulate and save different image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Invisible yet secure-The hidden data does not alter the images appearance.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Dual-purpose images- The same image can serve as both a regular visual file and a secret data carrier.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Resistant to unauthorized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Real-World Applications-Used in secure communication, watermarking and digital forensics to protect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Government and defence Agencies- For secure and covert communication.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Journalist and Activists- To protect sensitive information from surveillance.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Cybersecurity Professionals- For secure data transmission and digital watermarking.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Individuals and Businesses- To safeguard confidential documents and communication.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Digital Forensics experts- For detecting  hidden messages in cybercrime investigations.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3B91E-5CE0-ED57-CA52-54659912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02026"/>
            <a:ext cx="5262396" cy="435582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6ECCEA-BE02-5F9C-81D5-D75F9A52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0511" y="902338"/>
            <a:ext cx="4700959" cy="525350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B5E953-C8F0-6BF8-ED0E-422C1F63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470" y="909286"/>
            <a:ext cx="339053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successfully demonstrates the effectiveness  of steganography in securely embedding data within images while maintaining their visual integrity by utilizing techniques like least significant bit(LSB) substitution .</a:t>
            </a:r>
          </a:p>
          <a:p>
            <a:pPr marL="0" indent="0">
              <a:buNone/>
            </a:pPr>
            <a:r>
              <a:rPr lang="en-IN" dirty="0"/>
              <a:t>      It ensure confidential communication and data protection against unauthorized access.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https://github.com/Rutu09j/Cyber-Security.git</a:t>
            </a:r>
            <a:endParaRPr lang="en-IN" dirty="0"/>
          </a:p>
          <a:p>
            <a:pPr marL="0" indent="0">
              <a:buNone/>
            </a:pPr>
            <a:endParaRPr lang="en-IN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198</TotalTime>
  <Words>336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Rutuja Jangam</cp:lastModifiedBy>
  <cp:revision>29</cp:revision>
  <dcterms:created xsi:type="dcterms:W3CDTF">2021-05-26T16:50:10Z</dcterms:created>
  <dcterms:modified xsi:type="dcterms:W3CDTF">2025-02-23T15:03:16Z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