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uja Jangam" userId="65e3bcb6f94aa900" providerId="LiveId" clId="{98F74FDA-18DE-44E2-8EB1-92EA42A6466D}"/>
    <pc:docChg chg="addSld delSld modSld">
      <pc:chgData name="Rutuja Jangam" userId="65e3bcb6f94aa900" providerId="LiveId" clId="{98F74FDA-18DE-44E2-8EB1-92EA42A6466D}" dt="2025-04-14T10:11:40.802" v="34" actId="14100"/>
      <pc:docMkLst>
        <pc:docMk/>
      </pc:docMkLst>
      <pc:sldChg chg="addSp modSp new del mod">
        <pc:chgData name="Rutuja Jangam" userId="65e3bcb6f94aa900" providerId="LiveId" clId="{98F74FDA-18DE-44E2-8EB1-92EA42A6466D}" dt="2025-04-14T10:09:44.652" v="16" actId="2696"/>
        <pc:sldMkLst>
          <pc:docMk/>
          <pc:sldMk cId="572457911" sldId="256"/>
        </pc:sldMkLst>
        <pc:picChg chg="add mod">
          <ac:chgData name="Rutuja Jangam" userId="65e3bcb6f94aa900" providerId="LiveId" clId="{98F74FDA-18DE-44E2-8EB1-92EA42A6466D}" dt="2025-04-14T10:09:01.262" v="12" actId="14100"/>
          <ac:picMkLst>
            <pc:docMk/>
            <pc:sldMk cId="572457911" sldId="256"/>
            <ac:picMk id="5" creationId="{68DBDA7A-78DF-2DCE-23D4-206774B5CA52}"/>
          </ac:picMkLst>
        </pc:picChg>
      </pc:sldChg>
      <pc:sldChg chg="new del">
        <pc:chgData name="Rutuja Jangam" userId="65e3bcb6f94aa900" providerId="LiveId" clId="{98F74FDA-18DE-44E2-8EB1-92EA42A6466D}" dt="2025-04-14T10:09:37.306" v="15" actId="2696"/>
        <pc:sldMkLst>
          <pc:docMk/>
          <pc:sldMk cId="1377297568" sldId="257"/>
        </pc:sldMkLst>
      </pc:sldChg>
      <pc:sldChg chg="new del">
        <pc:chgData name="Rutuja Jangam" userId="65e3bcb6f94aa900" providerId="LiveId" clId="{98F74FDA-18DE-44E2-8EB1-92EA42A6466D}" dt="2025-04-14T10:10:27.579" v="23" actId="2696"/>
        <pc:sldMkLst>
          <pc:docMk/>
          <pc:sldMk cId="3833899335" sldId="258"/>
        </pc:sldMkLst>
      </pc:sldChg>
      <pc:sldChg chg="addSp modSp new mod">
        <pc:chgData name="Rutuja Jangam" userId="65e3bcb6f94aa900" providerId="LiveId" clId="{98F74FDA-18DE-44E2-8EB1-92EA42A6466D}" dt="2025-04-14T10:10:30.286" v="24"/>
        <pc:sldMkLst>
          <pc:docMk/>
          <pc:sldMk cId="2243996574" sldId="259"/>
        </pc:sldMkLst>
        <pc:graphicFrameChg chg="add mod">
          <ac:chgData name="Rutuja Jangam" userId="65e3bcb6f94aa900" providerId="LiveId" clId="{98F74FDA-18DE-44E2-8EB1-92EA42A6466D}" dt="2025-04-14T10:10:30.286" v="24"/>
          <ac:graphicFrameMkLst>
            <pc:docMk/>
            <pc:sldMk cId="2243996574" sldId="259"/>
            <ac:graphicFrameMk id="4" creationId="{2CA95224-C1A9-A69E-0F15-E5535987A345}"/>
          </ac:graphicFrameMkLst>
        </pc:graphicFrameChg>
        <pc:picChg chg="add mod">
          <ac:chgData name="Rutuja Jangam" userId="65e3bcb6f94aa900" providerId="LiveId" clId="{98F74FDA-18DE-44E2-8EB1-92EA42A6466D}" dt="2025-04-14T10:10:18.776" v="22" actId="14100"/>
          <ac:picMkLst>
            <pc:docMk/>
            <pc:sldMk cId="2243996574" sldId="259"/>
            <ac:picMk id="3" creationId="{678C0DFA-6005-CDF7-8E7C-7CD3DDD88895}"/>
          </ac:picMkLst>
        </pc:picChg>
      </pc:sldChg>
      <pc:sldChg chg="addSp modSp new mod">
        <pc:chgData name="Rutuja Jangam" userId="65e3bcb6f94aa900" providerId="LiveId" clId="{98F74FDA-18DE-44E2-8EB1-92EA42A6466D}" dt="2025-04-14T10:11:40.802" v="34" actId="14100"/>
        <pc:sldMkLst>
          <pc:docMk/>
          <pc:sldMk cId="1961469740" sldId="260"/>
        </pc:sldMkLst>
        <pc:picChg chg="add mod">
          <ac:chgData name="Rutuja Jangam" userId="65e3bcb6f94aa900" providerId="LiveId" clId="{98F74FDA-18DE-44E2-8EB1-92EA42A6466D}" dt="2025-04-14T10:11:40.802" v="34" actId="14100"/>
          <ac:picMkLst>
            <pc:docMk/>
            <pc:sldMk cId="1961469740" sldId="260"/>
            <ac:picMk id="3" creationId="{B042AA5A-FC18-3005-DFB4-611A12131E9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4FE7-BE1C-5D5D-4BFC-FDA0E0A1F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62ACE-230B-F3F7-8015-71420EE3D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B2C9D-6C42-4866-658E-3FF479B74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3C94C-C980-82B9-4373-E7E460E1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81023-E15B-D2B5-CAEC-758FC7CC2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1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4B03-6992-41F5-D891-074CB0EEB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2A7C3-AD56-A626-7AD8-693EB7AEF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CB8B7-5186-6FF1-C960-50804BEE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FFC4-D469-F26A-8CAC-0C291F73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69F6A-AC4D-0B71-FFD5-5F8484C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65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06616-43AC-9193-BAE0-97B5DED78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088E1-995B-AAE2-1438-AB5A5AC44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E4667-5C2F-4028-B03B-70C23C87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CBABF-7FFF-9D42-421E-01594998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EC83C-95A3-61F8-8AE3-8C98CF88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0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CA96-8174-B67D-6C52-4652BA17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03BE-4186-7A04-50CF-8D046DF3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2F0E6-1BD0-B39E-829B-45936121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803DF-8E8C-AC00-D6E2-3A1E3260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D0850-AD20-3558-F2B6-FF50124B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720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E5A9-0580-40B4-CFD4-093C4DCFC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CAC0F-1686-0266-9B90-478B8A63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D4890-874B-FB77-0B34-9C04BFFA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4121A-00FA-E31E-B9E1-D3E06C4D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0E62-D1A7-301C-175C-2B10A52A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2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5008-494F-7A8B-92BB-FACB2DA5A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327F-7F70-CC56-3AC1-1F9E2CFFDC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1364E-AB4A-E016-0F87-646DD4488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A6443-FA94-012E-9FE1-8C01006B7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0452E-F0B2-48E1-F613-4CEEE6C0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BFDBA-9310-6AB2-01D2-95DD5554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698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DFA27-BBE0-50B5-1080-10F4D23C6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7B6EC-080D-476B-49B4-2E198E472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BCB75-A48F-F4E0-1507-8F22F1086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E8D1F-A525-AFB7-EFB2-63C82DD07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0E9824-FCFB-FE01-F4F9-A6526F648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E5BFB-40C3-2F06-7BC3-AD8199F0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7F4D7-29FE-E8C6-BC06-62D87DA3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7E31B-0715-6906-142D-6976557E6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48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5A8F-E4A0-3F08-56B4-C4032646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D51CA-AAF0-D0F6-87C5-CB1814AC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519D-5C7D-A7D3-320A-8E9CD6AB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898EF-943C-A41C-2D20-48A01D95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574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387EA-DA2D-0A94-73A8-222448857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AFEE-BE9E-81FB-E093-4B217FB5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06F1C-28AE-5CB5-CBFC-3283482E1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121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46AF-38BD-B057-70D8-C29E4652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BA0F5-6F2F-D5C6-737B-4BD5FC20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C5B46-CDC3-635F-A3DA-3E519D86D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471B6-CCE9-07C7-D83A-DF440D72B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5AEAD-355C-0AD5-A660-93DF5FD8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38CD8-E05C-B83D-4396-0A33D771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656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67968-F4BD-48EE-7341-8DDC27AF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FB586A-8F21-4A33-EA3C-B360AB473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093E9-E011-BA86-E8D1-456A21665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311E6-2069-ACAF-B60E-EA71A39D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815DC-4564-5B15-6CBD-BE62D751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70BA2-C80A-7A35-F2D6-DF96085CA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38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F10E0-350F-7B8E-9C53-314FD9EA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27815-F121-FFEE-5DE6-A43CFFCC8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DDD-5AE4-7850-2504-C3BE26934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32E74-602D-4579-A64D-BCE6BDF4E159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FA06-E4A3-B5CB-1F44-0FE5230D1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BCAD-57D8-9371-73FC-A82860CB2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346EE-674C-404D-995F-3FB0ADA6AD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4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8C0DFA-6005-CDF7-8E7C-7CD3DDD88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58013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A95224-C1A9-A69E-0F15-E5535987A3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984342"/>
              </p:ext>
            </p:extLst>
          </p:nvPr>
        </p:nvGraphicFramePr>
        <p:xfrm>
          <a:off x="92075" y="92075"/>
          <a:ext cx="1343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343099" imgH="514326" progId="Package">
                  <p:embed/>
                </p:oleObj>
              </mc:Choice>
              <mc:Fallback>
                <p:oleObj name="Packager Shell Object" showAsIcon="1" r:id="rId3" imgW="1343099" imgH="514326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A95224-C1A9-A69E-0F15-E5535987A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2075" y="92075"/>
                        <a:ext cx="13430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399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2AA5A-FC18-3005-DFB4-611A12131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7199" y="0"/>
            <a:ext cx="12530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6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Package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Rutuja Jangam</dc:creator>
  <cp:lastModifiedBy>Rutuja Jangam</cp:lastModifiedBy>
  <cp:revision>1</cp:revision>
  <dcterms:created xsi:type="dcterms:W3CDTF">2025-04-14T10:07:25Z</dcterms:created>
  <dcterms:modified xsi:type="dcterms:W3CDTF">2025-04-14T10:11:45Z</dcterms:modified>
</cp:coreProperties>
</file>