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5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zi.com/tutoriales/1469-algoritmos/4260-merge-sort-en-java/" TargetMode="External"/><Relationship Id="rId2" Type="http://schemas.openxmlformats.org/officeDocument/2006/relationships/hyperlink" Target="https://www.geeksforgeeks.org/quick-sort-vs-merge-s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Algoritmo_divide_y_vencer%C3%A1s" TargetMode="External"/><Relationship Id="rId4" Type="http://schemas.openxmlformats.org/officeDocument/2006/relationships/hyperlink" Target="https://tutospoo.jimdo.com/tutoriales-java/m%C3%A9todos-de-ordenaci%C3%B3n/ordenaci%C3%B3n-r%C3%A1pida-quicksor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604" y="2980985"/>
            <a:ext cx="8524183" cy="1777285"/>
          </a:xfrm>
        </p:spPr>
        <p:txBody>
          <a:bodyPr>
            <a:noAutofit/>
          </a:bodyPr>
          <a:lstStyle/>
          <a:p>
            <a:r>
              <a:rPr lang="es-PE" sz="6000" dirty="0" smtClean="0"/>
              <a:t>Tipos de ordenamientos en java 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604" y="4912813"/>
            <a:ext cx="4029455" cy="895558"/>
          </a:xfrm>
        </p:spPr>
        <p:txBody>
          <a:bodyPr/>
          <a:lstStyle/>
          <a:p>
            <a:r>
              <a:rPr lang="es-PE" dirty="0" smtClean="0"/>
              <a:t>Luis Eduardo </a:t>
            </a:r>
            <a:r>
              <a:rPr lang="es-PE" dirty="0" err="1" smtClean="0"/>
              <a:t>Perez</a:t>
            </a:r>
            <a:r>
              <a:rPr lang="es-PE" dirty="0" smtClean="0"/>
              <a:t> </a:t>
            </a:r>
            <a:r>
              <a:rPr lang="es-PE" dirty="0" err="1" smtClean="0"/>
              <a:t>Pacherrez</a:t>
            </a:r>
            <a:endParaRPr lang="es-PE" dirty="0" smtClean="0"/>
          </a:p>
          <a:p>
            <a:r>
              <a:rPr lang="es-PE" dirty="0" smtClean="0"/>
              <a:t>@</a:t>
            </a:r>
            <a:r>
              <a:rPr lang="es-PE" dirty="0" err="1" smtClean="0"/>
              <a:t>lperezp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070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2716" y="549617"/>
            <a:ext cx="10548584" cy="1472365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Ejecutamos el programa: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59" y="1526956"/>
            <a:ext cx="7560258" cy="4765914"/>
          </a:xfrm>
        </p:spPr>
      </p:pic>
    </p:spTree>
    <p:extLst>
      <p:ext uri="{BB962C8B-B14F-4D97-AF65-F5344CB8AC3E}">
        <p14:creationId xmlns:p14="http://schemas.microsoft.com/office/powerpoint/2010/main" val="38950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2723405"/>
            <a:ext cx="4930977" cy="1120462"/>
          </a:xfrm>
        </p:spPr>
        <p:txBody>
          <a:bodyPr>
            <a:normAutofit/>
          </a:bodyPr>
          <a:lstStyle/>
          <a:p>
            <a:r>
              <a:rPr lang="es-PE" sz="6000" b="1" dirty="0" err="1" smtClean="0"/>
              <a:t>quickSort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Ordenamiento rápido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7354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1374" y="940157"/>
            <a:ext cx="8770514" cy="759854"/>
          </a:xfrm>
        </p:spPr>
        <p:txBody>
          <a:bodyPr>
            <a:normAutofit/>
          </a:bodyPr>
          <a:lstStyle/>
          <a:p>
            <a:pPr algn="ctr"/>
            <a:r>
              <a:rPr lang="es-PE" sz="4000" dirty="0" smtClean="0"/>
              <a:t>Características de </a:t>
            </a:r>
            <a:r>
              <a:rPr lang="es-PE" sz="4000" dirty="0" err="1" smtClean="0"/>
              <a:t>quicksort</a:t>
            </a:r>
            <a:endParaRPr lang="es-PE" sz="4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28822" y="2441618"/>
            <a:ext cx="4713668" cy="367584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Basado en la técnica </a:t>
            </a:r>
            <a:r>
              <a:rPr lang="es-PE" sz="2000" b="1" dirty="0" smtClean="0"/>
              <a:t>“Divide y vencerás”</a:t>
            </a:r>
            <a:r>
              <a:rPr lang="es-PE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Se </a:t>
            </a:r>
            <a:r>
              <a:rPr lang="es-PE" sz="2000" dirty="0"/>
              <a:t>elige un </a:t>
            </a:r>
            <a:r>
              <a:rPr lang="es-PE" sz="2000" dirty="0" smtClean="0"/>
              <a:t>número </a:t>
            </a:r>
            <a:r>
              <a:rPr lang="es-PE" sz="2000" dirty="0"/>
              <a:t>del vector como referencia, al que se le llamará “pivote</a:t>
            </a:r>
            <a:r>
              <a:rPr lang="es-PE" sz="2000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Reordenar </a:t>
            </a:r>
            <a:r>
              <a:rPr lang="es-PE" sz="2000" dirty="0"/>
              <a:t>el arreglo de tal forma que los elementos menores al pivote queden en el lado izquierdo y al lado derecho los elementos mayores.</a:t>
            </a:r>
          </a:p>
          <a:p>
            <a:r>
              <a:rPr lang="es-PE" sz="2000" dirty="0"/>
              <a:t/>
            </a:r>
            <a:br>
              <a:rPr lang="es-PE" sz="2000" dirty="0"/>
            </a:br>
            <a:endParaRPr lang="es-PE" sz="2000" dirty="0" smtClean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4" y="2243068"/>
            <a:ext cx="3709898" cy="2225939"/>
          </a:xfrm>
        </p:spPr>
      </p:pic>
    </p:spTree>
    <p:extLst>
      <p:ext uri="{BB962C8B-B14F-4D97-AF65-F5344CB8AC3E}">
        <p14:creationId xmlns:p14="http://schemas.microsoft.com/office/powerpoint/2010/main" val="6208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670" y="665527"/>
            <a:ext cx="9750094" cy="1639791"/>
          </a:xfrm>
        </p:spPr>
        <p:txBody>
          <a:bodyPr>
            <a:normAutofit/>
          </a:bodyPr>
          <a:lstStyle/>
          <a:p>
            <a:r>
              <a:rPr lang="es-PE" dirty="0" smtClean="0"/>
              <a:t>Crearemos la clase </a:t>
            </a:r>
            <a:r>
              <a:rPr lang="es-PE" b="1" dirty="0" smtClean="0"/>
              <a:t>_</a:t>
            </a:r>
            <a:r>
              <a:rPr lang="es-PE" b="1" dirty="0" err="1" smtClean="0"/>
              <a:t>quicksort</a:t>
            </a:r>
            <a:r>
              <a:rPr lang="es-PE" b="1" dirty="0" smtClean="0"/>
              <a:t> </a:t>
            </a:r>
            <a:r>
              <a:rPr lang="es-PE" dirty="0" smtClean="0"/>
              <a:t>y le agregamos tres métodos:</a:t>
            </a:r>
            <a:endParaRPr lang="es-PE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54" y="1817955"/>
            <a:ext cx="8898510" cy="47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638" y="623671"/>
            <a:ext cx="8433787" cy="1063462"/>
          </a:xfrm>
        </p:spPr>
        <p:txBody>
          <a:bodyPr/>
          <a:lstStyle/>
          <a:p>
            <a:r>
              <a:rPr lang="es-PE" dirty="0" smtClean="0"/>
              <a:t>Método </a:t>
            </a:r>
            <a:r>
              <a:rPr lang="es-PE" dirty="0" err="1" smtClean="0"/>
              <a:t>sort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62" y="1422630"/>
            <a:ext cx="7701374" cy="4620824"/>
          </a:xfrm>
        </p:spPr>
      </p:pic>
    </p:spTree>
    <p:extLst>
      <p:ext uri="{BB962C8B-B14F-4D97-AF65-F5344CB8AC3E}">
        <p14:creationId xmlns:p14="http://schemas.microsoft.com/office/powerpoint/2010/main" val="9490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74" y="540797"/>
            <a:ext cx="4708370" cy="942469"/>
          </a:xfrm>
        </p:spPr>
        <p:txBody>
          <a:bodyPr>
            <a:normAutofit/>
          </a:bodyPr>
          <a:lstStyle/>
          <a:p>
            <a:r>
              <a:rPr lang="es-PE" dirty="0" smtClean="0"/>
              <a:t>Método </a:t>
            </a:r>
            <a:r>
              <a:rPr lang="es-PE" dirty="0" err="1" smtClean="0"/>
              <a:t>quick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3"/>
          <a:stretch/>
        </p:blipFill>
        <p:spPr>
          <a:xfrm>
            <a:off x="0" y="1139830"/>
            <a:ext cx="6558226" cy="3573047"/>
          </a:xfrm>
          <a:prstGeom prst="rect">
            <a:avLst/>
          </a:prstGeom>
        </p:spPr>
      </p:pic>
      <p:pic>
        <p:nvPicPr>
          <p:cNvPr id="9" name="Marcador de conteni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20"/>
          <a:stretch/>
        </p:blipFill>
        <p:spPr>
          <a:xfrm>
            <a:off x="5909996" y="2926353"/>
            <a:ext cx="6282004" cy="37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638" y="623671"/>
            <a:ext cx="8433787" cy="1063462"/>
          </a:xfrm>
        </p:spPr>
        <p:txBody>
          <a:bodyPr/>
          <a:lstStyle/>
          <a:p>
            <a:r>
              <a:rPr lang="es-PE" dirty="0" smtClean="0"/>
              <a:t>Método </a:t>
            </a:r>
            <a:r>
              <a:rPr lang="es-PE" dirty="0" err="1" smtClean="0"/>
              <a:t>print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0" y="1530272"/>
            <a:ext cx="7924800" cy="44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080" y="1013256"/>
            <a:ext cx="10548584" cy="1472365"/>
          </a:xfrm>
        </p:spPr>
        <p:txBody>
          <a:bodyPr>
            <a:normAutofit/>
          </a:bodyPr>
          <a:lstStyle/>
          <a:p>
            <a:r>
              <a:rPr lang="es-PE" dirty="0" smtClean="0"/>
              <a:t>Crearemos una clase para ejecutar  el programa: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75" y="2262199"/>
            <a:ext cx="7074794" cy="41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595" y="227645"/>
            <a:ext cx="10548584" cy="1472365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Instanciamos la clase </a:t>
            </a:r>
            <a:r>
              <a:rPr lang="es-PE" b="1" dirty="0" smtClean="0"/>
              <a:t>_</a:t>
            </a:r>
            <a:r>
              <a:rPr lang="es-PE" b="1" dirty="0" err="1" smtClean="0"/>
              <a:t>quicksort</a:t>
            </a:r>
            <a:r>
              <a:rPr lang="es-PE" b="1" dirty="0" smtClean="0"/>
              <a:t> </a:t>
            </a:r>
            <a:r>
              <a:rPr lang="es-PE" dirty="0" smtClean="0"/>
              <a:t>para traer los métodos: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5" y="1387864"/>
            <a:ext cx="6542470" cy="5269340"/>
          </a:xfrm>
        </p:spPr>
      </p:pic>
    </p:spTree>
    <p:extLst>
      <p:ext uri="{BB962C8B-B14F-4D97-AF65-F5344CB8AC3E}">
        <p14:creationId xmlns:p14="http://schemas.microsoft.com/office/powerpoint/2010/main" val="38118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2716" y="549617"/>
            <a:ext cx="10548584" cy="1472365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Ejecutamos el programa: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59" y="1526956"/>
            <a:ext cx="7560258" cy="4765914"/>
          </a:xfrm>
        </p:spPr>
      </p:pic>
    </p:spTree>
    <p:extLst>
      <p:ext uri="{BB962C8B-B14F-4D97-AF65-F5344CB8AC3E}">
        <p14:creationId xmlns:p14="http://schemas.microsoft.com/office/powerpoint/2010/main" val="34919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2723405"/>
            <a:ext cx="4930977" cy="1120462"/>
          </a:xfrm>
        </p:spPr>
        <p:txBody>
          <a:bodyPr>
            <a:normAutofit/>
          </a:bodyPr>
          <a:lstStyle/>
          <a:p>
            <a:r>
              <a:rPr lang="es-PE" sz="6000" b="1" dirty="0" err="1" smtClean="0"/>
              <a:t>MergeSort</a:t>
            </a:r>
            <a:endParaRPr lang="es-PE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Ordenamiento por mezclas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38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391850"/>
            <a:ext cx="8534400" cy="1507067"/>
          </a:xfrm>
        </p:spPr>
        <p:txBody>
          <a:bodyPr/>
          <a:lstStyle/>
          <a:p>
            <a:r>
              <a:rPr lang="es-PE" dirty="0" smtClean="0"/>
              <a:t>Recursos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1718613"/>
            <a:ext cx="9850707" cy="4257184"/>
          </a:xfrm>
        </p:spPr>
        <p:txBody>
          <a:bodyPr>
            <a:normAutofit/>
          </a:bodyPr>
          <a:lstStyle/>
          <a:p>
            <a:r>
              <a:rPr lang="es-PE" dirty="0" smtClean="0"/>
              <a:t>(</a:t>
            </a:r>
            <a:r>
              <a:rPr lang="sv-SE" dirty="0"/>
              <a:t>Quick Sort vs Merge </a:t>
            </a:r>
            <a:r>
              <a:rPr lang="sv-SE" dirty="0" smtClean="0"/>
              <a:t>Sort</a:t>
            </a:r>
            <a:r>
              <a:rPr lang="es-PE" dirty="0" smtClean="0"/>
              <a:t>)</a:t>
            </a:r>
          </a:p>
          <a:p>
            <a:pPr marL="0" indent="0">
              <a:buNone/>
            </a:pPr>
            <a:r>
              <a:rPr lang="es-PE" dirty="0" smtClean="0"/>
              <a:t>[</a:t>
            </a:r>
            <a:r>
              <a:rPr lang="es-PE" dirty="0">
                <a:hlinkClick r:id="rId2"/>
              </a:rPr>
              <a:t>https://www.geeksforgeeks.org/quick-sort-vs-merge-sort</a:t>
            </a:r>
            <a:r>
              <a:rPr lang="es-PE" dirty="0" smtClean="0">
                <a:hlinkClick r:id="rId2"/>
              </a:rPr>
              <a:t>/</a:t>
            </a:r>
            <a:r>
              <a:rPr lang="es-PE" dirty="0" smtClean="0"/>
              <a:t>]</a:t>
            </a:r>
          </a:p>
          <a:p>
            <a:r>
              <a:rPr lang="es-PE" dirty="0" smtClean="0"/>
              <a:t>(</a:t>
            </a:r>
            <a:r>
              <a:rPr lang="es-PE" dirty="0" err="1" smtClean="0"/>
              <a:t>MergeSort</a:t>
            </a:r>
            <a:r>
              <a:rPr lang="es-PE" dirty="0" smtClean="0"/>
              <a:t> en Java)</a:t>
            </a:r>
          </a:p>
          <a:p>
            <a:pPr marL="0" indent="0">
              <a:buNone/>
            </a:pPr>
            <a:r>
              <a:rPr lang="es-PE" dirty="0" smtClean="0"/>
              <a:t>[</a:t>
            </a:r>
            <a:r>
              <a:rPr lang="es-PE" dirty="0">
                <a:hlinkClick r:id="rId3"/>
              </a:rPr>
              <a:t>https://platzi.com/tutoriales/1469-algoritmos/4260-merge-sort-en-java</a:t>
            </a:r>
            <a:r>
              <a:rPr lang="es-PE" dirty="0" smtClean="0">
                <a:hlinkClick r:id="rId3"/>
              </a:rPr>
              <a:t>/</a:t>
            </a:r>
            <a:r>
              <a:rPr lang="es-PE" dirty="0" smtClean="0"/>
              <a:t>]</a:t>
            </a:r>
          </a:p>
          <a:p>
            <a:r>
              <a:rPr lang="es-PE" dirty="0" smtClean="0"/>
              <a:t>(</a:t>
            </a:r>
            <a:r>
              <a:rPr lang="es-PE" dirty="0" err="1" smtClean="0"/>
              <a:t>QuickSort</a:t>
            </a:r>
            <a:r>
              <a:rPr lang="es-PE" dirty="0" smtClean="0"/>
              <a:t>)</a:t>
            </a:r>
          </a:p>
          <a:p>
            <a:pPr marL="0" indent="0">
              <a:buNone/>
            </a:pPr>
            <a:r>
              <a:rPr lang="es-PE" dirty="0" smtClean="0"/>
              <a:t>[</a:t>
            </a:r>
            <a:r>
              <a:rPr lang="es-PE" dirty="0">
                <a:hlinkClick r:id="rId4"/>
              </a:rPr>
              <a:t>https://tutospoo.jimdo.com/tutoriales-java/m%C3%A9todos-de-ordenaci%C3%B3n/ordenaci%C3%B3n-r%C3%A1pida-quicksort</a:t>
            </a:r>
            <a:r>
              <a:rPr lang="es-PE" dirty="0" smtClean="0">
                <a:hlinkClick r:id="rId4"/>
              </a:rPr>
              <a:t>/</a:t>
            </a:r>
            <a:r>
              <a:rPr lang="es-PE" dirty="0" smtClean="0"/>
              <a:t>]</a:t>
            </a:r>
          </a:p>
          <a:p>
            <a:r>
              <a:rPr lang="es-PE" dirty="0" smtClean="0"/>
              <a:t>(Algoritmo Divide y Vencerás)</a:t>
            </a:r>
          </a:p>
          <a:p>
            <a:pPr marL="0" indent="0">
              <a:buNone/>
            </a:pPr>
            <a:r>
              <a:rPr lang="es-PE" dirty="0" smtClean="0"/>
              <a:t>[</a:t>
            </a:r>
            <a:r>
              <a:rPr lang="es-PE" dirty="0" smtClean="0">
                <a:hlinkClick r:id="rId5"/>
              </a:rPr>
              <a:t>https</a:t>
            </a:r>
            <a:r>
              <a:rPr lang="es-PE" dirty="0">
                <a:hlinkClick r:id="rId5"/>
              </a:rPr>
              <a:t>://es.wikipedia.org/wiki/Algoritmo_divide_y_vencer%C3%A1s</a:t>
            </a:r>
            <a:r>
              <a:rPr lang="es-PE" dirty="0" smtClean="0"/>
              <a:t>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5852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dirty="0" smtClean="0"/>
              <a:t>Gracias!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34877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1374" y="940157"/>
            <a:ext cx="8770514" cy="759854"/>
          </a:xfrm>
        </p:spPr>
        <p:txBody>
          <a:bodyPr>
            <a:normAutofit/>
          </a:bodyPr>
          <a:lstStyle/>
          <a:p>
            <a:pPr algn="ctr"/>
            <a:r>
              <a:rPr lang="es-PE" sz="4000" dirty="0" smtClean="0"/>
              <a:t>Características de </a:t>
            </a:r>
            <a:r>
              <a:rPr lang="es-PE" sz="4000" dirty="0" err="1" smtClean="0"/>
              <a:t>mergesort</a:t>
            </a:r>
            <a:endParaRPr lang="es-PE" sz="4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228822" y="2441618"/>
            <a:ext cx="4713668" cy="30061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Basado en la técnica </a:t>
            </a:r>
            <a:r>
              <a:rPr lang="es-PE" sz="2000" b="1" dirty="0" smtClean="0"/>
              <a:t>“Divide y vencerás”</a:t>
            </a:r>
            <a:r>
              <a:rPr lang="es-PE" sz="2000" dirty="0" smtClean="0"/>
              <a:t>.</a:t>
            </a:r>
            <a:endParaRPr lang="es-PE" sz="2000" dirty="0"/>
          </a:p>
          <a:p>
            <a:endParaRPr lang="es-P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 smtClean="0"/>
              <a:t>Si el tamaño del arreglo es menor o igual a 1, ya está ordenado.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5" y="2441618"/>
            <a:ext cx="4040002" cy="2424001"/>
          </a:xfrm>
        </p:spPr>
      </p:pic>
    </p:spTree>
    <p:extLst>
      <p:ext uri="{BB962C8B-B14F-4D97-AF65-F5344CB8AC3E}">
        <p14:creationId xmlns:p14="http://schemas.microsoft.com/office/powerpoint/2010/main" val="15137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670" y="665527"/>
            <a:ext cx="9750094" cy="1639791"/>
          </a:xfrm>
        </p:spPr>
        <p:txBody>
          <a:bodyPr>
            <a:normAutofit/>
          </a:bodyPr>
          <a:lstStyle/>
          <a:p>
            <a:r>
              <a:rPr lang="es-PE" dirty="0" smtClean="0"/>
              <a:t>Crearemos la clase </a:t>
            </a:r>
            <a:r>
              <a:rPr lang="es-PE" dirty="0" err="1" smtClean="0"/>
              <a:t>mergesort</a:t>
            </a:r>
            <a:r>
              <a:rPr lang="es-PE" dirty="0" smtClean="0"/>
              <a:t> y le agregamos tres métodos: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85" y="2305318"/>
            <a:ext cx="8204776" cy="41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638" y="623671"/>
            <a:ext cx="8433787" cy="1063462"/>
          </a:xfrm>
        </p:spPr>
        <p:txBody>
          <a:bodyPr/>
          <a:lstStyle/>
          <a:p>
            <a:r>
              <a:rPr lang="es-PE" dirty="0" smtClean="0"/>
              <a:t>Método </a:t>
            </a:r>
            <a:r>
              <a:rPr lang="es-PE" dirty="0" err="1" smtClean="0"/>
              <a:t>sort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" t="82" r="-137" b="14"/>
          <a:stretch/>
        </p:blipFill>
        <p:spPr>
          <a:xfrm>
            <a:off x="1247438" y="1068948"/>
            <a:ext cx="9637024" cy="57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2107" y="463525"/>
            <a:ext cx="4708370" cy="942469"/>
          </a:xfrm>
        </p:spPr>
        <p:txBody>
          <a:bodyPr>
            <a:normAutofit/>
          </a:bodyPr>
          <a:lstStyle/>
          <a:p>
            <a:r>
              <a:rPr lang="es-PE" dirty="0" smtClean="0"/>
              <a:t>Método </a:t>
            </a:r>
            <a:r>
              <a:rPr lang="es-PE" dirty="0" err="1" smtClean="0"/>
              <a:t>merge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85"/>
          <a:stretch/>
        </p:blipFill>
        <p:spPr>
          <a:xfrm>
            <a:off x="0" y="1224997"/>
            <a:ext cx="5912584" cy="4244248"/>
          </a:xfrm>
          <a:prstGeom prst="rect">
            <a:avLst/>
          </a:prstGeom>
        </p:spPr>
      </p:pic>
      <p:pic>
        <p:nvPicPr>
          <p:cNvPr id="8" name="Marcador de contenido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5"/>
          <a:stretch/>
        </p:blipFill>
        <p:spPr>
          <a:xfrm>
            <a:off x="5839773" y="1664263"/>
            <a:ext cx="5925580" cy="50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638" y="623671"/>
            <a:ext cx="8433787" cy="1063462"/>
          </a:xfrm>
        </p:spPr>
        <p:txBody>
          <a:bodyPr/>
          <a:lstStyle/>
          <a:p>
            <a:r>
              <a:rPr lang="es-PE" dirty="0" smtClean="0"/>
              <a:t>Método </a:t>
            </a:r>
            <a:r>
              <a:rPr lang="es-PE" dirty="0" err="1" smtClean="0"/>
              <a:t>print</a:t>
            </a:r>
            <a:r>
              <a:rPr lang="es-PE" dirty="0" smtClean="0"/>
              <a:t>: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7" y="1802475"/>
            <a:ext cx="6995182" cy="41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080" y="1013256"/>
            <a:ext cx="10548584" cy="1472365"/>
          </a:xfrm>
        </p:spPr>
        <p:txBody>
          <a:bodyPr>
            <a:normAutofit/>
          </a:bodyPr>
          <a:lstStyle/>
          <a:p>
            <a:r>
              <a:rPr lang="es-PE" dirty="0" smtClean="0"/>
              <a:t>Crearemos una clase para ejecutar  el programa: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51" y="1749438"/>
            <a:ext cx="8203841" cy="48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595" y="227645"/>
            <a:ext cx="10548584" cy="1472365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Instanciamos la clase </a:t>
            </a:r>
            <a:r>
              <a:rPr lang="es-PE" b="1" dirty="0" smtClean="0"/>
              <a:t>_</a:t>
            </a:r>
            <a:r>
              <a:rPr lang="es-PE" b="1" dirty="0" err="1" smtClean="0"/>
              <a:t>mergesort</a:t>
            </a:r>
            <a:r>
              <a:rPr lang="es-PE" b="1" dirty="0" smtClean="0"/>
              <a:t> </a:t>
            </a:r>
            <a:r>
              <a:rPr lang="es-PE" dirty="0" smtClean="0"/>
              <a:t>para traer los métodos: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09" y="1284398"/>
            <a:ext cx="6001556" cy="55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422</TotalTime>
  <Words>227</Words>
  <Application>Microsoft Office PowerPoint</Application>
  <PresentationFormat>Panorámica</PresentationFormat>
  <Paragraphs>40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Sector</vt:lpstr>
      <vt:lpstr>Tipos de ordenamientos en java </vt:lpstr>
      <vt:lpstr>MergeSort</vt:lpstr>
      <vt:lpstr>Características de mergesort</vt:lpstr>
      <vt:lpstr>Crearemos la clase mergesort y le agregamos tres métodos:</vt:lpstr>
      <vt:lpstr>Método sort:</vt:lpstr>
      <vt:lpstr>Método merge:</vt:lpstr>
      <vt:lpstr>Método print:</vt:lpstr>
      <vt:lpstr>Crearemos una clase para ejecutar  el programa:</vt:lpstr>
      <vt:lpstr>Instanciamos la clase _mergesort para traer los métodos:</vt:lpstr>
      <vt:lpstr>Ejecutamos el programa:</vt:lpstr>
      <vt:lpstr>quickSort</vt:lpstr>
      <vt:lpstr>Características de quicksort</vt:lpstr>
      <vt:lpstr>Crearemos la clase _quicksort y le agregamos tres métodos:</vt:lpstr>
      <vt:lpstr>Método sort:</vt:lpstr>
      <vt:lpstr>Método quick:</vt:lpstr>
      <vt:lpstr>Método print:</vt:lpstr>
      <vt:lpstr>Crearemos una clase para ejecutar  el programa:</vt:lpstr>
      <vt:lpstr>Instanciamos la clase _quicksort para traer los métodos:</vt:lpstr>
      <vt:lpstr>Ejecutamos el programa:</vt:lpstr>
      <vt:lpstr>Recursos</vt:lpstr>
      <vt:lpstr>Gracias!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ordenamientos en java</dc:title>
  <dc:creator>Moises</dc:creator>
  <cp:lastModifiedBy>Moises</cp:lastModifiedBy>
  <cp:revision>14</cp:revision>
  <dcterms:created xsi:type="dcterms:W3CDTF">2019-11-12T18:26:30Z</dcterms:created>
  <dcterms:modified xsi:type="dcterms:W3CDTF">2019-11-13T01:30:46Z</dcterms:modified>
</cp:coreProperties>
</file>