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6" r:id="rId4"/>
    <p:sldId id="259" r:id="rId5"/>
    <p:sldId id="267" r:id="rId6"/>
    <p:sldId id="260" r:id="rId7"/>
    <p:sldId id="269" r:id="rId8"/>
    <p:sldId id="261" r:id="rId9"/>
    <p:sldId id="268" r:id="rId10"/>
    <p:sldId id="262" r:id="rId11"/>
    <p:sldId id="270" r:id="rId12"/>
    <p:sldId id="264" r:id="rId13"/>
    <p:sldId id="263" r:id="rId14"/>
    <p:sldId id="26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60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7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0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6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3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1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5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3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7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DE6118-2437-4B30-8E3C-4D2BE6020583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0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Search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7372" y="4960137"/>
            <a:ext cx="3173627" cy="1463040"/>
          </a:xfrm>
        </p:spPr>
        <p:txBody>
          <a:bodyPr>
            <a:normAutofit fontScale="70000" lnSpcReduction="20000"/>
          </a:bodyPr>
          <a:lstStyle/>
          <a:p>
            <a:r>
              <a:rPr lang="en-US" i="1" u="sng" dirty="0"/>
              <a:t>Shraddha Bang, SXb180014@utdallas.edu</a:t>
            </a:r>
            <a:endParaRPr lang="en-US" dirty="0"/>
          </a:p>
          <a:p>
            <a:r>
              <a:rPr lang="en-US" i="1" u="sng" dirty="0"/>
              <a:t>Yash Hemant Jain, YXJ180004@utdallas.edu</a:t>
            </a:r>
            <a:endParaRPr lang="en-US" dirty="0"/>
          </a:p>
          <a:p>
            <a:r>
              <a:rPr lang="en-US" i="1" u="sng" dirty="0"/>
              <a:t>Kanika Rawat, KXR180008@utdallas.edu</a:t>
            </a:r>
            <a:endParaRPr lang="en-US" dirty="0"/>
          </a:p>
          <a:p>
            <a:r>
              <a:rPr lang="en-US" i="1" u="sng" dirty="0" err="1"/>
              <a:t>Ruchita</a:t>
            </a:r>
            <a:r>
              <a:rPr lang="en-US" i="1" u="sng" dirty="0"/>
              <a:t> Deshmukh, RLD170003@utdallas.edu</a:t>
            </a:r>
            <a:endParaRPr lang="en-US" dirty="0"/>
          </a:p>
          <a:p>
            <a:r>
              <a:rPr lang="en-US" i="1" u="sng" dirty="0" err="1"/>
              <a:t>Rutuj</a:t>
            </a:r>
            <a:r>
              <a:rPr lang="en-US" i="1" u="sng" dirty="0"/>
              <a:t>  </a:t>
            </a:r>
            <a:r>
              <a:rPr lang="en-US" i="1" u="sng" dirty="0" err="1"/>
              <a:t>Puranik</a:t>
            </a:r>
            <a:r>
              <a:rPr lang="en-US" i="1" u="sng" dirty="0"/>
              <a:t>, RXP180014@utdallas.edu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4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F153-8196-4D84-8F8A-38ED663C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Expansion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ACE2-35ED-4281-AC2A-E1DE7DDEC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Rochhio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8B98E-0341-4CC2-B63F-60845397C3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719387"/>
            <a:ext cx="5943600" cy="341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2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8113-D07F-445B-B9CA-39453137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D695-8B6B-4BA7-87A9-E58D2411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clustering are:</a:t>
            </a:r>
            <a:endParaRPr lang="en-IN" dirty="0"/>
          </a:p>
          <a:p>
            <a:pPr lvl="0"/>
            <a:r>
              <a:rPr lang="en-US" dirty="0"/>
              <a:t>Association cluster:</a:t>
            </a:r>
            <a:endParaRPr lang="en-IN" dirty="0"/>
          </a:p>
          <a:p>
            <a:pPr lvl="1"/>
            <a:r>
              <a:rPr lang="en-US" dirty="0"/>
              <a:t>The idea is that stems which co-occur frequently inside documents have a </a:t>
            </a:r>
            <a:r>
              <a:rPr lang="en-US" dirty="0" err="1"/>
              <a:t>synonymity</a:t>
            </a:r>
            <a:r>
              <a:rPr lang="en-US" dirty="0"/>
              <a:t> association</a:t>
            </a:r>
            <a:endParaRPr lang="en-IN" dirty="0"/>
          </a:p>
          <a:p>
            <a:pPr lvl="0"/>
            <a:r>
              <a:rPr lang="en-US" dirty="0"/>
              <a:t>Metric cluster:</a:t>
            </a:r>
            <a:endParaRPr lang="en-IN" dirty="0"/>
          </a:p>
          <a:p>
            <a:pPr lvl="1"/>
            <a:r>
              <a:rPr lang="en-US" dirty="0"/>
              <a:t>The idea is that the stems which occur far apart in the document are less co-related to the terms that occur closer like in the same sentence.</a:t>
            </a:r>
            <a:endParaRPr lang="en-IN" dirty="0"/>
          </a:p>
          <a:p>
            <a:pPr lvl="0"/>
            <a:r>
              <a:rPr lang="en-US" dirty="0"/>
              <a:t>Scalar cluster:</a:t>
            </a:r>
            <a:endParaRPr lang="en-IN" dirty="0"/>
          </a:p>
          <a:p>
            <a:pPr lvl="1"/>
            <a:r>
              <a:rPr lang="en-US" dirty="0"/>
              <a:t>The idea is that two stems are more co-related if they have similar neighborhood.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51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7610-61B8-4526-9511-47079B97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554" y="2686050"/>
            <a:ext cx="6109153" cy="1485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 Kanika Rawat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DF5680-9FFF-4E3F-A73C-48CB6C51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2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D199AE2-01BA-418F-BEA1-F920ADCFA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193" y="2322666"/>
            <a:ext cx="1659151" cy="1659151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A43326-8671-48EB-B063-9468AB355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821" y="4044029"/>
            <a:ext cx="1818004" cy="20503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A99E5E-43DE-46A2-A165-AFD026A17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42" y="4167598"/>
            <a:ext cx="1922230" cy="20503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2A3B17-2FFF-4C9E-95FA-E3CE6267B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574" y="2059658"/>
            <a:ext cx="2095585" cy="2095585"/>
          </a:xfrm>
          <a:prstGeom prst="rect">
            <a:avLst/>
          </a:prstGeom>
        </p:spPr>
      </p:pic>
      <p:sp>
        <p:nvSpPr>
          <p:cNvPr id="27" name="Title 26">
            <a:extLst>
              <a:ext uri="{FF2B5EF4-FFF2-40B4-BE49-F238E27FC236}">
                <a16:creationId xmlns:a16="http://schemas.microsoft.com/office/drawing/2014/main" id="{8EE63136-EDDA-4D97-A0A5-0D2AB96F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15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3917-76EC-40CA-880D-EC6B43CF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414" y="638506"/>
            <a:ext cx="9720072" cy="1499616"/>
          </a:xfrm>
        </p:spPr>
        <p:txBody>
          <a:bodyPr/>
          <a:lstStyle/>
          <a:p>
            <a:r>
              <a:rPr lang="en-US" dirty="0"/>
              <a:t>WEBPAGE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366E6-D032-4E5C-A72D-5051D62FB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768" y="544644"/>
            <a:ext cx="9260232" cy="6362402"/>
          </a:xfrm>
        </p:spPr>
      </p:pic>
    </p:spTree>
    <p:extLst>
      <p:ext uri="{BB962C8B-B14F-4D97-AF65-F5344CB8AC3E}">
        <p14:creationId xmlns:p14="http://schemas.microsoft.com/office/powerpoint/2010/main" val="233690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Crawled more than 100,000 web pages and data was fetched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for crawling the web pages and Lucene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for Indexing all the fetched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200 queries were used for purposes of testing the Food Search engine.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open source crawler and indexer helped in the smooth implementation of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implemented this project gave us an insight on how large scale search engines work.</a:t>
            </a:r>
          </a:p>
        </p:txBody>
      </p:sp>
    </p:spTree>
    <p:extLst>
      <p:ext uri="{BB962C8B-B14F-4D97-AF65-F5344CB8AC3E}">
        <p14:creationId xmlns:p14="http://schemas.microsoft.com/office/powerpoint/2010/main" val="263757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249" y="1019433"/>
            <a:ext cx="9601200" cy="57458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FB30-7CA5-4BAE-AC3C-5C8B3757C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589"/>
            <a:ext cx="12192000" cy="51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7610-61B8-4526-9511-47079B97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633" y="2880154"/>
            <a:ext cx="6109153" cy="1485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Rutuj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Puranik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911073-D99C-4BDA-AF77-AEBAC957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5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3F1F-AC0A-437E-A25A-EA9732BC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1FE1-8D53-4F1F-9F9C-19E13F675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/>
              <a:t>Crawled more than 100,000 web pages and content was fetched.</a:t>
            </a:r>
          </a:p>
          <a:p>
            <a:r>
              <a:rPr lang="en-US" sz="2300" dirty="0"/>
              <a:t>Used Apache </a:t>
            </a:r>
            <a:r>
              <a:rPr lang="en-US" sz="2300" dirty="0" err="1"/>
              <a:t>Nutch</a:t>
            </a:r>
            <a:r>
              <a:rPr lang="en-US" sz="2300" dirty="0"/>
              <a:t> 1.15 and </a:t>
            </a:r>
            <a:r>
              <a:rPr lang="en-US" sz="2300" dirty="0" err="1"/>
              <a:t>Solr</a:t>
            </a:r>
            <a:r>
              <a:rPr lang="en-US" sz="2300" dirty="0"/>
              <a:t> 7.3.1. </a:t>
            </a:r>
          </a:p>
          <a:p>
            <a:r>
              <a:rPr lang="en-US" sz="2300" dirty="0" err="1"/>
              <a:t>Nutch</a:t>
            </a:r>
            <a:r>
              <a:rPr lang="en-US" sz="2300" dirty="0"/>
              <a:t> site.xml to point to core of indexer of </a:t>
            </a:r>
            <a:r>
              <a:rPr lang="en-US" sz="2300" dirty="0" err="1"/>
              <a:t>solr</a:t>
            </a:r>
            <a:r>
              <a:rPr lang="en-US" sz="2300" dirty="0"/>
              <a:t>. Data crawled was directly pushed to </a:t>
            </a:r>
            <a:r>
              <a:rPr lang="en-US" sz="2300" dirty="0" err="1"/>
              <a:t>solr</a:t>
            </a:r>
            <a:r>
              <a:rPr lang="en-US" sz="2300" dirty="0"/>
              <a:t> for indexing. </a:t>
            </a:r>
          </a:p>
          <a:p>
            <a:r>
              <a:rPr lang="en-US" sz="2300" dirty="0"/>
              <a:t>Regex was used to parse </a:t>
            </a:r>
            <a:r>
              <a:rPr lang="en-US" sz="2300" dirty="0" err="1"/>
              <a:t>Urls</a:t>
            </a:r>
            <a:r>
              <a:rPr lang="en-US" sz="2300" dirty="0"/>
              <a:t> and filters were applied.</a:t>
            </a:r>
          </a:p>
          <a:p>
            <a:r>
              <a:rPr lang="en-US" sz="2300" b="1" dirty="0"/>
              <a:t>CRAWLDB:</a:t>
            </a:r>
            <a:r>
              <a:rPr lang="en-US" sz="2300" dirty="0"/>
              <a:t> it maintains the information about URLs such as the fetch status, fetching schedule, metadata, </a:t>
            </a:r>
            <a:r>
              <a:rPr lang="en-US" sz="2300" dirty="0" err="1"/>
              <a:t>etc</a:t>
            </a:r>
            <a:endParaRPr lang="en-US" sz="2300" dirty="0"/>
          </a:p>
          <a:p>
            <a:r>
              <a:rPr lang="en-US" sz="2300" b="1" dirty="0"/>
              <a:t>LINKDB</a:t>
            </a:r>
            <a:r>
              <a:rPr lang="en-US" sz="2300" dirty="0"/>
              <a:t>: For each URL, the LINKDB maintains the incoming and outgoing URLs for that URL which are further used to facilitate PAGE RANKING algorithm and the HITS algorithm</a:t>
            </a:r>
          </a:p>
          <a:p>
            <a:r>
              <a:rPr lang="en-US" sz="2300" b="1" dirty="0"/>
              <a:t>SEGMENTS: </a:t>
            </a:r>
            <a:r>
              <a:rPr lang="en-US" sz="2300" dirty="0"/>
              <a:t>contains multiple subdirectories within it. During Crawling, the crawl script creates multiple directory to store information for Crawl Fetching, Crawl Content, Crawl Parsing, Parsed Data and Parsed Text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59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7610-61B8-4526-9511-47079B97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633" y="2880154"/>
            <a:ext cx="6109153" cy="1485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 Yash Jain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911073-D99C-4BDA-AF77-AEBAC957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15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719A-95A0-446D-B418-B2C2A174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255A-9729-4078-A234-3608EF8F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Indexing, I have used Apache </a:t>
            </a:r>
            <a:r>
              <a:rPr lang="en-US" dirty="0" err="1"/>
              <a:t>Solr</a:t>
            </a:r>
            <a:r>
              <a:rPr lang="en-US" dirty="0"/>
              <a:t> 7.3.1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Nutch</a:t>
            </a:r>
            <a:r>
              <a:rPr lang="en-US" dirty="0"/>
              <a:t> created the 3 folders called </a:t>
            </a:r>
            <a:r>
              <a:rPr lang="en-US" dirty="0" err="1"/>
              <a:t>linkdb</a:t>
            </a:r>
            <a:r>
              <a:rPr lang="en-US" dirty="0"/>
              <a:t>, </a:t>
            </a:r>
            <a:r>
              <a:rPr lang="en-US" dirty="0" err="1"/>
              <a:t>crawldb</a:t>
            </a:r>
            <a:r>
              <a:rPr lang="en-US" dirty="0"/>
              <a:t> and segments. The </a:t>
            </a:r>
            <a:r>
              <a:rPr lang="en-US" dirty="0" err="1"/>
              <a:t>crawldb</a:t>
            </a:r>
            <a:r>
              <a:rPr lang="en-US" dirty="0"/>
              <a:t> is </a:t>
            </a:r>
            <a:r>
              <a:rPr lang="en-US" dirty="0" err="1"/>
              <a:t>usedto</a:t>
            </a:r>
            <a:r>
              <a:rPr lang="en-US" dirty="0"/>
              <a:t> generate the </a:t>
            </a:r>
            <a:r>
              <a:rPr lang="en-US" dirty="0" err="1"/>
              <a:t>linkdbDump</a:t>
            </a:r>
            <a:r>
              <a:rPr lang="en-US" dirty="0"/>
              <a:t> which contains the </a:t>
            </a:r>
            <a:r>
              <a:rPr lang="en-US" dirty="0" err="1"/>
              <a:t>inlinks</a:t>
            </a:r>
            <a:r>
              <a:rPr lang="en-US" dirty="0"/>
              <a:t>, </a:t>
            </a:r>
            <a:r>
              <a:rPr lang="en-US" dirty="0" err="1"/>
              <a:t>outlinks</a:t>
            </a:r>
            <a:r>
              <a:rPr lang="en-US" dirty="0"/>
              <a:t> </a:t>
            </a:r>
            <a:r>
              <a:rPr lang="en-US" dirty="0" err="1"/>
              <a:t>FromUrl</a:t>
            </a:r>
            <a:r>
              <a:rPr lang="en-US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used to create the </a:t>
            </a:r>
            <a:r>
              <a:rPr lang="en-US" dirty="0" err="1"/>
              <a:t>webgraph</a:t>
            </a:r>
            <a:r>
              <a:rPr lang="en-US" dirty="0"/>
              <a:t> and then </a:t>
            </a:r>
            <a:r>
              <a:rPr lang="en-US" dirty="0" err="1"/>
              <a:t>pageranking</a:t>
            </a:r>
            <a:r>
              <a:rPr lang="en-US" dirty="0"/>
              <a:t> is done on this </a:t>
            </a:r>
            <a:r>
              <a:rPr lang="en-US" dirty="0" err="1"/>
              <a:t>webgraph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Now the hits are calculated using the python program and results are then sent to the UI from this module.</a:t>
            </a:r>
          </a:p>
        </p:txBody>
      </p:sp>
    </p:spTree>
    <p:extLst>
      <p:ext uri="{BB962C8B-B14F-4D97-AF65-F5344CB8AC3E}">
        <p14:creationId xmlns:p14="http://schemas.microsoft.com/office/powerpoint/2010/main" val="146419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7610-61B8-4526-9511-47079B97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633" y="2880154"/>
            <a:ext cx="6109153" cy="1485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 Shraddha Bang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911073-D99C-4BDA-AF77-AEBAC957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39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9FFC-0772-4A59-9E43-7AE6B656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ED63-EC96-4235-98C8-E87B866A7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library for K-means clustering</a:t>
            </a:r>
          </a:p>
          <a:p>
            <a:r>
              <a:rPr lang="en-US" dirty="0"/>
              <a:t>No of Clusters : 12</a:t>
            </a:r>
          </a:p>
          <a:p>
            <a:r>
              <a:rPr lang="en-US" dirty="0"/>
              <a:t>Taken data from segments created from </a:t>
            </a:r>
            <a:r>
              <a:rPr lang="en-US" dirty="0" err="1"/>
              <a:t>nutch</a:t>
            </a:r>
            <a:endParaRPr lang="en-US" dirty="0"/>
          </a:p>
          <a:p>
            <a:r>
              <a:rPr lang="en-US" dirty="0"/>
              <a:t>Used results from </a:t>
            </a:r>
            <a:r>
              <a:rPr lang="en-US" dirty="0" err="1"/>
              <a:t>solr</a:t>
            </a:r>
            <a:r>
              <a:rPr lang="en-US" dirty="0"/>
              <a:t> to compare with the clustered data and returned top 15 webpages which are maximum of clusters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7610-61B8-4526-9511-47079B97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633" y="2880154"/>
            <a:ext cx="6109153" cy="1485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Ruchita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Deshmukh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911073-D99C-4BDA-AF77-AEBAC957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expansion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112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268</TotalTime>
  <Words>488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Tw Cen MT</vt:lpstr>
      <vt:lpstr>Tw Cen MT Condensed</vt:lpstr>
      <vt:lpstr>Wingdings 3</vt:lpstr>
      <vt:lpstr>Integral</vt:lpstr>
      <vt:lpstr>Food Search Engine</vt:lpstr>
      <vt:lpstr>PROJECT ARCHITECTURE</vt:lpstr>
      <vt:lpstr>CRAWLING</vt:lpstr>
      <vt:lpstr>Crawling</vt:lpstr>
      <vt:lpstr>Indexing</vt:lpstr>
      <vt:lpstr>Indexing</vt:lpstr>
      <vt:lpstr>CLUSTERING</vt:lpstr>
      <vt:lpstr>Clustering</vt:lpstr>
      <vt:lpstr>Query expansion</vt:lpstr>
      <vt:lpstr>Query Expansion</vt:lpstr>
      <vt:lpstr>types</vt:lpstr>
      <vt:lpstr>GUI</vt:lpstr>
      <vt:lpstr>TECHNOLOGY STACK</vt:lpstr>
      <vt:lpstr>WEBPAGE</vt:lpstr>
      <vt:lpstr>CONCLUSION 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SEARCH ENGINE</dc:title>
  <dc:creator>Vegesana, Praneeth Sairam</dc:creator>
  <cp:lastModifiedBy>RUTUJ PURANIK</cp:lastModifiedBy>
  <cp:revision>20</cp:revision>
  <dcterms:created xsi:type="dcterms:W3CDTF">2016-12-07T16:57:22Z</dcterms:created>
  <dcterms:modified xsi:type="dcterms:W3CDTF">2018-12-05T21:38:38Z</dcterms:modified>
</cp:coreProperties>
</file>