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C35A-CDDB-EC7F-4F98-C4CB7E5E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50A3A-199F-5607-2FDF-FB85579A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3EB-A998-225B-1E74-A7E862FF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7406-85A8-81A6-EDB3-5C1167E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5571-0D1B-FA04-28A6-B8356BE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6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CE5-9D32-E13E-EDA5-E74BC6F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87D6-05A8-CE08-31FE-7A1B5128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2CAC-E8F8-05B1-ADAF-BA860144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DD90-9A13-EF69-503C-5E631166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026-A8C2-B091-4F7C-690E262D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4DCB9-435F-AE22-C3E1-0B407BB49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CF0BD-5A26-C7AA-EA42-BE591447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8DFC-4981-F33D-341F-E2C22312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FF8B-558B-D68C-4963-A41CFE7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C499-B01E-F344-5776-261BCA91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155-6DA0-E024-DE35-1193D91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E9A5-89B9-2050-DDB9-BCFBE79C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12EE-7A00-08EE-FE28-94AA621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DD25-FA33-19A1-0A68-4A0A57E1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D9D9-6D53-D465-C970-DFDED6E3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2B9B-DCCC-8729-0FA8-DEFA42DD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0A25-11A2-D833-DB5D-51D00223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B01D-5ECB-954B-7FF3-8B05677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D3C1-50B0-9A5E-6755-2113C28E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BF44-CDDE-E7D6-6A1C-E55AF0E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F7A6-B678-6264-BA48-EF791468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AD4E-6543-7677-E136-3DCABA9D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998B-9654-B4BA-5F86-EDF2FA75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F63E-7B9C-3B04-255B-A9281EF0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EB7A-5D13-636A-835A-B59CE8D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508A-4AF2-D31B-C2F0-288EECB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4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5631-B913-1D37-5218-3C9561D9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CD74-8255-E531-9A4B-FB06F6B0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FC87-783A-02C4-F78E-D1BF0F8B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EECA1-8B89-F4CD-824D-7DC1760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87A43-26B9-B37D-7AFC-485E4A17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B84F4-5A13-F669-7391-2F2E053B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2C90C-C380-9AB0-96A9-94199E8C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9F6AA-F1BF-FE35-C01A-4101FDFA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F216-677D-B0A3-BE6E-98AF8EA2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3369-DB80-9822-32AE-31C03AE2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200EB-5D9F-CB11-A1C5-853D415C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75DE-B7A9-3183-2DE9-9CE3648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E29F9-9B1C-C550-FEE9-50662442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D8E29-AD33-66FB-E250-935972E5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9383-D6FE-A004-6704-A9645BA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70C-C59A-CECB-C49C-6FB31CB9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FA8-D23E-2919-22C2-37A89C6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DD2B5-11DE-98A5-55F4-DB958A87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FDA6-A59B-B143-1831-414B2EA0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461B-FD21-12DA-1833-4E88BDD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07BF6-9AB2-0D6F-662E-E861C351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D78-A57E-1410-3293-99B8E022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02390-46DC-9FBA-D534-37E956BB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C216-FF3A-04BB-2AE5-B12C08BD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BEE82-C28A-5575-6F67-A7E1810B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E270-84D8-1BC9-2992-08624C18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9D8B-F3DB-6DAF-8D25-2E0E3B6E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3AC0-F751-B4F1-9E74-04B36B91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693BF-1A0B-D16C-6235-CB083E3A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9A5B-8A3E-12A4-9C68-863B23A5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48D3-F065-40F1-848B-D62F26AE497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C269-D26D-F911-B5D8-0F54C7D2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EF55-5524-2346-2965-CA9D8C81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FEC7-F52E-B75F-0B2E-11EF165A2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A1E7-BBB6-E770-1B3A-15E0A45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2319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3652-E889-AFA5-BD44-1E31FCE5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4A9-9504-4DD8-36E0-DC15916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Imagine you have a microservices architecture with multiple services, each needing to be deployed to development, staging, and production environments. You would need to create and manage separate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applications for each service in each environment, which can be time-consuming and error-prone.</a:t>
            </a:r>
          </a:p>
          <a:p>
            <a:r>
              <a:rPr lang="en-IN" sz="3200" dirty="0">
                <a:latin typeface="+mj-lt"/>
              </a:rPr>
              <a:t>Solution: </a:t>
            </a:r>
            <a:r>
              <a:rPr lang="en-IN" sz="3200" dirty="0" err="1">
                <a:latin typeface="+mj-lt"/>
              </a:rPr>
              <a:t>ApplicationSets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54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2B6D-AF7F-6146-5829-1E315B61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8C0D-57E9-797C-110F-DDCF0211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ApplicationSets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are a powerful feature that </a:t>
            </a:r>
            <a:r>
              <a:rPr lang="en-US" dirty="0">
                <a:latin typeface="+mj-lt"/>
              </a:rPr>
              <a:t>simplifies managing multiple applications across various environments or clusters. </a:t>
            </a:r>
          </a:p>
          <a:p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extend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by making it easier to manage many applications with similar configurations. Instead of defining each application separately, </a:t>
            </a:r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allow you to define a template and generate multiple applications based on this template</a:t>
            </a:r>
            <a:r>
              <a:rPr lang="en-US" sz="3200" dirty="0"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simplify the management of multiple applications by using templates and generators to dynamically create and update applications.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99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F837-9A3A-7F7D-E83A-DC310731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9EDD-2988-4F56-0AB4-0834B9E5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Template-Based Configuration: </a:t>
            </a:r>
            <a:r>
              <a:rPr lang="en-US" dirty="0">
                <a:latin typeface="+mj-lt"/>
              </a:rPr>
              <a:t>You create a template that describes the common configuration for your applications. This template includes information like the source repository, paths to Kubernetes manifests, and other settings.</a:t>
            </a:r>
          </a:p>
          <a:p>
            <a:r>
              <a:rPr lang="en-US" b="1" dirty="0">
                <a:latin typeface="+mj-lt"/>
              </a:rPr>
              <a:t>Dynamic Generation: </a:t>
            </a:r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use "generators" to create multiple applications from the template. Generators can be based on different sources, such as directories in a Git repository,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68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36AB-FC5E-F560-64FF-08BF77B9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5006-78B3-B278-8863-5DD0DE32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argoproj.io/v1alpha1</a:t>
            </a:r>
          </a:p>
          <a:p>
            <a:pPr marL="0" indent="0">
              <a:buNone/>
            </a:pPr>
            <a:r>
              <a:rPr lang="en-IN" dirty="0"/>
              <a:t>kind: </a:t>
            </a:r>
            <a:r>
              <a:rPr lang="en-IN" dirty="0" err="1"/>
              <a:t>ApplicationSet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list-generator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generators:</a:t>
            </a:r>
          </a:p>
          <a:p>
            <a:pPr marL="0" indent="0">
              <a:buNone/>
            </a:pPr>
            <a:r>
              <a:rPr lang="en-IN" dirty="0"/>
              <a:t>    - list:</a:t>
            </a:r>
          </a:p>
          <a:p>
            <a:pPr marL="0" indent="0">
              <a:buNone/>
            </a:pPr>
            <a:r>
              <a:rPr lang="en-IN" dirty="0"/>
              <a:t>        elements:</a:t>
            </a:r>
          </a:p>
          <a:p>
            <a:pPr marL="0" indent="0">
              <a:buNone/>
            </a:pPr>
            <a:r>
              <a:rPr lang="en-IN" dirty="0"/>
              <a:t>          - cluster: cluster1</a:t>
            </a:r>
          </a:p>
          <a:p>
            <a:pPr marL="0" indent="0">
              <a:buNone/>
            </a:pPr>
            <a:r>
              <a:rPr lang="en-IN" dirty="0"/>
              <a:t>            url: https://cluster1.ow.com</a:t>
            </a:r>
          </a:p>
          <a:p>
            <a:pPr marL="0" indent="0">
              <a:buNone/>
            </a:pPr>
            <a:r>
              <a:rPr lang="en-IN" dirty="0"/>
              <a:t>          - cluster: cluster2</a:t>
            </a:r>
          </a:p>
          <a:p>
            <a:pPr marL="0" indent="0">
              <a:buNone/>
            </a:pPr>
            <a:r>
              <a:rPr lang="en-IN" dirty="0"/>
              <a:t>            url: https://cluster2.ow.com</a:t>
            </a:r>
          </a:p>
        </p:txBody>
      </p:sp>
    </p:spTree>
    <p:extLst>
      <p:ext uri="{BB962C8B-B14F-4D97-AF65-F5344CB8AC3E}">
        <p14:creationId xmlns:p14="http://schemas.microsoft.com/office/powerpoint/2010/main" val="15689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B3B2-34F2-8DC5-FA23-CCC17E9E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spec.template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0AEA-C317-2204-510A-A3190FFC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template:</a:t>
            </a:r>
          </a:p>
          <a:p>
            <a:pPr marL="0" indent="0">
              <a:buNone/>
            </a:pPr>
            <a:r>
              <a:rPr lang="en-IN" dirty="0"/>
              <a:t>    metadata:</a:t>
            </a:r>
          </a:p>
          <a:p>
            <a:pPr marL="0" indent="0">
              <a:buNone/>
            </a:pPr>
            <a:r>
              <a:rPr lang="en-IN" dirty="0"/>
              <a:t>      name: '{{cluster}}-app'</a:t>
            </a:r>
          </a:p>
          <a:p>
            <a:pPr marL="0" indent="0">
              <a:buNone/>
            </a:pPr>
            <a:r>
              <a:rPr lang="en-IN" dirty="0"/>
              <a:t>    spec:</a:t>
            </a:r>
          </a:p>
          <a:p>
            <a:pPr marL="0" indent="0">
              <a:buNone/>
            </a:pPr>
            <a:r>
              <a:rPr lang="en-IN" dirty="0"/>
              <a:t>      project: default</a:t>
            </a:r>
          </a:p>
          <a:p>
            <a:pPr marL="0" indent="0">
              <a:buNone/>
            </a:pPr>
            <a:r>
              <a:rPr lang="en-IN" dirty="0"/>
              <a:t>      source: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https://github.com/your-org/your-repo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targetRevision</a:t>
            </a:r>
            <a:r>
              <a:rPr lang="en-IN" dirty="0"/>
              <a:t>: main</a:t>
            </a:r>
          </a:p>
          <a:p>
            <a:pPr marL="0" indent="0">
              <a:buNone/>
            </a:pPr>
            <a:r>
              <a:rPr lang="en-IN" dirty="0"/>
              <a:t>        path: apps/{{cluster}}</a:t>
            </a:r>
          </a:p>
          <a:p>
            <a:pPr marL="0" indent="0">
              <a:buNone/>
            </a:pPr>
            <a:r>
              <a:rPr lang="en-IN" dirty="0"/>
              <a:t>      destination:</a:t>
            </a:r>
          </a:p>
          <a:p>
            <a:pPr marL="0" indent="0">
              <a:buNone/>
            </a:pPr>
            <a:r>
              <a:rPr lang="en-IN" dirty="0"/>
              <a:t>        server: '{{</a:t>
            </a:r>
            <a:r>
              <a:rPr lang="en-IN" dirty="0" err="1"/>
              <a:t>url</a:t>
            </a:r>
            <a:r>
              <a:rPr lang="en-IN" dirty="0"/>
              <a:t>}}'</a:t>
            </a:r>
          </a:p>
          <a:p>
            <a:pPr marL="0" indent="0">
              <a:buNone/>
            </a:pPr>
            <a:r>
              <a:rPr lang="en-IN" dirty="0"/>
              <a:t>        namespace: default</a:t>
            </a:r>
          </a:p>
        </p:txBody>
      </p:sp>
    </p:spTree>
    <p:extLst>
      <p:ext uri="{BB962C8B-B14F-4D97-AF65-F5344CB8AC3E}">
        <p14:creationId xmlns:p14="http://schemas.microsoft.com/office/powerpoint/2010/main" val="25249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6CB-15DD-5C27-2732-D458226B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8744-BDF1-E8D3-17CE-1E1E839A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generators:</a:t>
            </a:r>
          </a:p>
          <a:p>
            <a:pPr marL="0" indent="0">
              <a:buNone/>
            </a:pPr>
            <a:r>
              <a:rPr lang="en-IN" dirty="0"/>
              <a:t>    - git: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</a:t>
            </a:r>
            <a:r>
              <a:rPr lang="en-IN" dirty="0" err="1"/>
              <a:t>repo.git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     revision: main</a:t>
            </a:r>
          </a:p>
          <a:p>
            <a:pPr marL="0" indent="0">
              <a:buNone/>
            </a:pPr>
            <a:r>
              <a:rPr lang="en-IN" dirty="0"/>
              <a:t>        directories:</a:t>
            </a:r>
          </a:p>
          <a:p>
            <a:pPr marL="0" indent="0">
              <a:buNone/>
            </a:pPr>
            <a:r>
              <a:rPr lang="en-IN" dirty="0"/>
              <a:t>          - path: 'environments/*'</a:t>
            </a:r>
          </a:p>
          <a:p>
            <a:pPr marL="0" indent="0">
              <a:buNone/>
            </a:pPr>
            <a:r>
              <a:rPr lang="en-IN" dirty="0"/>
              <a:t>  template:</a:t>
            </a:r>
          </a:p>
          <a:p>
            <a:pPr marL="0" indent="0">
              <a:buNone/>
            </a:pPr>
            <a:r>
              <a:rPr lang="en-IN" dirty="0"/>
              <a:t>    metadata:</a:t>
            </a:r>
          </a:p>
          <a:p>
            <a:pPr marL="0" indent="0">
              <a:buNone/>
            </a:pPr>
            <a:r>
              <a:rPr lang="en-IN" dirty="0"/>
              <a:t>      name: '{{</a:t>
            </a:r>
            <a:r>
              <a:rPr lang="en-IN" dirty="0" err="1"/>
              <a:t>path.basename</a:t>
            </a:r>
            <a:r>
              <a:rPr lang="en-IN" dirty="0"/>
              <a:t>}}-app'</a:t>
            </a:r>
          </a:p>
          <a:p>
            <a:pPr marL="0" indent="0">
              <a:buNone/>
            </a:pPr>
            <a:r>
              <a:rPr lang="en-IN" dirty="0"/>
              <a:t>    spec:</a:t>
            </a:r>
          </a:p>
          <a:p>
            <a:pPr marL="0" indent="0">
              <a:buNone/>
            </a:pPr>
            <a:r>
              <a:rPr lang="en-IN" dirty="0"/>
              <a:t>      project: default</a:t>
            </a:r>
          </a:p>
          <a:p>
            <a:pPr marL="0" indent="0">
              <a:buNone/>
            </a:pPr>
            <a:r>
              <a:rPr lang="en-IN" dirty="0"/>
              <a:t>      source: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'https://github.com/your-org/your-repo'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targetRevision</a:t>
            </a:r>
            <a:r>
              <a:rPr lang="en-IN" dirty="0"/>
              <a:t>: main</a:t>
            </a:r>
          </a:p>
          <a:p>
            <a:pPr marL="0" indent="0">
              <a:buNone/>
            </a:pPr>
            <a:r>
              <a:rPr lang="en-IN" dirty="0"/>
              <a:t>        path: '{{path}}'</a:t>
            </a:r>
          </a:p>
        </p:txBody>
      </p:sp>
    </p:spTree>
    <p:extLst>
      <p:ext uri="{BB962C8B-B14F-4D97-AF65-F5344CB8AC3E}">
        <p14:creationId xmlns:p14="http://schemas.microsoft.com/office/powerpoint/2010/main" val="29631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D67C-6423-57F3-770F-C26E29F9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141-344C-B43F-1D3F-ACFEE495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generators:</a:t>
            </a:r>
          </a:p>
          <a:p>
            <a:pPr marL="0" indent="0">
              <a:buNone/>
            </a:pPr>
            <a:r>
              <a:rPr lang="en-IN" dirty="0"/>
              <a:t>    - list:</a:t>
            </a:r>
          </a:p>
          <a:p>
            <a:pPr marL="0" indent="0">
              <a:buNone/>
            </a:pPr>
            <a:r>
              <a:rPr lang="en-IN" dirty="0"/>
              <a:t>        elements:</a:t>
            </a:r>
          </a:p>
          <a:p>
            <a:pPr marL="0" indent="0">
              <a:buNone/>
            </a:pPr>
            <a:r>
              <a:rPr lang="en-IN" dirty="0"/>
              <a:t>          - cluster: cluster1</a:t>
            </a:r>
          </a:p>
          <a:p>
            <a:pPr marL="0" indent="0">
              <a:buNone/>
            </a:pPr>
            <a:r>
              <a:rPr lang="en-IN" dirty="0"/>
              <a:t>            url: https://cluster1.example.com</a:t>
            </a:r>
          </a:p>
          <a:p>
            <a:pPr marL="0" indent="0">
              <a:buNone/>
            </a:pPr>
            <a:r>
              <a:rPr lang="en-IN" dirty="0"/>
              <a:t>          - cluster: cluster2</a:t>
            </a:r>
          </a:p>
          <a:p>
            <a:pPr marL="0" indent="0">
              <a:buNone/>
            </a:pPr>
            <a:r>
              <a:rPr lang="en-IN" dirty="0"/>
              <a:t>            url: https://cluster2.example.com</a:t>
            </a:r>
          </a:p>
          <a:p>
            <a:pPr marL="0" indent="0">
              <a:buNone/>
            </a:pPr>
            <a:r>
              <a:rPr lang="en-IN" dirty="0"/>
              <a:t>    - git: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</a:t>
            </a:r>
            <a:r>
              <a:rPr lang="en-IN" dirty="0" err="1"/>
              <a:t>repo.git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     revision: main</a:t>
            </a:r>
          </a:p>
          <a:p>
            <a:pPr marL="0" indent="0">
              <a:buNone/>
            </a:pPr>
            <a:r>
              <a:rPr lang="en-IN" dirty="0"/>
              <a:t>        directories:</a:t>
            </a:r>
          </a:p>
          <a:p>
            <a:pPr marL="0" indent="0">
              <a:buNone/>
            </a:pPr>
            <a:r>
              <a:rPr lang="en-IN" dirty="0"/>
              <a:t>          - path: 'services/*'</a:t>
            </a:r>
          </a:p>
        </p:txBody>
      </p:sp>
    </p:spTree>
    <p:extLst>
      <p:ext uri="{BB962C8B-B14F-4D97-AF65-F5344CB8AC3E}">
        <p14:creationId xmlns:p14="http://schemas.microsoft.com/office/powerpoint/2010/main" val="260775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A392-9E92-4A0C-9005-BF0AC2AB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7183-6D28-A937-C168-F70FC1D6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Set</vt:lpstr>
      <vt:lpstr>Problem Statement</vt:lpstr>
      <vt:lpstr>Definition</vt:lpstr>
      <vt:lpstr>How it Works?</vt:lpstr>
      <vt:lpstr>Yaml</vt:lpstr>
      <vt:lpstr>.spec.template</vt:lpstr>
      <vt:lpstr>Git generators</vt:lpstr>
      <vt:lpstr>Matrix generators</vt:lpstr>
      <vt:lpstr>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9</cp:revision>
  <dcterms:created xsi:type="dcterms:W3CDTF">2024-06-17T11:17:02Z</dcterms:created>
  <dcterms:modified xsi:type="dcterms:W3CDTF">2024-06-17T15:17:45Z</dcterms:modified>
</cp:coreProperties>
</file>