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346C-7C20-883A-81B4-03C06140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9D7B8-3B36-F4E1-C8B4-7F9C23E54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DC2C-BA76-2E6F-0720-3C1F5BDE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6711-6DBA-60AD-7D73-9C7266E7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F9662-FF66-9237-8500-48F455E5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5C4F-931E-8573-709F-8B586267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A9F3B-9998-C6DA-E443-97779CB6E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BBB4-14D1-8F88-EBBF-34FAD358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A74D0-52AC-CD03-DC6B-2F4254CD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A79C-EADF-99DA-A917-58F3BA28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1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0C96E-3C96-8E51-F39A-97CEB6958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5EC2B-FE1F-9190-E740-035F63086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87C4-B084-E746-A427-7748BF52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1C113-7D45-D8A1-A18F-5F4395C0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130B6-B966-430A-F9E4-081C4572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0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6978-713D-DEFE-E056-F66445DD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75EA-F5C3-34EB-AA6E-5AC85F70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CE94-B2BD-4FFE-A560-1462D9FC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FF32E-C083-1576-B549-CC1CA696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15F8-2E98-49A8-C210-25D01970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E4CA-2CF3-6383-3E2E-BA41D8D4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4833-023F-D95B-8395-1B72AD3E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BA16-8050-5A03-5392-F39F4F4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03193-599B-8514-4C48-3790E4EB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AE27-B7A5-370D-855C-E2D66175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5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E9BC-8DD2-B99B-CEF9-E85ED7FD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3E36-E42F-BD7C-611C-EF63A0D8A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F6C90-C5BA-EE89-B5D6-FA9EF585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35D77-1C20-F6F5-5FAD-10FAF7EA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40095-51CB-ABE8-CF2D-32406EF9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174C-FBA4-4C33-347F-702E9C12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82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60EE-2D86-3984-7340-BEECDD44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1C270-73B2-7DD9-4B74-58F58F69E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5D22F-A8C9-8731-75AB-AC3418E7B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1AB82-EA31-95F9-DAE6-BFD790788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37C58-54A7-6FAC-5ADE-BF7BE8D64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A7FED-64B9-C58A-E0D6-82715ACF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B05D9-7DC3-DB07-4C0E-108E911F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32F39-5BB2-6344-01EA-35C92F4A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7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FC71-052B-3CAA-6B56-F162DF54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FD25A-9516-1194-B563-3A3C9989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30BCA-47D2-9555-39A8-5ED31D72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E83A5-4CE4-6A8F-15F8-6EFA2CE2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3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2CF41-A6BE-7C28-80DF-081FFBB2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D38BA-FE0C-188B-D0F1-8299ED28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3D54F-A5A2-395A-4053-2323DAAD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3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D7E8-C5B7-F49F-BA04-4B76C186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FF4D-D330-0BD7-212D-2F3D5439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0C3F6-D52C-8F5D-3D90-35A64CF54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60B0-DFA9-2401-2911-0728F314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8619-817D-986B-BB9A-843E3A6A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4BF1-9804-2ABF-8C6A-02DB7024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4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F5A7-0D94-339B-DF62-FEE4DC83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6E62E-680C-3B21-E13F-2264CFE9E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1C66-C89C-93E5-C160-047652474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12D3B-9958-5B46-3B01-CAED2AEF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224C8-B08D-929B-C710-9921A661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27CB8-E66A-C43E-C0F7-10EB22C2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F6DC3-074D-7C79-B67A-27EC7EC9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B4272-5608-17BA-6CA1-EB570D5E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D363-B674-8E4C-EC73-3DFE2250B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CA94-8A1A-4E00-9571-DA35BD1851BE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9953-6B04-69E5-6809-83C2643DC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AF69-7E4E-D9EE-9DC6-7219FDD8B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3F36-7053-4A88-9D18-B657DD688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9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D95A-FECC-01E3-DB1E-3019FA53A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Deploy Helm Chart with   Argo 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144D5-4CE4-3F39-E246-AEA2261CB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8620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65D6-CD1E-8B56-C45A-8FD0CF13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Helm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72D3-0267-38F3-A00D-5F4798F1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Helm charts package Kubernetes configurations. At their simplest, they’re a collection of Kubernetes manifest files that define the cluster objects required by a particular app. </a:t>
            </a:r>
          </a:p>
          <a:p>
            <a:r>
              <a:rPr lang="en-US" dirty="0">
                <a:latin typeface="+mj-lt"/>
              </a:rPr>
              <a:t>Helm automates the process of creating all the objects when you deploy the chart to your cluster, then manages the deployment through its life.</a:t>
            </a:r>
          </a:p>
          <a:p>
            <a:r>
              <a:rPr lang="en-US" dirty="0" err="1">
                <a:latin typeface="+mj-lt"/>
              </a:rPr>
              <a:t>Values.yaml</a:t>
            </a:r>
            <a:r>
              <a:rPr lang="en-US" dirty="0">
                <a:latin typeface="+mj-lt"/>
              </a:rPr>
              <a:t>: </a:t>
            </a:r>
            <a:r>
              <a:rPr lang="en-US" b="0" i="0" dirty="0">
                <a:solidFill>
                  <a:srgbClr val="4A4D57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 </a:t>
            </a:r>
            <a:r>
              <a:rPr lang="en-US" dirty="0">
                <a:latin typeface="+mj-lt"/>
              </a:rPr>
              <a:t>allowing users to set those values for their installation without having to manually edit the manifests that form the chart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81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10C-C142-082D-D1BD-4C2CC8DC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Argo CD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29417-551E-F55F-0604-374BD57E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Fetch the Helm Chart: Argo CD retrieves the Helm chart from a Helm repository or a git repository.</a:t>
            </a:r>
          </a:p>
          <a:p>
            <a:r>
              <a:rPr lang="en-US" dirty="0">
                <a:latin typeface="+mj-lt"/>
              </a:rPr>
              <a:t>Combine with Values: It combines the Helm chart with the values file (provided by the user or stored in the repository) to fill in the placeholders in the templates.</a:t>
            </a:r>
          </a:p>
          <a:p>
            <a:r>
              <a:rPr lang="en-US" dirty="0">
                <a:latin typeface="+mj-lt"/>
              </a:rPr>
              <a:t>Generate Manifests: Using Helm's templating engine, Argo CD generates the final Kubernetes manifests (YAML files).</a:t>
            </a:r>
          </a:p>
          <a:p>
            <a:r>
              <a:rPr lang="en-US" dirty="0">
                <a:latin typeface="+mj-lt"/>
              </a:rPr>
              <a:t>Apply Manifests: Argo CD applies these manifests to the Kubernetes cluster, ensuring the resources are created/updated as defined.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89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3C93-6842-07CC-7723-792CDF63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Helm values with Argo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D574D-2933-BD90-7575-4346D8D0C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954" y="2101700"/>
            <a:ext cx="8170303" cy="21546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3FD39-A0A4-5AFD-9F5C-57DF8B20A532}"/>
              </a:ext>
            </a:extLst>
          </p:cNvPr>
          <p:cNvSpPr txBox="1"/>
          <p:nvPr/>
        </p:nvSpPr>
        <p:spPr>
          <a:xfrm>
            <a:off x="1164771" y="4774363"/>
            <a:ext cx="110272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This results in Argo running helm template . --set </a:t>
            </a:r>
            <a:r>
              <a:rPr lang="en-US" sz="2800" dirty="0" err="1">
                <a:latin typeface="+mj-lt"/>
              </a:rPr>
              <a:t>replicaCount</a:t>
            </a:r>
            <a:r>
              <a:rPr lang="en-US" sz="2800" dirty="0">
                <a:latin typeface="+mj-lt"/>
              </a:rPr>
              <a:t>=2 to generate your deployment’s final manifest file from the Helm chart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323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5F73-E0B0-E6F7-A728-D33CA796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B18E-C5D2-3B58-7195-66FEA3C0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source:</a:t>
            </a:r>
          </a:p>
          <a:p>
            <a:pPr marL="0" indent="0">
              <a:buNone/>
            </a:pPr>
            <a:r>
              <a:rPr lang="en-IN" dirty="0"/>
              <a:t>    path: nginx-helm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repoURL</a:t>
            </a:r>
            <a:r>
              <a:rPr lang="en-IN" dirty="0"/>
              <a:t>: </a:t>
            </a:r>
            <a:r>
              <a:rPr lang="en-IN" dirty="0" err="1"/>
              <a:t>git@github.com:amitopenwriteup</a:t>
            </a:r>
            <a:r>
              <a:rPr lang="en-IN" dirty="0"/>
              <a:t>/nginx-</a:t>
            </a:r>
            <a:r>
              <a:rPr lang="en-IN" dirty="0" err="1"/>
              <a:t>argoproj.git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targetRevision</a:t>
            </a:r>
            <a:r>
              <a:rPr lang="en-IN" dirty="0"/>
              <a:t>: main</a:t>
            </a:r>
          </a:p>
          <a:p>
            <a:pPr marL="0" indent="0">
              <a:buNone/>
            </a:pPr>
            <a:r>
              <a:rPr lang="en-IN" dirty="0"/>
              <a:t>    helm: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valueFiles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- </a:t>
            </a:r>
            <a:r>
              <a:rPr lang="en-IN" dirty="0" err="1"/>
              <a:t>Values.yaml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syncPolicy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9354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8D69-8141-9D44-658D-E16186CE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Values.yaml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80EC-E728-9630-6147-2B0C1B5F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namespace:</a:t>
            </a:r>
          </a:p>
          <a:p>
            <a:pPr marL="0" indent="0">
              <a:buNone/>
            </a:pPr>
            <a:r>
              <a:rPr lang="en-US" dirty="0"/>
              <a:t>  name: </a:t>
            </a:r>
            <a:r>
              <a:rPr lang="en-US" dirty="0" err="1"/>
              <a:t>amit</a:t>
            </a:r>
            <a:r>
              <a:rPr lang="en-US" dirty="0"/>
              <a:t>-stage-nginx-namespace</a:t>
            </a:r>
          </a:p>
          <a:p>
            <a:pPr marL="0" indent="0">
              <a:buNone/>
            </a:pPr>
            <a:r>
              <a:rPr lang="en-US" dirty="0" err="1"/>
              <a:t>serviceAccount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name: </a:t>
            </a:r>
            <a:r>
              <a:rPr lang="en-US" dirty="0" err="1"/>
              <a:t>amit</a:t>
            </a:r>
            <a:r>
              <a:rPr lang="en-US" dirty="0"/>
              <a:t>-stage-nginx-</a:t>
            </a:r>
            <a:r>
              <a:rPr lang="en-US" dirty="0" err="1"/>
              <a:t>sa</a:t>
            </a:r>
            <a:endParaRPr lang="en-US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0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271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Nunito Sans</vt:lpstr>
      <vt:lpstr>Office Theme</vt:lpstr>
      <vt:lpstr>Deploy Helm Chart with   Argo CD</vt:lpstr>
      <vt:lpstr>Helm Chart</vt:lpstr>
      <vt:lpstr>How Argo CD works?</vt:lpstr>
      <vt:lpstr>Using Helm values with Argo</vt:lpstr>
      <vt:lpstr>.</vt:lpstr>
      <vt:lpstr>Values.yaml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6</cp:revision>
  <dcterms:created xsi:type="dcterms:W3CDTF">2024-06-17T05:59:27Z</dcterms:created>
  <dcterms:modified xsi:type="dcterms:W3CDTF">2024-06-17T17:24:15Z</dcterms:modified>
</cp:coreProperties>
</file>