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52B-B6F9-0D65-B6C3-1D287714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F4FBF-90B6-7748-6627-2623BF42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B59C-539E-F4DA-482E-3823ACA1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C1A4-32E7-2896-0DEE-B48398A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85FD-D945-F187-B50D-57B5A679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6C38-4FCD-72F9-F4A6-BA16B9F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C178-ED4C-DC67-FC87-53F37889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5A29-1CC8-201E-769C-16F7C9AE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C5B6-3F24-FD5D-C390-1EAB75B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7A45-75A5-8683-8BC1-73727A0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B6CBA-86A5-AEAC-936C-FD16F111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830EF-7DB5-4614-E95A-2483CFF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EE7-2C31-3143-28B8-9DBA9A1C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C67E-2D69-7DDB-44E2-F7C83E08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730D-2E5F-902A-7111-F13B520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41C-AE1B-5E09-2CA3-8E861AA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494F-152E-F783-836E-53072A22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CF1F-311D-6BFD-72D0-6A0A422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7F31-763F-C41A-E624-AB079ED4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2844-A1A4-11A7-37E1-BB31B55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1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45F-101D-4CDE-08AD-31C34499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1FD9-FB0D-AA87-6100-E929EFA4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54FE-B115-6B2D-4424-DCCC1090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87BC-9BBE-2E43-E77E-4C7DA1D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D437A-6424-4615-3498-1A6BA7A2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7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FAF4-3876-4B46-2640-AD7DDF4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248D-F1EF-BBD3-FB20-F1D9A18AC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DAF08-2A33-57AF-BDE4-77A88A88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54C20-8E70-9406-4369-DC56AAE7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751A-CC24-65D1-C08E-5E9DCD6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8D28-44A4-8919-BD58-0F26F1B2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8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58CF-312B-3A06-E6D9-0652DD6D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2556-0685-3566-38B3-1A68168D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FDB7-9188-3448-3A29-5F8B1FFB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FE0E3-3FB3-9DE1-8A1C-412BFFDF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C7424-2A28-A4EA-1627-AAA4EBF1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FD78B-7AF0-3A2C-300C-DE8AE10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0DC93-2512-8F87-62D9-5D64436B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BDF23-889B-7467-51F3-31E709FC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FE8-AF9E-4768-0B5C-631DEBC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1157-48C7-83CC-F480-22CF908F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6E00-87BF-04D2-8759-EA774E2F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ED221-D25E-A5D5-688F-285A7B9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9BBC-23D4-687A-4D61-33BA47BF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9D389-A9D5-DFF7-78F4-58CC40B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D2082-4DE6-C391-371A-94B5D0DF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2F83-4867-E0D6-10B0-02DC8AA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62AD-CC30-CF1D-1512-E3AE041F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9E9E-A6DD-92C4-95AF-437A0AF1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0664-F944-549D-7A09-77ADC25C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D798-4E32-BCF9-51DC-546C7021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3A08C-0D08-C6B3-C367-6168EA0B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513B-35B7-E62B-5D8F-40417B79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A6870-59FA-09F5-6310-3E66A8A8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E4BA6-47AC-7FAC-4713-84D9BCCD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B158-7339-EA78-E227-D9D17423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82DF1-94A1-1C14-D041-CC47D1DB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127F-BE40-F950-D7D5-4651F1D3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4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AA613-D0D3-8671-0A39-CA0D8885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3864-0AEB-4BAA-659D-49716C14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3760-E504-EECA-E2B9-B798CE12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53D7-922E-4FD7-AA98-79F1C0DD1C20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F9BA-7103-2B2C-02E0-6E34AE21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A69F-F297-701E-6FCB-BB6D8688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39F-4425-97A1-8523-95D9E8AE3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EC4A-D0A8-7133-E45B-AF076077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966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7185-D14B-FF0E-1964-47233014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5DDD-A120-7727-CD7E-45C75D5D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Helm hooks and </a:t>
            </a:r>
            <a:r>
              <a:rPr lang="en-US" sz="3600" dirty="0" err="1">
                <a:latin typeface="+mj-lt"/>
              </a:rPr>
              <a:t>ArgoCD</a:t>
            </a:r>
            <a:r>
              <a:rPr lang="en-US" sz="3600" dirty="0">
                <a:latin typeface="+mj-lt"/>
              </a:rPr>
              <a:t> hooks are both mechanisms used in Kubernetes-based environments to execute custom logic during specific lifecycle events</a:t>
            </a:r>
          </a:p>
          <a:p>
            <a:r>
              <a:rPr lang="en-US" sz="3600" dirty="0">
                <a:latin typeface="+mj-lt"/>
              </a:rPr>
              <a:t> However, they serve different purposes and are integrated differently within their respective deployment and management tools.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21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F99-5D82-7891-F42E-AE95D15F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Helm Hooks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5230-384B-DF8A-F4FB-4313259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Pre-install and Pre-upgrade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before any resources are created or modified during installation or </a:t>
            </a:r>
            <a:r>
              <a:rPr lang="en-US" dirty="0" err="1">
                <a:latin typeface="+mj-lt"/>
              </a:rPr>
              <a:t>upgrade.Useful</a:t>
            </a:r>
            <a:r>
              <a:rPr lang="en-US" dirty="0">
                <a:latin typeface="+mj-lt"/>
              </a:rPr>
              <a:t> for tasks like provisioning infrastructure or setting up prerequisites.</a:t>
            </a:r>
          </a:p>
          <a:p>
            <a:r>
              <a:rPr lang="en-US" dirty="0">
                <a:latin typeface="+mj-lt"/>
              </a:rPr>
              <a:t>Post-install and Post-upgrade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after resources are successfully created or modified during installation or </a:t>
            </a:r>
            <a:r>
              <a:rPr lang="en-US" dirty="0" err="1">
                <a:latin typeface="+mj-lt"/>
              </a:rPr>
              <a:t>upgrade.Useful</a:t>
            </a:r>
            <a:r>
              <a:rPr lang="en-US" dirty="0">
                <a:latin typeface="+mj-lt"/>
              </a:rPr>
              <a:t> for tasks like initializing applications or performing cleanup.</a:t>
            </a:r>
          </a:p>
          <a:p>
            <a:r>
              <a:rPr lang="en-US" dirty="0">
                <a:latin typeface="+mj-lt"/>
              </a:rPr>
              <a:t>Pre-delete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before resources are deleted during </a:t>
            </a:r>
            <a:r>
              <a:rPr lang="en-US" dirty="0" err="1">
                <a:latin typeface="+mj-lt"/>
              </a:rPr>
              <a:t>uninstallation.Useful</a:t>
            </a:r>
            <a:r>
              <a:rPr lang="en-US" dirty="0">
                <a:latin typeface="+mj-lt"/>
              </a:rPr>
              <a:t> for tasks like exporting data or performing final cleanup actions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4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05B-6425-7475-3EB0-644FB489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0BF9-7C70-BC60-8A1B-8A0F41AB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513"/>
            <a:ext cx="7924800" cy="4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840E-4BE6-8EF8-E2E7-41B87B2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Argo CD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50EE-F752-997A-AAB7-EEF17553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PreSync</a:t>
            </a:r>
            <a:r>
              <a:rPr lang="en-US" dirty="0">
                <a:latin typeface="+mj-lt"/>
              </a:rPr>
              <a:t> Hook: Executed before synchronization (deployment) of resources to the Kubernetes </a:t>
            </a:r>
            <a:r>
              <a:rPr lang="en-US" dirty="0" err="1">
                <a:latin typeface="+mj-lt"/>
              </a:rPr>
              <a:t>cluster.Useful</a:t>
            </a:r>
            <a:r>
              <a:rPr lang="en-US" dirty="0">
                <a:latin typeface="+mj-lt"/>
              </a:rPr>
              <a:t> for tasks like environment-specific configuration adjustments or validation checks.</a:t>
            </a:r>
          </a:p>
          <a:p>
            <a:r>
              <a:rPr lang="en-US" dirty="0">
                <a:latin typeface="+mj-lt"/>
              </a:rPr>
              <a:t>Sync Hook: Executed during synchronization, after resources are applied but before status is reported back to </a:t>
            </a:r>
            <a:r>
              <a:rPr lang="en-US" dirty="0" err="1">
                <a:latin typeface="+mj-lt"/>
              </a:rPr>
              <a:t>ArgoCD.Useful</a:t>
            </a:r>
            <a:r>
              <a:rPr lang="en-US" dirty="0">
                <a:latin typeface="+mj-lt"/>
              </a:rPr>
              <a:t> for tasks that need to be performed immediately after applying resources.</a:t>
            </a:r>
          </a:p>
          <a:p>
            <a:r>
              <a:rPr lang="en-US" dirty="0" err="1">
                <a:latin typeface="+mj-lt"/>
              </a:rPr>
              <a:t>PostSync</a:t>
            </a:r>
            <a:r>
              <a:rPr lang="en-US" dirty="0">
                <a:latin typeface="+mj-lt"/>
              </a:rPr>
              <a:t> Hook: Executed after synchronization is </a:t>
            </a:r>
            <a:r>
              <a:rPr lang="en-US" dirty="0" err="1">
                <a:latin typeface="+mj-lt"/>
              </a:rPr>
              <a:t>complete.Useful</a:t>
            </a:r>
            <a:r>
              <a:rPr lang="en-US" dirty="0">
                <a:latin typeface="+mj-lt"/>
              </a:rPr>
              <a:t> for tasks like notifications, logging, or triggering downstream processes.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10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42E-E0AB-0026-60C3-67677A73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14416-A609-0E1E-716D-D5D0A3E9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238314"/>
            <a:ext cx="8763000" cy="39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1F1-C1F2-8335-DD3A-DAD9319B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20AB-3C70-1DCD-F486-982140E3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Integration: Helm hooks are integrated within Helm charts and managed by the Helm client during installation, upgrade, and deletion operations.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hooks, on the other hand, are defined and managed within the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Application manifest and executed by the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controller during synchronization operations.</a:t>
            </a:r>
          </a:p>
          <a:p>
            <a:r>
              <a:rPr lang="en-US" dirty="0">
                <a:latin typeface="+mj-lt"/>
              </a:rPr>
              <a:t>Lifecycle Stage: Helm hooks are primarily tied to Helm's lifecycle events (install, upgrade, delete), whereas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hooks are specifically tied to </a:t>
            </a:r>
            <a:r>
              <a:rPr lang="en-US" dirty="0" err="1">
                <a:latin typeface="+mj-lt"/>
              </a:rPr>
              <a:t>ArgoCD's</a:t>
            </a:r>
            <a:r>
              <a:rPr lang="en-US" dirty="0">
                <a:latin typeface="+mj-lt"/>
              </a:rPr>
              <a:t> synchronization lifecycle (</a:t>
            </a:r>
            <a:r>
              <a:rPr lang="en-US" dirty="0" err="1">
                <a:latin typeface="+mj-lt"/>
              </a:rPr>
              <a:t>PreSync</a:t>
            </a:r>
            <a:r>
              <a:rPr lang="en-US" dirty="0">
                <a:latin typeface="+mj-lt"/>
              </a:rPr>
              <a:t>, Sync, </a:t>
            </a:r>
            <a:r>
              <a:rPr lang="en-US" dirty="0" err="1">
                <a:latin typeface="+mj-lt"/>
              </a:rPr>
              <a:t>PostSync</a:t>
            </a:r>
            <a:r>
              <a:rPr lang="en-US" dirty="0">
                <a:latin typeface="+mj-lt"/>
              </a:rPr>
              <a:t>).</a:t>
            </a:r>
          </a:p>
          <a:p>
            <a:r>
              <a:rPr lang="en-US" dirty="0">
                <a:latin typeface="+mj-lt"/>
              </a:rPr>
              <a:t>Customization: Both Helm hooks and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hooks allow customization through YAML definitions, but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hooks offer a more integrated approach for Kubernetes-native deployments managed by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8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Hooks</vt:lpstr>
      <vt:lpstr>Hooks</vt:lpstr>
      <vt:lpstr>Helm Hooks Types</vt:lpstr>
      <vt:lpstr>..</vt:lpstr>
      <vt:lpstr>Argo CD Hooks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8</cp:revision>
  <dcterms:created xsi:type="dcterms:W3CDTF">2024-06-17T07:35:46Z</dcterms:created>
  <dcterms:modified xsi:type="dcterms:W3CDTF">2024-06-17T07:42:23Z</dcterms:modified>
</cp:coreProperties>
</file>