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0195-E694-3A72-9836-6C2E94B2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B4D8-9E09-F0B9-1E09-B352484F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7AFC-5F7C-BC0B-B05A-438C753C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6810-C861-0C29-5F43-55A2D7E4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416E-4F5A-B66C-71E7-0D0E6630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47A7-DB98-8996-614B-8BA0F2F6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558E0-C101-437E-3823-9DBCE4FD8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AA49-531A-12DA-8172-D47C9A91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FDA2-B786-34A4-FD09-54D7D772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3701-41BB-5F16-542E-3C4A1DE2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2F8C4-C1C5-8325-76CD-7CA6CDA09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2BF-75B1-9C4F-9453-CA3556FA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21B6-A855-264B-10F9-1ABCCEFE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00C1-FEE6-32B0-CB01-A7A71CDA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0E3B-D180-8011-B6A6-8D636EAB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C223-AC07-6FD8-4ACA-AF2B0C1A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7CA3-32A8-D91B-E616-3EA7FF16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C6C5-F3D2-BC5B-5F4F-39613DDD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9AB6-401D-FDB0-A449-61E6A5B7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DE21-14CA-9576-EF93-9A89A657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8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71B1-0044-D290-0B3F-E21838F1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8657-7942-134B-FE0A-FFC7AE52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0D34-41E3-6ABA-D003-0A1B3C1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77E0-534E-A677-3359-721D4BE3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31E7-1C38-7A1C-3465-D6BC1AA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4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D96-4EE6-06BA-F078-2E68A471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AC71-B179-AA3B-3639-A9C5B7F62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11D6-E60C-79E8-AAB6-43889C43F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2E37B-5738-6881-C63D-3483B5AB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89769-6D5A-9F46-070B-E4B43D95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C7F15-C675-1C82-B0B8-41219AB2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FFF5-B6C7-5FC1-EDE3-F7466A96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8BEB-D1CE-E75E-B958-A47D21CD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A390-9877-F1EA-A7E0-976EF5FE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9A1DD-AD97-2F2B-D111-027406F32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EBD7E-F7E2-365D-E074-2BADB3031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CFFAD-FA47-D093-F1E3-2BBAD044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2F338-0747-FA68-A6B0-9B5E9BDA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CC97C-0316-7120-722F-10542264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26D7-F3B5-5B4D-12DB-7234A3F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F5579-B14C-2652-5075-ABD0C074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F8D7E-647B-E461-CA1E-5F2E052B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60BF-B99C-5087-B640-2E6DC2AA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750C0-4C3F-02FA-5D40-59DF664F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D6685-59F5-9F57-16E1-D8B91970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D741-693F-5E98-66BE-A59A37B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479-E0EF-0B2E-2297-7B956C39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F506-ADEE-F8C3-8F4A-8F4B8B23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D25D7-8E2A-21E6-409B-4DDC2B7D0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209F-5119-D1BD-E516-73F8E90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2554-B1A5-9E81-2380-0051304C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A7C67-3B8D-0DED-A429-8BEB46E0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D30E-9DA9-6158-08E4-0FE4B1B8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CB8AE-7923-8D8B-7C7E-605499FB8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C7E6-7F0A-2CE0-ED1A-2F3C1A51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40680-7295-EFA1-3509-326B88B7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A55F-D6DA-D506-6E67-CF137077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22D8-A5A4-3274-3EFA-9ABB8620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83348-A6BA-1996-29F0-A7726CF8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A254D-0627-03D6-566E-E90A914A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D78E-BA38-B0F5-C713-19AE663E2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A38C-02F3-4ED0-8C32-9B0CEC6E66E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169E-6979-A42E-DCC9-44CB502A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5950-65C0-DF3D-033C-06C69D33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2718-643A-4C08-AAA1-ADC7DE9C8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2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451-D8F6-3530-2A47-8BB3DD9E6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Sync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01597-2D0A-C035-2BFD-D2604D2A9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4307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EB5-54BC-39C0-F979-02678E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ArgoCD</a:t>
            </a:r>
            <a:r>
              <a:rPr lang="en-US" dirty="0"/>
              <a:t> Sync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E991-04EB-A4F8-827D-D5635535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Pre-Sync: Executes before applying manifests to Kubernetes.</a:t>
            </a:r>
          </a:p>
          <a:p>
            <a:r>
              <a:rPr lang="en-US" sz="3200" dirty="0">
                <a:latin typeface="+mj-lt"/>
              </a:rPr>
              <a:t>Purpose: Executes tasks before deployment.</a:t>
            </a:r>
          </a:p>
          <a:p>
            <a:r>
              <a:rPr lang="en-US" sz="3200" dirty="0">
                <a:latin typeface="+mj-lt"/>
              </a:rPr>
              <a:t>Example use cases:</a:t>
            </a:r>
          </a:p>
          <a:p>
            <a:pPr lvl="1"/>
            <a:r>
              <a:rPr lang="en-US" sz="3200" dirty="0">
                <a:latin typeface="+mj-lt"/>
              </a:rPr>
              <a:t>Validation checks.</a:t>
            </a:r>
          </a:p>
          <a:p>
            <a:pPr lvl="1"/>
            <a:r>
              <a:rPr lang="en-US" sz="3200" dirty="0">
                <a:latin typeface="+mj-lt"/>
              </a:rPr>
              <a:t>Configurations adjustments.</a:t>
            </a:r>
          </a:p>
          <a:p>
            <a:pPr lvl="1"/>
            <a:r>
              <a:rPr lang="en-US" sz="3200" dirty="0" err="1">
                <a:latin typeface="+mj-lt"/>
              </a:rPr>
              <a:t>Configmap</a:t>
            </a:r>
            <a:endParaRPr lang="en-US" sz="3200" dirty="0">
              <a:latin typeface="+mj-lt"/>
            </a:endParaRPr>
          </a:p>
          <a:p>
            <a:r>
              <a:rPr lang="en-US" sz="3600" dirty="0">
                <a:latin typeface="+mj-lt"/>
              </a:rPr>
              <a:t>Controlled by annotations (argocd.argoproj.io/hook: </a:t>
            </a:r>
            <a:r>
              <a:rPr lang="en-US" sz="3600" dirty="0" err="1">
                <a:latin typeface="+mj-lt"/>
              </a:rPr>
              <a:t>PreSync</a:t>
            </a:r>
            <a:r>
              <a:rPr lang="en-US" sz="36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9327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DBA2-8948-21A9-448C-E934D515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23CC-BFE0-1063-1DD3-6E44FD6F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Post-Sync: Executes after applying manifests.</a:t>
            </a:r>
          </a:p>
          <a:p>
            <a:r>
              <a:rPr lang="en-IN" sz="3200" dirty="0">
                <a:latin typeface="+mj-lt"/>
              </a:rPr>
              <a:t>Purpose: Executes tasks after deployment.</a:t>
            </a:r>
          </a:p>
          <a:p>
            <a:r>
              <a:rPr lang="en-IN" sz="3200" dirty="0">
                <a:latin typeface="+mj-lt"/>
              </a:rPr>
              <a:t>Example use cases:</a:t>
            </a:r>
          </a:p>
          <a:p>
            <a:r>
              <a:rPr lang="en-IN" sz="3200" dirty="0">
                <a:latin typeface="+mj-lt"/>
              </a:rPr>
              <a:t>Database migrations.</a:t>
            </a:r>
          </a:p>
          <a:p>
            <a:r>
              <a:rPr lang="en-IN" sz="3200" dirty="0">
                <a:latin typeface="+mj-lt"/>
              </a:rPr>
              <a:t>Sending notifications.</a:t>
            </a:r>
          </a:p>
          <a:p>
            <a:r>
              <a:rPr lang="en-IN" sz="3200" dirty="0">
                <a:latin typeface="+mj-lt"/>
              </a:rPr>
              <a:t>Controlled by annotations (argocd.argoproj.io/hook: </a:t>
            </a:r>
            <a:r>
              <a:rPr lang="en-IN" sz="3200" dirty="0" err="1">
                <a:latin typeface="+mj-lt"/>
              </a:rPr>
              <a:t>PostSync</a:t>
            </a:r>
            <a:r>
              <a:rPr lang="en-IN" sz="3200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7987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EDB-7D5E-6A3B-4579-9EEC22E4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1BF0-DC46-5D92-0962-1D9BD5A6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Definition: Mechanism to order sync operations.</a:t>
            </a:r>
          </a:p>
          <a:p>
            <a:r>
              <a:rPr lang="en-IN" sz="3200" dirty="0">
                <a:latin typeface="+mj-lt"/>
              </a:rPr>
              <a:t>Importance: Ensures dependencies are met during deployment.</a:t>
            </a:r>
          </a:p>
          <a:p>
            <a:r>
              <a:rPr lang="en-IN" sz="3200" dirty="0">
                <a:latin typeface="+mj-lt"/>
              </a:rPr>
              <a:t>Configuration: Controlled by argocd.argoproj.io/sync-wave annotation.</a:t>
            </a:r>
          </a:p>
        </p:txBody>
      </p:sp>
    </p:spTree>
    <p:extLst>
      <p:ext uri="{BB962C8B-B14F-4D97-AF65-F5344CB8AC3E}">
        <p14:creationId xmlns:p14="http://schemas.microsoft.com/office/powerpoint/2010/main" val="219981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9FB6-43A8-9A6F-63CD-6EFEEF78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ED2E3-7804-E750-9CFF-8BD02D80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j-lt"/>
              </a:rPr>
              <a:t>Sync Waves order</a:t>
            </a:r>
          </a:p>
          <a:p>
            <a:r>
              <a:rPr lang="en-IN" sz="3200" dirty="0">
                <a:latin typeface="+mj-lt"/>
              </a:rPr>
              <a:t>Namespace</a:t>
            </a:r>
          </a:p>
          <a:p>
            <a:r>
              <a:rPr lang="en-IN" sz="3200" dirty="0">
                <a:latin typeface="+mj-lt"/>
              </a:rPr>
              <a:t>Service account</a:t>
            </a:r>
          </a:p>
          <a:p>
            <a:r>
              <a:rPr lang="en-IN" sz="3200" dirty="0" err="1">
                <a:latin typeface="+mj-lt"/>
              </a:rPr>
              <a:t>Presync</a:t>
            </a:r>
            <a:endParaRPr lang="en-IN" sz="3200" dirty="0">
              <a:latin typeface="+mj-lt"/>
            </a:endParaRPr>
          </a:p>
          <a:p>
            <a:r>
              <a:rPr lang="en-IN" sz="3200" dirty="0">
                <a:latin typeface="+mj-lt"/>
              </a:rPr>
              <a:t>Deployment</a:t>
            </a:r>
          </a:p>
          <a:p>
            <a:r>
              <a:rPr lang="en-IN" sz="3200" dirty="0" err="1">
                <a:latin typeface="+mj-lt"/>
              </a:rPr>
              <a:t>postsync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83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Sync Hooks</vt:lpstr>
      <vt:lpstr>Introduction to ArgoCD Sync Hooks</vt:lpstr>
      <vt:lpstr>..</vt:lpstr>
      <vt:lpstr>Sync Waves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4</cp:revision>
  <dcterms:created xsi:type="dcterms:W3CDTF">2024-06-17T18:25:38Z</dcterms:created>
  <dcterms:modified xsi:type="dcterms:W3CDTF">2024-06-17T18:29:17Z</dcterms:modified>
</cp:coreProperties>
</file>