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57"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38" autoAdjust="0"/>
  </p:normalViewPr>
  <p:slideViewPr>
    <p:cSldViewPr>
      <p:cViewPr varScale="1">
        <p:scale>
          <a:sx n="68" d="100"/>
          <a:sy n="68" d="100"/>
        </p:scale>
        <p:origin x="-144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8B81BCC-E883-4BBF-A1AC-34A33C0FC62B}" type="datetimeFigureOut">
              <a:rPr lang="en-US" smtClean="0"/>
              <a:t>07/06/2020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6772838-E819-4814-B2F3-0104B1791AB7}" type="slidenum">
              <a:rPr lang="en-US" smtClean="0"/>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B81BCC-E883-4BBF-A1AC-34A33C0FC62B}" type="datetimeFigureOut">
              <a:rPr lang="en-US" smtClean="0"/>
              <a:t>07/06/2020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772838-E819-4814-B2F3-0104B1791AB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B81BCC-E883-4BBF-A1AC-34A33C0FC62B}" type="datetimeFigureOut">
              <a:rPr lang="en-US" smtClean="0"/>
              <a:t>07/06/2020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772838-E819-4814-B2F3-0104B1791AB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8B81BCC-E883-4BBF-A1AC-34A33C0FC62B}" type="datetimeFigureOut">
              <a:rPr lang="en-US" smtClean="0"/>
              <a:t>07/06/2020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772838-E819-4814-B2F3-0104B1791AB7}" type="slidenum">
              <a:rPr lang="en-US" smtClean="0"/>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B81BCC-E883-4BBF-A1AC-34A33C0FC62B}" type="datetimeFigureOut">
              <a:rPr lang="en-US" smtClean="0"/>
              <a:t>07/06/2020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6772838-E819-4814-B2F3-0104B1791AB7}"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B81BCC-E883-4BBF-A1AC-34A33C0FC62B}" type="datetimeFigureOut">
              <a:rPr lang="en-US" smtClean="0"/>
              <a:t>07/06/2020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772838-E819-4814-B2F3-0104B1791AB7}" type="slidenum">
              <a:rPr lang="en-US" smtClean="0"/>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8B81BCC-E883-4BBF-A1AC-34A33C0FC62B}" type="datetimeFigureOut">
              <a:rPr lang="en-US" smtClean="0"/>
              <a:t>07/06/2020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772838-E819-4814-B2F3-0104B1791AB7}" type="slidenum">
              <a:rPr lang="en-US" smtClean="0"/>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B81BCC-E883-4BBF-A1AC-34A33C0FC62B}" type="datetimeFigureOut">
              <a:rPr lang="en-US" smtClean="0"/>
              <a:t>07/06/2020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772838-E819-4814-B2F3-0104B1791AB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81BCC-E883-4BBF-A1AC-34A33C0FC62B}" type="datetimeFigureOut">
              <a:rPr lang="en-US" smtClean="0"/>
              <a:t>07/06/2020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772838-E819-4814-B2F3-0104B1791AB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B81BCC-E883-4BBF-A1AC-34A33C0FC62B}" type="datetimeFigureOut">
              <a:rPr lang="en-US" smtClean="0"/>
              <a:t>07/06/2020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772838-E819-4814-B2F3-0104B1791AB7}" type="slidenum">
              <a:rPr lang="en-US" smtClean="0"/>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B81BCC-E883-4BBF-A1AC-34A33C0FC62B}" type="datetimeFigureOut">
              <a:rPr lang="en-US" smtClean="0"/>
              <a:t>07/06/2020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56772838-E819-4814-B2F3-0104B1791AB7}" type="slidenum">
              <a:rPr lang="en-US" smtClean="0"/>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8B81BCC-E883-4BBF-A1AC-34A33C0FC62B}" type="datetimeFigureOut">
              <a:rPr lang="en-US" smtClean="0"/>
              <a:t>07/06/2020</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6772838-E819-4814-B2F3-0104B1791AB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itrc.sandipfoundation.org/wp-content/uploads/2018/07/3.3.5_146_A-Device-Controlled-Using-Eye-Movement.pdf" TargetMode="External"/><Relationship Id="rId2" Type="http://schemas.openxmlformats.org/officeDocument/2006/relationships/hyperlink" Target="https://www.hindawi.com/journals/cin/2017/5739301/"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25919286_Eye-controlled_mouse_cursor_for_physically_disabled_individu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570018"/>
            <a:ext cx="5791200" cy="1066800"/>
          </a:xfrm>
        </p:spPr>
        <p:txBody>
          <a:bodyPr>
            <a:normAutofit/>
          </a:bodyPr>
          <a:lstStyle/>
          <a:p>
            <a:r>
              <a:rPr lang="en-US" sz="2400" dirty="0" smtClean="0">
                <a:solidFill>
                  <a:schemeClr val="tx1"/>
                </a:solidFill>
                <a:latin typeface="Arial" panose="020B0604020202020204" pitchFamily="34" charset="0"/>
                <a:cs typeface="Arial" panose="020B0604020202020204" pitchFamily="34" charset="0"/>
              </a:rPr>
              <a:t> A new vision for disabled people</a:t>
            </a:r>
            <a:endParaRPr lang="en-US" sz="2400" dirty="0">
              <a:solidFill>
                <a:schemeClr val="tx1"/>
              </a:solidFill>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81000" y="1828800"/>
            <a:ext cx="7543800" cy="841375"/>
          </a:xfrm>
        </p:spPr>
        <p:txBody>
          <a:bodyPr>
            <a:normAutofit fontScale="90000"/>
          </a:bodyPr>
          <a:lstStyle/>
          <a:p>
            <a:pPr algn="ctr"/>
            <a:r>
              <a:rPr lang="en-US" sz="6000" b="1" dirty="0" smtClean="0">
                <a:solidFill>
                  <a:schemeClr val="tx1"/>
                </a:solidFill>
                <a:latin typeface="Arial" panose="020B0604020202020204" pitchFamily="34" charset="0"/>
                <a:cs typeface="Arial" panose="020B0604020202020204" pitchFamily="34" charset="0"/>
              </a:rPr>
              <a:t>EYE-CURSOR</a:t>
            </a:r>
            <a:endParaRPr lang="en-US" sz="4800" b="1"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236" y="3657600"/>
            <a:ext cx="2641193" cy="2641193"/>
          </a:xfrm>
          <a:prstGeom prst="rect">
            <a:avLst/>
          </a:prstGeom>
        </p:spPr>
      </p:pic>
    </p:spTree>
    <p:extLst>
      <p:ext uri="{BB962C8B-B14F-4D97-AF65-F5344CB8AC3E}">
        <p14:creationId xmlns:p14="http://schemas.microsoft.com/office/powerpoint/2010/main" val="896148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u="sng" dirty="0" smtClean="0">
                <a:solidFill>
                  <a:schemeClr val="tx1"/>
                </a:solidFill>
                <a:latin typeface="Arial" panose="020B0604020202020204" pitchFamily="34" charset="0"/>
                <a:cs typeface="Arial" panose="020B0604020202020204" pitchFamily="34" charset="0"/>
              </a:rPr>
              <a:t>ABSTRACT</a:t>
            </a:r>
            <a:endParaRPr lang="en-US" b="1" u="sng"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pPr marL="114300" indent="0">
              <a:buNone/>
            </a:pPr>
            <a:r>
              <a:rPr lang="en-US" dirty="0" smtClean="0"/>
              <a:t>	</a:t>
            </a:r>
            <a:r>
              <a:rPr lang="en-US" sz="2000" dirty="0" smtClean="0">
                <a:latin typeface="Arial" panose="020B0604020202020204" pitchFamily="34" charset="0"/>
                <a:cs typeface="Arial" panose="020B0604020202020204" pitchFamily="34" charset="0"/>
              </a:rPr>
              <a:t>One of the mankind’s major senses is its eyesight. Eye </a:t>
            </a:r>
            <a:r>
              <a:rPr lang="en-US" sz="2000" dirty="0">
                <a:latin typeface="Arial" panose="020B0604020202020204" pitchFamily="34" charset="0"/>
                <a:cs typeface="Arial" panose="020B0604020202020204" pitchFamily="34" charset="0"/>
              </a:rPr>
              <a:t>is different from other body parts that make up the human sensor array. Fiction has had people operating things using sight rather than hands a long time ago, yet the technology hasn't developed into the mainstream as of yet. The major reasons seem to be the cost of the system with most applications of gaze tracking being for specialist fields. The main objective of this </a:t>
            </a:r>
            <a:r>
              <a:rPr lang="en-US" sz="2000" dirty="0" smtClean="0">
                <a:latin typeface="Arial" panose="020B0604020202020204" pitchFamily="34" charset="0"/>
                <a:cs typeface="Arial" panose="020B0604020202020204" pitchFamily="34" charset="0"/>
              </a:rPr>
              <a:t>presentation </a:t>
            </a:r>
            <a:r>
              <a:rPr lang="en-US" sz="2000" dirty="0">
                <a:latin typeface="Arial" panose="020B0604020202020204" pitchFamily="34" charset="0"/>
                <a:cs typeface="Arial" panose="020B0604020202020204" pitchFamily="34" charset="0"/>
              </a:rPr>
              <a:t>is to make a </a:t>
            </a:r>
            <a:r>
              <a:rPr lang="en-US" sz="2000" dirty="0" smtClean="0">
                <a:latin typeface="Arial" panose="020B0604020202020204" pitchFamily="34" charset="0"/>
                <a:cs typeface="Arial" panose="020B0604020202020204" pitchFamily="34" charset="0"/>
              </a:rPr>
              <a:t>paralyzed </a:t>
            </a:r>
            <a:r>
              <a:rPr lang="en-US" sz="2000" dirty="0">
                <a:latin typeface="Arial" panose="020B0604020202020204" pitchFamily="34" charset="0"/>
                <a:cs typeface="Arial" panose="020B0604020202020204" pitchFamily="34" charset="0"/>
              </a:rPr>
              <a:t>person having good eye functioning to interact and work with computer in order to use it in an efficient way, in order to overcome his disabilities and communicate globally.</a:t>
            </a:r>
          </a:p>
        </p:txBody>
      </p:sp>
    </p:spTree>
    <p:extLst>
      <p:ext uri="{BB962C8B-B14F-4D97-AF65-F5344CB8AC3E}">
        <p14:creationId xmlns:p14="http://schemas.microsoft.com/office/powerpoint/2010/main" val="2255551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u="sng" dirty="0" smtClean="0">
                <a:solidFill>
                  <a:schemeClr val="tx1"/>
                </a:solidFill>
                <a:latin typeface="Arial" panose="020B0604020202020204" pitchFamily="34" charset="0"/>
                <a:cs typeface="Arial" panose="020B0604020202020204" pitchFamily="34" charset="0"/>
              </a:rPr>
              <a:t>PROBLEM STATEMENT</a:t>
            </a:r>
            <a:endParaRPr lang="en-US" sz="4000" b="1" u="sng"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609600" y="1676400"/>
            <a:ext cx="685800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Problem faced by people due to illness.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Important for handicapped and disabled.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581400"/>
            <a:ext cx="5638800" cy="2840136"/>
          </a:xfrm>
          <a:prstGeom prst="rect">
            <a:avLst/>
          </a:prstGeom>
        </p:spPr>
      </p:pic>
    </p:spTree>
    <p:extLst>
      <p:ext uri="{BB962C8B-B14F-4D97-AF65-F5344CB8AC3E}">
        <p14:creationId xmlns:p14="http://schemas.microsoft.com/office/powerpoint/2010/main" val="2412430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326" y="1219200"/>
            <a:ext cx="6470073" cy="5341244"/>
          </a:xfrm>
          <a:prstGeom prst="rect">
            <a:avLst/>
          </a:prstGeom>
        </p:spPr>
      </p:pic>
      <p:sp>
        <p:nvSpPr>
          <p:cNvPr id="2" name="Title 1"/>
          <p:cNvSpPr>
            <a:spLocks noGrp="1"/>
          </p:cNvSpPr>
          <p:nvPr>
            <p:ph type="title"/>
          </p:nvPr>
        </p:nvSpPr>
        <p:spPr/>
        <p:txBody>
          <a:bodyPr/>
          <a:lstStyle/>
          <a:p>
            <a:pPr algn="ctr"/>
            <a:r>
              <a:rPr lang="en-US" sz="4000" b="1" u="sng" dirty="0" smtClean="0">
                <a:solidFill>
                  <a:schemeClr val="tx1"/>
                </a:solidFill>
                <a:latin typeface="Arial" panose="020B0604020202020204" pitchFamily="34" charset="0"/>
                <a:cs typeface="Arial" panose="020B0604020202020204" pitchFamily="34" charset="0"/>
              </a:rPr>
              <a:t>BLOCK DIAGRAM</a:t>
            </a:r>
            <a:endParaRPr lang="en-US" sz="4000" b="1"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8890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u="sng" dirty="0" smtClean="0">
                <a:solidFill>
                  <a:schemeClr val="tx1"/>
                </a:solidFill>
                <a:latin typeface="Arial" panose="020B0604020202020204" pitchFamily="34" charset="0"/>
                <a:cs typeface="Arial" panose="020B0604020202020204" pitchFamily="34" charset="0"/>
              </a:rPr>
              <a:t>REQUIREMENTS</a:t>
            </a:r>
            <a:endParaRPr lang="en-US" b="1" u="sng"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762000" y="1600200"/>
            <a:ext cx="449580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Software Requirements: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1. Python 3.6.8.</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2. </a:t>
            </a:r>
            <a:r>
              <a:rPr lang="en-US" sz="2000" dirty="0" err="1" smtClean="0">
                <a:latin typeface="Arial" panose="020B0604020202020204" pitchFamily="34" charset="0"/>
                <a:cs typeface="Arial" panose="020B0604020202020204" pitchFamily="34" charset="0"/>
              </a:rPr>
              <a:t>OpenCV</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Hardware Requirements:</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1. Monitor</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2. HD Camera.</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3. CPU 1.90GHz.</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4. 4GB RAM.</a:t>
            </a:r>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4038600"/>
            <a:ext cx="4724400" cy="2657475"/>
          </a:xfrm>
          <a:prstGeom prst="rect">
            <a:avLst/>
          </a:prstGeom>
        </p:spPr>
      </p:pic>
    </p:spTree>
    <p:extLst>
      <p:ext uri="{BB962C8B-B14F-4D97-AF65-F5344CB8AC3E}">
        <p14:creationId xmlns:p14="http://schemas.microsoft.com/office/powerpoint/2010/main" val="119842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u="sng" dirty="0" smtClean="0">
                <a:solidFill>
                  <a:schemeClr val="tx1"/>
                </a:solidFill>
                <a:latin typeface="Arial" panose="020B0604020202020204" pitchFamily="34" charset="0"/>
                <a:cs typeface="Arial" panose="020B0604020202020204" pitchFamily="34" charset="0"/>
              </a:rPr>
              <a:t>IMPLEMENTATION</a:t>
            </a:r>
            <a:endParaRPr lang="en-US" sz="4000" b="1" u="sng"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381000" y="1219200"/>
            <a:ext cx="7620000" cy="5181600"/>
          </a:xfrm>
        </p:spPr>
        <p:txBody>
          <a:bodyPr>
            <a:normAutofit/>
          </a:bodyPr>
          <a:lstStyle/>
          <a:p>
            <a:r>
              <a:rPr lang="en-US" sz="2000" dirty="0" smtClean="0">
                <a:latin typeface="Arial" panose="020B0604020202020204" pitchFamily="34" charset="0"/>
                <a:cs typeface="Arial" panose="020B0604020202020204" pitchFamily="34" charset="0"/>
              </a:rPr>
              <a:t>Initialization.</a:t>
            </a:r>
          </a:p>
          <a:p>
            <a:pPr marL="114300" indent="0">
              <a:buNone/>
            </a:pP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Face detection.</a:t>
            </a:r>
          </a:p>
          <a:p>
            <a:pPr marL="114300" indent="0">
              <a:buNone/>
            </a:pP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Eye detection.</a:t>
            </a:r>
          </a:p>
          <a:p>
            <a:pPr marL="114300" indent="0">
              <a:buNone/>
            </a:pP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5427"/>
          <a:stretch/>
        </p:blipFill>
        <p:spPr>
          <a:xfrm>
            <a:off x="2514600" y="3408218"/>
            <a:ext cx="5943600" cy="3297382"/>
          </a:xfrm>
          <a:prstGeom prst="rect">
            <a:avLst/>
          </a:prstGeom>
          <a:ln>
            <a:noFill/>
          </a:ln>
          <a:effectLst>
            <a:softEdge rad="112500"/>
          </a:effectLst>
        </p:spPr>
      </p:pic>
    </p:spTree>
    <p:extLst>
      <p:ext uri="{BB962C8B-B14F-4D97-AF65-F5344CB8AC3E}">
        <p14:creationId xmlns:p14="http://schemas.microsoft.com/office/powerpoint/2010/main" val="2648828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u="sng" dirty="0" smtClean="0">
                <a:solidFill>
                  <a:schemeClr val="tx1"/>
                </a:solidFill>
                <a:latin typeface="Arial" panose="020B0604020202020204" pitchFamily="34" charset="0"/>
                <a:cs typeface="Arial" panose="020B0604020202020204" pitchFamily="34" charset="0"/>
              </a:rPr>
              <a:t>RESULT</a:t>
            </a:r>
            <a:endParaRPr lang="en-US" sz="4000" b="1" u="sng" dirty="0">
              <a:solidFill>
                <a:schemeClr val="tx1"/>
              </a:solidFill>
              <a:latin typeface="Arial" panose="020B0604020202020204" pitchFamily="34" charset="0"/>
              <a:cs typeface="Arial" panose="020B0604020202020204" pitchFamily="34" charset="0"/>
            </a:endParaRPr>
          </a:p>
        </p:txBody>
      </p:sp>
      <p:pic>
        <p:nvPicPr>
          <p:cNvPr id="8" name="Content Placeholder 7"/>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l="23432" t="37025" b="35436"/>
          <a:stretch/>
        </p:blipFill>
        <p:spPr>
          <a:xfrm>
            <a:off x="4623582" y="3962399"/>
            <a:ext cx="3141971" cy="2276491"/>
          </a:xfr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0939" t="36646" b="36277"/>
          <a:stretch/>
        </p:blipFill>
        <p:spPr>
          <a:xfrm>
            <a:off x="4623582" y="1385668"/>
            <a:ext cx="3124200" cy="198354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21952" t="34459" b="36618"/>
          <a:stretch/>
        </p:blipFill>
        <p:spPr>
          <a:xfrm>
            <a:off x="829046" y="1385668"/>
            <a:ext cx="3590553" cy="1983545"/>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21961" t="37715" r="-869" b="36620"/>
          <a:stretch/>
        </p:blipFill>
        <p:spPr>
          <a:xfrm>
            <a:off x="829046" y="3962400"/>
            <a:ext cx="3590553" cy="2276491"/>
          </a:xfrm>
          <a:prstGeom prst="rect">
            <a:avLst/>
          </a:prstGeom>
        </p:spPr>
      </p:pic>
    </p:spTree>
    <p:extLst>
      <p:ext uri="{BB962C8B-B14F-4D97-AF65-F5344CB8AC3E}">
        <p14:creationId xmlns:p14="http://schemas.microsoft.com/office/powerpoint/2010/main" val="400019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u="sng" dirty="0" smtClean="0">
                <a:solidFill>
                  <a:schemeClr val="tx1"/>
                </a:solidFill>
                <a:latin typeface="Arial" panose="020B0604020202020204" pitchFamily="34" charset="0"/>
                <a:cs typeface="Arial" panose="020B0604020202020204" pitchFamily="34" charset="0"/>
              </a:rPr>
              <a:t>CONCLUSION</a:t>
            </a:r>
            <a:endParaRPr lang="en-US" sz="4000" b="1" u="sng"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normAutofit/>
          </a:bodyPr>
          <a:lstStyle/>
          <a:p>
            <a:r>
              <a:rPr lang="en-US" sz="2000" dirty="0">
                <a:latin typeface="Arial" panose="020B0604020202020204" pitchFamily="34" charset="0"/>
                <a:cs typeface="Arial" panose="020B0604020202020204" pitchFamily="34" charset="0"/>
              </a:rPr>
              <a:t> Eye Mouse is a very helpful tool which can replace a normal mouse device. </a:t>
            </a:r>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Its simple, multipurpose and helpful in virtual or interactive computer gaming &amp; advertisement</a:t>
            </a:r>
            <a:r>
              <a:rPr lang="en-US" sz="2000">
                <a:latin typeface="Arial" panose="020B0604020202020204" pitchFamily="34" charset="0"/>
                <a:cs typeface="Arial" panose="020B0604020202020204" pitchFamily="34" charset="0"/>
              </a:rPr>
              <a:t>. </a:t>
            </a:r>
            <a:endParaRPr lang="en-US" sz="200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 gift for Physically challenged people.</a:t>
            </a:r>
          </a:p>
        </p:txBody>
      </p:sp>
    </p:spTree>
    <p:extLst>
      <p:ext uri="{BB962C8B-B14F-4D97-AF65-F5344CB8AC3E}">
        <p14:creationId xmlns:p14="http://schemas.microsoft.com/office/powerpoint/2010/main" val="1673373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u="sng" dirty="0" smtClean="0">
                <a:solidFill>
                  <a:schemeClr val="tx1"/>
                </a:solidFill>
                <a:latin typeface="Arial" panose="020B0604020202020204" pitchFamily="34" charset="0"/>
                <a:cs typeface="Arial" panose="020B0604020202020204" pitchFamily="34" charset="0"/>
              </a:rPr>
              <a:t>REFERENCE</a:t>
            </a:r>
            <a:endParaRPr lang="en-US" sz="4000" b="1" u="sng"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normAutofit lnSpcReduction="10000"/>
          </a:bodyPr>
          <a:lstStyle/>
          <a:p>
            <a:r>
              <a:rPr lang="en-US" dirty="0">
                <a:hlinkClick r:id="rId2"/>
              </a:rPr>
              <a:t>https://www.hindawi.com/journals/cin/2017/5739301</a:t>
            </a:r>
            <a:r>
              <a:rPr lang="en-US" dirty="0" smtClean="0">
                <a:hlinkClick r:id="rId2"/>
              </a:rPr>
              <a:t>/</a:t>
            </a:r>
            <a:endParaRPr lang="en-US" dirty="0" smtClean="0"/>
          </a:p>
          <a:p>
            <a:endParaRPr lang="en-US" dirty="0"/>
          </a:p>
          <a:p>
            <a:r>
              <a:rPr lang="en-US" dirty="0">
                <a:hlinkClick r:id="rId3"/>
              </a:rPr>
              <a:t>http://</a:t>
            </a:r>
            <a:r>
              <a:rPr lang="en-US" dirty="0" smtClean="0">
                <a:hlinkClick r:id="rId3"/>
              </a:rPr>
              <a:t>www.sitrc.sandipfoundation.org/wp-content/uploads/2018/07/3.3.5_146_A-Device-Controlled-Using-Eye-Movement.pdf</a:t>
            </a:r>
            <a:endParaRPr lang="en-US" dirty="0" smtClean="0"/>
          </a:p>
          <a:p>
            <a:endParaRPr lang="en-US" dirty="0"/>
          </a:p>
          <a:p>
            <a:r>
              <a:rPr lang="en-US" dirty="0">
                <a:hlinkClick r:id="rId4"/>
              </a:rPr>
              <a:t>https://</a:t>
            </a:r>
            <a:r>
              <a:rPr lang="en-US" dirty="0" smtClean="0">
                <a:hlinkClick r:id="rId4"/>
              </a:rPr>
              <a:t>www.researchgate.net/publication/325919286_Eye-controlled_mouse_cursor_for_physically_disabled_individual</a:t>
            </a:r>
            <a:endParaRPr lang="en-US" dirty="0" smtClean="0"/>
          </a:p>
          <a:p>
            <a:endParaRPr lang="en-US" dirty="0"/>
          </a:p>
          <a:p>
            <a:endParaRPr lang="en-US" dirty="0"/>
          </a:p>
        </p:txBody>
      </p:sp>
    </p:spTree>
    <p:extLst>
      <p:ext uri="{BB962C8B-B14F-4D97-AF65-F5344CB8AC3E}">
        <p14:creationId xmlns:p14="http://schemas.microsoft.com/office/powerpoint/2010/main" val="975897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1105</TotalTime>
  <Words>53</Words>
  <Application>Microsoft Office PowerPoint</Application>
  <PresentationFormat>On-screen Show (4:3)</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EYE-CURSOR</vt:lpstr>
      <vt:lpstr>ABSTRACT</vt:lpstr>
      <vt:lpstr>PROBLEM STATEMENT</vt:lpstr>
      <vt:lpstr>BLOCK DIAGRAM</vt:lpstr>
      <vt:lpstr>REQUIREMENTS</vt:lpstr>
      <vt:lpstr>IMPLEMENTATION</vt:lpstr>
      <vt:lpstr>RESULT</vt:lpstr>
      <vt:lpstr>CONCLUSION</vt:lpstr>
      <vt:lpstr>REFERENCE</vt:lpstr>
    </vt:vector>
  </TitlesOfParts>
  <Company>ZIM Integrated Shipping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EYE-CURSOR</dc:title>
  <dc:creator>Rutuja</dc:creator>
  <cp:lastModifiedBy>Rutuja</cp:lastModifiedBy>
  <cp:revision>46</cp:revision>
  <dcterms:created xsi:type="dcterms:W3CDTF">2020-01-22T13:29:31Z</dcterms:created>
  <dcterms:modified xsi:type="dcterms:W3CDTF">2020-06-07T13:51:55Z</dcterms:modified>
</cp:coreProperties>
</file>