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1" r:id="rId6"/>
    <p:sldId id="262" r:id="rId7"/>
    <p:sldId id="268" r:id="rId8"/>
    <p:sldId id="260" r:id="rId9"/>
    <p:sldId id="263" r:id="rId10"/>
    <p:sldId id="264" r:id="rId11"/>
    <p:sldId id="265" r:id="rId12"/>
    <p:sldId id="272" r:id="rId13"/>
    <p:sldId id="281" r:id="rId14"/>
    <p:sldId id="274" r:id="rId15"/>
    <p:sldId id="279" r:id="rId16"/>
    <p:sldId id="28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9A3C525-55BA-450C-8DD0-90743D04B192}">
  <a:tblStyle styleId="{D9A3C525-55BA-450C-8DD0-90743D04B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tblStyle>
  <a:tblStyle styleId="{6FEDCC25-FDEA-4552-AB77-2A1F0CFCEE6B}"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p>
        </p:txBody>
      </p:sp>
    </p:spTree>
    <p:extLst>
      <p:ext uri="{BB962C8B-B14F-4D97-AF65-F5344CB8AC3E}">
        <p14:creationId xmlns:p14="http://schemas.microsoft.com/office/powerpoint/2010/main" val="39663416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9f2a142e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9f2a142e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uFillTx/>
              </a:rPr>
              <a:t/>
            </a:r>
            <a:br>
              <a:rPr lang="en">
                <a:uFillTx/>
              </a:rPr>
            </a:br>
            <a:endParaRPr>
              <a:uFillTx/>
            </a:endParaRPr>
          </a:p>
        </p:txBody>
      </p:sp>
    </p:spTree>
    <p:extLst>
      <p:ext uri="{BB962C8B-B14F-4D97-AF65-F5344CB8AC3E}">
        <p14:creationId xmlns:p14="http://schemas.microsoft.com/office/powerpoint/2010/main" val="3388531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974a89462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74a89462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9101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974a894626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74a894626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65555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974a894626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74a894626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260022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9f2a142e8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2a142e8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343821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9f2a142e8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f2a142e8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1124309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9f2a142e8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f2a142e8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124553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8e872bd5e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e872bd5e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3744164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8e872bd5e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e872bd5e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62716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8e872bd5e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e872bd5e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34394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8e872bd5e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e872bd5e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5716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974a8946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74a8946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1813112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74a89462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74a89462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83459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8e872bd5e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e872bd5e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92576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974a894626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74a894626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65325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Google Shape;10;p2"/>
          <p:cNvSpPr>
            <a:spLocks/>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11" name="Google Shape;11;p2"/>
          <p:cNvSpPr>
            <a:spLocks/>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uFillTx/>
              </a:defRPr>
            </a:lvl1pPr>
            <a:lvl2pPr lvl="1" rtl="0">
              <a:spcBef>
                <a:spcPts val="0"/>
              </a:spcBef>
              <a:spcAft>
                <a:spcPts val="0"/>
              </a:spcAft>
              <a:buSzPts val="4800"/>
              <a:buNone/>
              <a:defRPr sz="4800">
                <a:uFillTx/>
              </a:defRPr>
            </a:lvl2pPr>
            <a:lvl3pPr lvl="2" rtl="0">
              <a:spcBef>
                <a:spcPts val="0"/>
              </a:spcBef>
              <a:spcAft>
                <a:spcPts val="0"/>
              </a:spcAft>
              <a:buSzPts val="4800"/>
              <a:buNone/>
              <a:defRPr sz="4800">
                <a:uFillTx/>
              </a:defRPr>
            </a:lvl3pPr>
            <a:lvl4pPr lvl="3" rtl="0">
              <a:spcBef>
                <a:spcPts val="0"/>
              </a:spcBef>
              <a:spcAft>
                <a:spcPts val="0"/>
              </a:spcAft>
              <a:buSzPts val="4800"/>
              <a:buNone/>
              <a:defRPr sz="4800">
                <a:uFillTx/>
              </a:defRPr>
            </a:lvl4pPr>
            <a:lvl5pPr lvl="4" rtl="0">
              <a:spcBef>
                <a:spcPts val="0"/>
              </a:spcBef>
              <a:spcAft>
                <a:spcPts val="0"/>
              </a:spcAft>
              <a:buSzPts val="4800"/>
              <a:buNone/>
              <a:defRPr sz="4800">
                <a:uFillTx/>
              </a:defRPr>
            </a:lvl5pPr>
            <a:lvl6pPr lvl="5" rtl="0">
              <a:spcBef>
                <a:spcPts val="0"/>
              </a:spcBef>
              <a:spcAft>
                <a:spcPts val="0"/>
              </a:spcAft>
              <a:buSzPts val="4800"/>
              <a:buNone/>
              <a:defRPr sz="4800">
                <a:uFillTx/>
              </a:defRPr>
            </a:lvl6pPr>
            <a:lvl7pPr lvl="6" rtl="0">
              <a:spcBef>
                <a:spcPts val="0"/>
              </a:spcBef>
              <a:spcAft>
                <a:spcPts val="0"/>
              </a:spcAft>
              <a:buSzPts val="4800"/>
              <a:buNone/>
              <a:defRPr sz="4800">
                <a:uFillTx/>
              </a:defRPr>
            </a:lvl7pPr>
            <a:lvl8pPr lvl="7" rtl="0">
              <a:spcBef>
                <a:spcPts val="0"/>
              </a:spcBef>
              <a:spcAft>
                <a:spcPts val="0"/>
              </a:spcAft>
              <a:buSzPts val="4800"/>
              <a:buNone/>
              <a:defRPr sz="4800">
                <a:uFillTx/>
              </a:defRPr>
            </a:lvl8pPr>
            <a:lvl9pPr lvl="8" rtl="0">
              <a:spcBef>
                <a:spcPts val="0"/>
              </a:spcBef>
              <a:spcAft>
                <a:spcPts val="0"/>
              </a:spcAft>
              <a:buSzPts val="4800"/>
              <a:buNone/>
              <a:defRPr sz="4800">
                <a:uFillTx/>
              </a:defRPr>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uFillTx/>
              </a:defRPr>
            </a:lvl1pPr>
            <a:lvl2pPr lvl="1" rtl="0">
              <a:lnSpc>
                <a:spcPct val="100000"/>
              </a:lnSpc>
              <a:spcBef>
                <a:spcPts val="0"/>
              </a:spcBef>
              <a:spcAft>
                <a:spcPts val="0"/>
              </a:spcAft>
              <a:buClr>
                <a:schemeClr val="lt1"/>
              </a:buClr>
              <a:buSzPts val="1800"/>
              <a:buNone/>
              <a:defRPr sz="1800">
                <a:solidFill>
                  <a:schemeClr val="lt1"/>
                </a:solidFill>
                <a:uFillTx/>
              </a:defRPr>
            </a:lvl2pPr>
            <a:lvl3pPr lvl="2" rtl="0">
              <a:lnSpc>
                <a:spcPct val="100000"/>
              </a:lnSpc>
              <a:spcBef>
                <a:spcPts val="0"/>
              </a:spcBef>
              <a:spcAft>
                <a:spcPts val="0"/>
              </a:spcAft>
              <a:buClr>
                <a:schemeClr val="lt1"/>
              </a:buClr>
              <a:buSzPts val="1800"/>
              <a:buNone/>
              <a:defRPr sz="1800">
                <a:solidFill>
                  <a:schemeClr val="lt1"/>
                </a:solidFill>
                <a:uFillTx/>
              </a:defRPr>
            </a:lvl3pPr>
            <a:lvl4pPr lvl="3" rtl="0">
              <a:lnSpc>
                <a:spcPct val="100000"/>
              </a:lnSpc>
              <a:spcBef>
                <a:spcPts val="0"/>
              </a:spcBef>
              <a:spcAft>
                <a:spcPts val="0"/>
              </a:spcAft>
              <a:buClr>
                <a:schemeClr val="lt1"/>
              </a:buClr>
              <a:buSzPts val="1800"/>
              <a:buNone/>
              <a:defRPr sz="1800">
                <a:solidFill>
                  <a:schemeClr val="lt1"/>
                </a:solidFill>
                <a:uFillTx/>
              </a:defRPr>
            </a:lvl4pPr>
            <a:lvl5pPr lvl="4" rtl="0">
              <a:lnSpc>
                <a:spcPct val="100000"/>
              </a:lnSpc>
              <a:spcBef>
                <a:spcPts val="0"/>
              </a:spcBef>
              <a:spcAft>
                <a:spcPts val="0"/>
              </a:spcAft>
              <a:buClr>
                <a:schemeClr val="lt1"/>
              </a:buClr>
              <a:buSzPts val="1800"/>
              <a:buNone/>
              <a:defRPr sz="1800">
                <a:solidFill>
                  <a:schemeClr val="lt1"/>
                </a:solidFill>
                <a:uFillTx/>
              </a:defRPr>
            </a:lvl5pPr>
            <a:lvl6pPr lvl="5" rtl="0">
              <a:lnSpc>
                <a:spcPct val="100000"/>
              </a:lnSpc>
              <a:spcBef>
                <a:spcPts val="0"/>
              </a:spcBef>
              <a:spcAft>
                <a:spcPts val="0"/>
              </a:spcAft>
              <a:buClr>
                <a:schemeClr val="lt1"/>
              </a:buClr>
              <a:buSzPts val="1800"/>
              <a:buNone/>
              <a:defRPr sz="1800">
                <a:solidFill>
                  <a:schemeClr val="lt1"/>
                </a:solidFill>
                <a:uFillTx/>
              </a:defRPr>
            </a:lvl6pPr>
            <a:lvl7pPr lvl="6" rtl="0">
              <a:lnSpc>
                <a:spcPct val="100000"/>
              </a:lnSpc>
              <a:spcBef>
                <a:spcPts val="0"/>
              </a:spcBef>
              <a:spcAft>
                <a:spcPts val="0"/>
              </a:spcAft>
              <a:buClr>
                <a:schemeClr val="lt1"/>
              </a:buClr>
              <a:buSzPts val="1800"/>
              <a:buNone/>
              <a:defRPr sz="1800">
                <a:solidFill>
                  <a:schemeClr val="lt1"/>
                </a:solidFill>
                <a:uFillTx/>
              </a:defRPr>
            </a:lvl7pPr>
            <a:lvl8pPr lvl="7" rtl="0">
              <a:lnSpc>
                <a:spcPct val="100000"/>
              </a:lnSpc>
              <a:spcBef>
                <a:spcPts val="0"/>
              </a:spcBef>
              <a:spcAft>
                <a:spcPts val="0"/>
              </a:spcAft>
              <a:buClr>
                <a:schemeClr val="lt1"/>
              </a:buClr>
              <a:buSzPts val="1800"/>
              <a:buNone/>
              <a:defRPr sz="1800">
                <a:solidFill>
                  <a:schemeClr val="lt1"/>
                </a:solidFill>
                <a:uFillTx/>
              </a:defRPr>
            </a:lvl8pPr>
            <a:lvl9pPr lvl="8" rtl="0">
              <a:lnSpc>
                <a:spcPct val="100000"/>
              </a:lnSpc>
              <a:spcBef>
                <a:spcPts val="0"/>
              </a:spcBef>
              <a:spcAft>
                <a:spcPts val="0"/>
              </a:spcAft>
              <a:buClr>
                <a:schemeClr val="lt1"/>
              </a:buClr>
              <a:buSzPts val="1800"/>
              <a:buNone/>
              <a:defRPr sz="1800">
                <a:solidFill>
                  <a:schemeClr val="lt1"/>
                </a:solidFill>
                <a:uFillTx/>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uFillTx/>
              </a:defRPr>
            </a:lvl1pPr>
            <a:lvl2pPr lvl="1" algn="ctr" rtl="0">
              <a:spcBef>
                <a:spcPts val="0"/>
              </a:spcBef>
              <a:spcAft>
                <a:spcPts val="0"/>
              </a:spcAft>
              <a:buClr>
                <a:schemeClr val="dk2"/>
              </a:buClr>
              <a:buSzPts val="12000"/>
              <a:buNone/>
              <a:defRPr sz="12000">
                <a:solidFill>
                  <a:schemeClr val="dk2"/>
                </a:solidFill>
                <a:uFillTx/>
              </a:defRPr>
            </a:lvl2pPr>
            <a:lvl3pPr lvl="2" algn="ctr" rtl="0">
              <a:spcBef>
                <a:spcPts val="0"/>
              </a:spcBef>
              <a:spcAft>
                <a:spcPts val="0"/>
              </a:spcAft>
              <a:buClr>
                <a:schemeClr val="dk2"/>
              </a:buClr>
              <a:buSzPts val="12000"/>
              <a:buNone/>
              <a:defRPr sz="12000">
                <a:solidFill>
                  <a:schemeClr val="dk2"/>
                </a:solidFill>
                <a:uFillTx/>
              </a:defRPr>
            </a:lvl3pPr>
            <a:lvl4pPr lvl="3" algn="ctr" rtl="0">
              <a:spcBef>
                <a:spcPts val="0"/>
              </a:spcBef>
              <a:spcAft>
                <a:spcPts val="0"/>
              </a:spcAft>
              <a:buClr>
                <a:schemeClr val="dk2"/>
              </a:buClr>
              <a:buSzPts val="12000"/>
              <a:buNone/>
              <a:defRPr sz="12000">
                <a:solidFill>
                  <a:schemeClr val="dk2"/>
                </a:solidFill>
                <a:uFillTx/>
              </a:defRPr>
            </a:lvl4pPr>
            <a:lvl5pPr lvl="4" algn="ctr" rtl="0">
              <a:spcBef>
                <a:spcPts val="0"/>
              </a:spcBef>
              <a:spcAft>
                <a:spcPts val="0"/>
              </a:spcAft>
              <a:buClr>
                <a:schemeClr val="dk2"/>
              </a:buClr>
              <a:buSzPts val="12000"/>
              <a:buNone/>
              <a:defRPr sz="12000">
                <a:solidFill>
                  <a:schemeClr val="dk2"/>
                </a:solidFill>
                <a:uFillTx/>
              </a:defRPr>
            </a:lvl5pPr>
            <a:lvl6pPr lvl="5" algn="ctr" rtl="0">
              <a:spcBef>
                <a:spcPts val="0"/>
              </a:spcBef>
              <a:spcAft>
                <a:spcPts val="0"/>
              </a:spcAft>
              <a:buClr>
                <a:schemeClr val="dk2"/>
              </a:buClr>
              <a:buSzPts val="12000"/>
              <a:buNone/>
              <a:defRPr sz="12000">
                <a:solidFill>
                  <a:schemeClr val="dk2"/>
                </a:solidFill>
                <a:uFillTx/>
              </a:defRPr>
            </a:lvl6pPr>
            <a:lvl7pPr lvl="6" algn="ctr" rtl="0">
              <a:spcBef>
                <a:spcPts val="0"/>
              </a:spcBef>
              <a:spcAft>
                <a:spcPts val="0"/>
              </a:spcAft>
              <a:buClr>
                <a:schemeClr val="dk2"/>
              </a:buClr>
              <a:buSzPts val="12000"/>
              <a:buNone/>
              <a:defRPr sz="12000">
                <a:solidFill>
                  <a:schemeClr val="dk2"/>
                </a:solidFill>
                <a:uFillTx/>
              </a:defRPr>
            </a:lvl7pPr>
            <a:lvl8pPr lvl="7" algn="ctr" rtl="0">
              <a:spcBef>
                <a:spcPts val="0"/>
              </a:spcBef>
              <a:spcAft>
                <a:spcPts val="0"/>
              </a:spcAft>
              <a:buClr>
                <a:schemeClr val="dk2"/>
              </a:buClr>
              <a:buSzPts val="12000"/>
              <a:buNone/>
              <a:defRPr sz="12000">
                <a:solidFill>
                  <a:schemeClr val="dk2"/>
                </a:solidFill>
                <a:uFillTx/>
              </a:defRPr>
            </a:lvl8pPr>
            <a:lvl9pPr lvl="8" algn="ctr" rtl="0">
              <a:spcBef>
                <a:spcPts val="0"/>
              </a:spcBef>
              <a:spcAft>
                <a:spcPts val="0"/>
              </a:spcAft>
              <a:buClr>
                <a:schemeClr val="dk2"/>
              </a:buClr>
              <a:buSzPts val="12000"/>
              <a:buNone/>
              <a:defRPr sz="12000">
                <a:solidFill>
                  <a:schemeClr val="dk2"/>
                </a:solidFill>
                <a:uFillTx/>
              </a:defRPr>
            </a:lvl9pPr>
          </a:lstStyle>
          <a:p>
            <a:r>
              <a:rPr>
                <a:uFillTx/>
              </a:rP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uFillTx/>
              </a:defRPr>
            </a:lvl1pPr>
            <a:lvl2pPr marL="914400" lvl="1" indent="-317500" algn="ctr" rtl="0">
              <a:spcBef>
                <a:spcPts val="1600"/>
              </a:spcBef>
              <a:spcAft>
                <a:spcPts val="0"/>
              </a:spcAft>
              <a:buSzPts val="1400"/>
              <a:buChar char="○"/>
              <a:defRPr>
                <a:uFillTx/>
              </a:defRPr>
            </a:lvl2pPr>
            <a:lvl3pPr marL="1371600" lvl="2" indent="-317500" algn="ctr" rtl="0">
              <a:spcBef>
                <a:spcPts val="1600"/>
              </a:spcBef>
              <a:spcAft>
                <a:spcPts val="0"/>
              </a:spcAft>
              <a:buSzPts val="1400"/>
              <a:buChar char="■"/>
              <a:defRPr>
                <a:uFillTx/>
              </a:defRPr>
            </a:lvl3pPr>
            <a:lvl4pPr marL="1828800" lvl="3" indent="-317500" algn="ctr" rtl="0">
              <a:spcBef>
                <a:spcPts val="1600"/>
              </a:spcBef>
              <a:spcAft>
                <a:spcPts val="0"/>
              </a:spcAft>
              <a:buSzPts val="1400"/>
              <a:buChar char="●"/>
              <a:defRPr>
                <a:uFillTx/>
              </a:defRPr>
            </a:lvl4pPr>
            <a:lvl5pPr marL="2286000" lvl="4" indent="-317500" algn="ctr" rtl="0">
              <a:spcBef>
                <a:spcPts val="1600"/>
              </a:spcBef>
              <a:spcAft>
                <a:spcPts val="0"/>
              </a:spcAft>
              <a:buSzPts val="1400"/>
              <a:buChar char="○"/>
              <a:defRPr>
                <a:uFillTx/>
              </a:defRPr>
            </a:lvl5pPr>
            <a:lvl6pPr marL="2743200" lvl="5" indent="-317500" algn="ctr" rtl="0">
              <a:spcBef>
                <a:spcPts val="1600"/>
              </a:spcBef>
              <a:spcAft>
                <a:spcPts val="0"/>
              </a:spcAft>
              <a:buSzPts val="1400"/>
              <a:buChar char="■"/>
              <a:defRPr>
                <a:uFillTx/>
              </a:defRPr>
            </a:lvl6pPr>
            <a:lvl7pPr marL="3200400" lvl="6" indent="-317500" algn="ctr" rtl="0">
              <a:spcBef>
                <a:spcPts val="1600"/>
              </a:spcBef>
              <a:spcAft>
                <a:spcPts val="0"/>
              </a:spcAft>
              <a:buSzPts val="1400"/>
              <a:buChar char="●"/>
              <a:defRPr>
                <a:uFillTx/>
              </a:defRPr>
            </a:lvl7pPr>
            <a:lvl8pPr marL="3657600" lvl="7" indent="-317500" algn="ctr" rtl="0">
              <a:spcBef>
                <a:spcPts val="1600"/>
              </a:spcBef>
              <a:spcAft>
                <a:spcPts val="0"/>
              </a:spcAft>
              <a:buSzPts val="1400"/>
              <a:buChar char="○"/>
              <a:defRPr>
                <a:uFillTx/>
              </a:defRPr>
            </a:lvl8pPr>
            <a:lvl9pPr marL="4114800" lvl="8" indent="-317500" algn="ctr" rtl="0">
              <a:spcBef>
                <a:spcPts val="1600"/>
              </a:spcBef>
              <a:spcAft>
                <a:spcPts val="1600"/>
              </a:spcAft>
              <a:buSzPts val="1400"/>
              <a:buChar char="■"/>
              <a:defRPr>
                <a:uFillTx/>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uFillTx/>
              </a:defRPr>
            </a:lvl1pPr>
            <a:lvl2pPr lvl="1" rtl="0">
              <a:spcBef>
                <a:spcPts val="0"/>
              </a:spcBef>
              <a:spcAft>
                <a:spcPts val="0"/>
              </a:spcAft>
              <a:buSzPts val="4200"/>
              <a:buNone/>
              <a:defRPr sz="4200">
                <a:uFillTx/>
              </a:defRPr>
            </a:lvl2pPr>
            <a:lvl3pPr lvl="2" rtl="0">
              <a:spcBef>
                <a:spcPts val="0"/>
              </a:spcBef>
              <a:spcAft>
                <a:spcPts val="0"/>
              </a:spcAft>
              <a:buSzPts val="4200"/>
              <a:buNone/>
              <a:defRPr sz="4200">
                <a:uFillTx/>
              </a:defRPr>
            </a:lvl3pPr>
            <a:lvl4pPr lvl="3" rtl="0">
              <a:spcBef>
                <a:spcPts val="0"/>
              </a:spcBef>
              <a:spcAft>
                <a:spcPts val="0"/>
              </a:spcAft>
              <a:buSzPts val="4200"/>
              <a:buNone/>
              <a:defRPr sz="4200">
                <a:uFillTx/>
              </a:defRPr>
            </a:lvl4pPr>
            <a:lvl5pPr lvl="4" rtl="0">
              <a:spcBef>
                <a:spcPts val="0"/>
              </a:spcBef>
              <a:spcAft>
                <a:spcPts val="0"/>
              </a:spcAft>
              <a:buSzPts val="4200"/>
              <a:buNone/>
              <a:defRPr sz="4200">
                <a:uFillTx/>
              </a:defRPr>
            </a:lvl5pPr>
            <a:lvl6pPr lvl="5" rtl="0">
              <a:spcBef>
                <a:spcPts val="0"/>
              </a:spcBef>
              <a:spcAft>
                <a:spcPts val="0"/>
              </a:spcAft>
              <a:buSzPts val="4200"/>
              <a:buNone/>
              <a:defRPr sz="4200">
                <a:uFillTx/>
              </a:defRPr>
            </a:lvl6pPr>
            <a:lvl7pPr lvl="6" rtl="0">
              <a:spcBef>
                <a:spcPts val="0"/>
              </a:spcBef>
              <a:spcAft>
                <a:spcPts val="0"/>
              </a:spcAft>
              <a:buSzPts val="4200"/>
              <a:buNone/>
              <a:defRPr sz="4200">
                <a:uFillTx/>
              </a:defRPr>
            </a:lvl7pPr>
            <a:lvl8pPr lvl="7" rtl="0">
              <a:spcBef>
                <a:spcPts val="0"/>
              </a:spcBef>
              <a:spcAft>
                <a:spcPts val="0"/>
              </a:spcAft>
              <a:buSzPts val="4200"/>
              <a:buNone/>
              <a:defRPr sz="4200">
                <a:uFillTx/>
              </a:defRPr>
            </a:lvl8pPr>
            <a:lvl9pPr lvl="8" rtl="0">
              <a:spcBef>
                <a:spcPts val="0"/>
              </a:spcBef>
              <a:spcAft>
                <a:spcPts val="0"/>
              </a:spcAft>
              <a:buSzPts val="4200"/>
              <a:buNone/>
              <a:defRPr sz="4200">
                <a:uFillTx/>
              </a:defRPr>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uFillTx/>
              </a:defRPr>
            </a:lvl1pPr>
            <a:lvl2pPr lvl="1" rtl="0">
              <a:buNone/>
              <a:defRPr>
                <a:solidFill>
                  <a:schemeClr val="lt1"/>
                </a:solidFill>
                <a:uFillTx/>
              </a:defRPr>
            </a:lvl2pPr>
            <a:lvl3pPr lvl="2" rtl="0">
              <a:buNone/>
              <a:defRPr>
                <a:solidFill>
                  <a:schemeClr val="lt1"/>
                </a:solidFill>
                <a:uFillTx/>
              </a:defRPr>
            </a:lvl3pPr>
            <a:lvl4pPr lvl="3" rtl="0">
              <a:buNone/>
              <a:defRPr>
                <a:solidFill>
                  <a:schemeClr val="lt1"/>
                </a:solidFill>
                <a:uFillTx/>
              </a:defRPr>
            </a:lvl4pPr>
            <a:lvl5pPr lvl="4" rtl="0">
              <a:buNone/>
              <a:defRPr>
                <a:solidFill>
                  <a:schemeClr val="lt1"/>
                </a:solidFill>
                <a:uFillTx/>
              </a:defRPr>
            </a:lvl5pPr>
            <a:lvl6pPr lvl="5" rtl="0">
              <a:buNone/>
              <a:defRPr>
                <a:solidFill>
                  <a:schemeClr val="lt1"/>
                </a:solidFill>
                <a:uFillTx/>
              </a:defRPr>
            </a:lvl6pPr>
            <a:lvl7pPr lvl="6" rtl="0">
              <a:buNone/>
              <a:defRPr>
                <a:solidFill>
                  <a:schemeClr val="lt1"/>
                </a:solidFill>
                <a:uFillTx/>
              </a:defRPr>
            </a:lvl7pPr>
            <a:lvl8pPr lvl="7" rtl="0">
              <a:buNone/>
              <a:defRPr>
                <a:solidFill>
                  <a:schemeClr val="lt1"/>
                </a:solidFill>
                <a:uFillTx/>
              </a:defRPr>
            </a:lvl8pPr>
            <a:lvl9pPr lvl="8" rtl="0">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8"/>
        <p:cNvGrpSpPr/>
        <p:nvPr/>
      </p:nvGrpSpPr>
      <p:grpSpPr>
        <a:xfrm>
          <a:off x="0" y="0"/>
          <a:ext cx="0" cy="0"/>
          <a:chOff x="0" y="0"/>
          <a:chExt cx="0" cy="0"/>
        </a:xfrm>
      </p:grpSpPr>
      <p:sp>
        <p:nvSpPr>
          <p:cNvPr id="19" name="Google Shape;19;p4"/>
          <p:cNvSpPr>
            <a:spLocks/>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0" name="Google Shape;20;p4"/>
          <p:cNvSpPr>
            <a:spLocks/>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uFillTx/>
              </a:defRPr>
            </a:lvl1pPr>
            <a:lvl2pPr lvl="1" rtl="0">
              <a:spcBef>
                <a:spcPts val="0"/>
              </a:spcBef>
              <a:spcAft>
                <a:spcPts val="0"/>
              </a:spcAft>
              <a:buSzPts val="3200"/>
              <a:buNone/>
              <a:defRPr>
                <a:uFillTx/>
              </a:defRPr>
            </a:lvl2pPr>
            <a:lvl3pPr lvl="2" rtl="0">
              <a:spcBef>
                <a:spcPts val="0"/>
              </a:spcBef>
              <a:spcAft>
                <a:spcPts val="0"/>
              </a:spcAft>
              <a:buSzPts val="3200"/>
              <a:buNone/>
              <a:defRPr>
                <a:uFillTx/>
              </a:defRPr>
            </a:lvl3pPr>
            <a:lvl4pPr lvl="3" rtl="0">
              <a:spcBef>
                <a:spcPts val="0"/>
              </a:spcBef>
              <a:spcAft>
                <a:spcPts val="0"/>
              </a:spcAft>
              <a:buSzPts val="3200"/>
              <a:buNone/>
              <a:defRPr>
                <a:uFillTx/>
              </a:defRPr>
            </a:lvl4pPr>
            <a:lvl5pPr lvl="4" rtl="0">
              <a:spcBef>
                <a:spcPts val="0"/>
              </a:spcBef>
              <a:spcAft>
                <a:spcPts val="0"/>
              </a:spcAft>
              <a:buSzPts val="3200"/>
              <a:buNone/>
              <a:defRPr>
                <a:uFillTx/>
              </a:defRPr>
            </a:lvl5pPr>
            <a:lvl6pPr lvl="5" rtl="0">
              <a:spcBef>
                <a:spcPts val="0"/>
              </a:spcBef>
              <a:spcAft>
                <a:spcPts val="0"/>
              </a:spcAft>
              <a:buSzPts val="3200"/>
              <a:buNone/>
              <a:defRPr>
                <a:uFillTx/>
              </a:defRPr>
            </a:lvl6pPr>
            <a:lvl7pPr lvl="6" rtl="0">
              <a:spcBef>
                <a:spcPts val="0"/>
              </a:spcBef>
              <a:spcAft>
                <a:spcPts val="0"/>
              </a:spcAft>
              <a:buSzPts val="3200"/>
              <a:buNone/>
              <a:defRPr>
                <a:uFillTx/>
              </a:defRPr>
            </a:lvl7pPr>
            <a:lvl8pPr lvl="7" rtl="0">
              <a:spcBef>
                <a:spcPts val="0"/>
              </a:spcBef>
              <a:spcAft>
                <a:spcPts val="0"/>
              </a:spcAft>
              <a:buSzPts val="3200"/>
              <a:buNone/>
              <a:defRPr>
                <a:uFillTx/>
              </a:defRPr>
            </a:lvl8pPr>
            <a:lvl9pPr lvl="8" rtl="0">
              <a:spcBef>
                <a:spcPts val="0"/>
              </a:spcBef>
              <a:spcAft>
                <a:spcPts val="0"/>
              </a:spcAft>
              <a:buSzPts val="3200"/>
              <a:buNone/>
              <a:defRPr>
                <a:uFillTx/>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uFillTx/>
              </a:defRPr>
            </a:lvl1pPr>
            <a:lvl2pPr marL="914400" lvl="1" indent="-317500" rtl="0">
              <a:spcBef>
                <a:spcPts val="1600"/>
              </a:spcBef>
              <a:spcAft>
                <a:spcPts val="0"/>
              </a:spcAft>
              <a:buSzPts val="1400"/>
              <a:buChar char="○"/>
              <a:defRPr>
                <a:uFillTx/>
              </a:defRPr>
            </a:lvl2pPr>
            <a:lvl3pPr marL="1371600" lvl="2" indent="-317500" rtl="0">
              <a:spcBef>
                <a:spcPts val="1600"/>
              </a:spcBef>
              <a:spcAft>
                <a:spcPts val="0"/>
              </a:spcAft>
              <a:buSzPts val="1400"/>
              <a:buChar char="■"/>
              <a:defRPr>
                <a:uFillTx/>
              </a:defRPr>
            </a:lvl3pPr>
            <a:lvl4pPr marL="1828800" lvl="3" indent="-317500" rtl="0">
              <a:spcBef>
                <a:spcPts val="1600"/>
              </a:spcBef>
              <a:spcAft>
                <a:spcPts val="0"/>
              </a:spcAft>
              <a:buSzPts val="1400"/>
              <a:buChar char="●"/>
              <a:defRPr>
                <a:uFillTx/>
              </a:defRPr>
            </a:lvl4pPr>
            <a:lvl5pPr marL="2286000" lvl="4" indent="-317500" rtl="0">
              <a:spcBef>
                <a:spcPts val="1600"/>
              </a:spcBef>
              <a:spcAft>
                <a:spcPts val="0"/>
              </a:spcAft>
              <a:buSzPts val="1400"/>
              <a:buChar char="○"/>
              <a:defRPr>
                <a:uFillTx/>
              </a:defRPr>
            </a:lvl5pPr>
            <a:lvl6pPr marL="2743200" lvl="5" indent="-317500" rtl="0">
              <a:spcBef>
                <a:spcPts val="1600"/>
              </a:spcBef>
              <a:spcAft>
                <a:spcPts val="0"/>
              </a:spcAft>
              <a:buSzPts val="1400"/>
              <a:buChar char="■"/>
              <a:defRPr>
                <a:uFillTx/>
              </a:defRPr>
            </a:lvl6pPr>
            <a:lvl7pPr marL="3200400" lvl="6" indent="-317500" rtl="0">
              <a:spcBef>
                <a:spcPts val="1600"/>
              </a:spcBef>
              <a:spcAft>
                <a:spcPts val="0"/>
              </a:spcAft>
              <a:buSzPts val="1400"/>
              <a:buChar char="●"/>
              <a:defRPr>
                <a:uFillTx/>
              </a:defRPr>
            </a:lvl7pPr>
            <a:lvl8pPr marL="3657600" lvl="7" indent="-317500" rtl="0">
              <a:spcBef>
                <a:spcPts val="1600"/>
              </a:spcBef>
              <a:spcAft>
                <a:spcPts val="0"/>
              </a:spcAft>
              <a:buSzPts val="1400"/>
              <a:buChar char="○"/>
              <a:defRPr>
                <a:uFillTx/>
              </a:defRPr>
            </a:lvl8pPr>
            <a:lvl9pPr marL="4114800" lvl="8" indent="-317500" rtl="0">
              <a:spcBef>
                <a:spcPts val="1600"/>
              </a:spcBef>
              <a:spcAft>
                <a:spcPts val="1600"/>
              </a:spcAft>
              <a:buSzPts val="1400"/>
              <a:buChar char="■"/>
              <a:defRPr>
                <a:uFillTx/>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4"/>
        <p:cNvGrpSpPr/>
        <p:nvPr/>
      </p:nvGrpSpPr>
      <p:grpSpPr>
        <a:xfrm>
          <a:off x="0" y="0"/>
          <a:ext cx="0" cy="0"/>
          <a:chOff x="0" y="0"/>
          <a:chExt cx="0" cy="0"/>
        </a:xfrm>
      </p:grpSpPr>
      <p:sp>
        <p:nvSpPr>
          <p:cNvPr id="25" name="Google Shape;25;p5"/>
          <p:cNvSpPr>
            <a:spLocks/>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6" name="Google Shape;26;p5"/>
          <p:cNvSpPr>
            <a:spLocks/>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uFillTx/>
              </a:defRPr>
            </a:lvl1pPr>
            <a:lvl2pPr lvl="1" rtl="0">
              <a:spcBef>
                <a:spcPts val="0"/>
              </a:spcBef>
              <a:spcAft>
                <a:spcPts val="0"/>
              </a:spcAft>
              <a:buSzPts val="3200"/>
              <a:buNone/>
              <a:defRPr>
                <a:uFillTx/>
              </a:defRPr>
            </a:lvl2pPr>
            <a:lvl3pPr lvl="2" rtl="0">
              <a:spcBef>
                <a:spcPts val="0"/>
              </a:spcBef>
              <a:spcAft>
                <a:spcPts val="0"/>
              </a:spcAft>
              <a:buSzPts val="3200"/>
              <a:buNone/>
              <a:defRPr>
                <a:uFillTx/>
              </a:defRPr>
            </a:lvl3pPr>
            <a:lvl4pPr lvl="3" rtl="0">
              <a:spcBef>
                <a:spcPts val="0"/>
              </a:spcBef>
              <a:spcAft>
                <a:spcPts val="0"/>
              </a:spcAft>
              <a:buSzPts val="3200"/>
              <a:buNone/>
              <a:defRPr>
                <a:uFillTx/>
              </a:defRPr>
            </a:lvl4pPr>
            <a:lvl5pPr lvl="4" rtl="0">
              <a:spcBef>
                <a:spcPts val="0"/>
              </a:spcBef>
              <a:spcAft>
                <a:spcPts val="0"/>
              </a:spcAft>
              <a:buSzPts val="3200"/>
              <a:buNone/>
              <a:defRPr>
                <a:uFillTx/>
              </a:defRPr>
            </a:lvl5pPr>
            <a:lvl6pPr lvl="5" rtl="0">
              <a:spcBef>
                <a:spcPts val="0"/>
              </a:spcBef>
              <a:spcAft>
                <a:spcPts val="0"/>
              </a:spcAft>
              <a:buSzPts val="3200"/>
              <a:buNone/>
              <a:defRPr>
                <a:uFillTx/>
              </a:defRPr>
            </a:lvl6pPr>
            <a:lvl7pPr lvl="6" rtl="0">
              <a:spcBef>
                <a:spcPts val="0"/>
              </a:spcBef>
              <a:spcAft>
                <a:spcPts val="0"/>
              </a:spcAft>
              <a:buSzPts val="3200"/>
              <a:buNone/>
              <a:defRPr>
                <a:uFillTx/>
              </a:defRPr>
            </a:lvl7pPr>
            <a:lvl8pPr lvl="7" rtl="0">
              <a:spcBef>
                <a:spcPts val="0"/>
              </a:spcBef>
              <a:spcAft>
                <a:spcPts val="0"/>
              </a:spcAft>
              <a:buSzPts val="3200"/>
              <a:buNone/>
              <a:defRPr>
                <a:uFillTx/>
              </a:defRPr>
            </a:lvl8pPr>
            <a:lvl9pPr lvl="8" rtl="0">
              <a:spcBef>
                <a:spcPts val="0"/>
              </a:spcBef>
              <a:spcAft>
                <a:spcPts val="0"/>
              </a:spcAft>
              <a:buSzPts val="3200"/>
              <a:buNone/>
              <a:defRPr>
                <a:uFillTx/>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uFillTx/>
              </a:defRPr>
            </a:lvl1pPr>
            <a:lvl2pPr marL="914400" lvl="1" indent="-304800" rtl="0">
              <a:spcBef>
                <a:spcPts val="1600"/>
              </a:spcBef>
              <a:spcAft>
                <a:spcPts val="0"/>
              </a:spcAft>
              <a:buSzPts val="1200"/>
              <a:buChar char="○"/>
              <a:defRPr sz="1200">
                <a:uFillTx/>
              </a:defRPr>
            </a:lvl2pPr>
            <a:lvl3pPr marL="1371600" lvl="2" indent="-304800" rtl="0">
              <a:spcBef>
                <a:spcPts val="1600"/>
              </a:spcBef>
              <a:spcAft>
                <a:spcPts val="0"/>
              </a:spcAft>
              <a:buSzPts val="1200"/>
              <a:buChar char="■"/>
              <a:defRPr sz="1200">
                <a:uFillTx/>
              </a:defRPr>
            </a:lvl3pPr>
            <a:lvl4pPr marL="1828800" lvl="3" indent="-304800" rtl="0">
              <a:spcBef>
                <a:spcPts val="1600"/>
              </a:spcBef>
              <a:spcAft>
                <a:spcPts val="0"/>
              </a:spcAft>
              <a:buSzPts val="1200"/>
              <a:buChar char="●"/>
              <a:defRPr sz="1200">
                <a:uFillTx/>
              </a:defRPr>
            </a:lvl4pPr>
            <a:lvl5pPr marL="2286000" lvl="4" indent="-304800" rtl="0">
              <a:spcBef>
                <a:spcPts val="1600"/>
              </a:spcBef>
              <a:spcAft>
                <a:spcPts val="0"/>
              </a:spcAft>
              <a:buSzPts val="1200"/>
              <a:buChar char="○"/>
              <a:defRPr sz="1200">
                <a:uFillTx/>
              </a:defRPr>
            </a:lvl5pPr>
            <a:lvl6pPr marL="2743200" lvl="5" indent="-304800" rtl="0">
              <a:spcBef>
                <a:spcPts val="1600"/>
              </a:spcBef>
              <a:spcAft>
                <a:spcPts val="0"/>
              </a:spcAft>
              <a:buSzPts val="1200"/>
              <a:buChar char="■"/>
              <a:defRPr sz="1200">
                <a:uFillTx/>
              </a:defRPr>
            </a:lvl6pPr>
            <a:lvl7pPr marL="3200400" lvl="6" indent="-304800" rtl="0">
              <a:spcBef>
                <a:spcPts val="1600"/>
              </a:spcBef>
              <a:spcAft>
                <a:spcPts val="0"/>
              </a:spcAft>
              <a:buSzPts val="1200"/>
              <a:buChar char="●"/>
              <a:defRPr sz="1200">
                <a:uFillTx/>
              </a:defRPr>
            </a:lvl7pPr>
            <a:lvl8pPr marL="3657600" lvl="7" indent="-304800" rtl="0">
              <a:spcBef>
                <a:spcPts val="1600"/>
              </a:spcBef>
              <a:spcAft>
                <a:spcPts val="0"/>
              </a:spcAft>
              <a:buSzPts val="1200"/>
              <a:buChar char="○"/>
              <a:defRPr sz="1200">
                <a:uFillTx/>
              </a:defRPr>
            </a:lvl8pPr>
            <a:lvl9pPr marL="4114800" lvl="8" indent="-304800" rtl="0">
              <a:spcBef>
                <a:spcPts val="1600"/>
              </a:spcBef>
              <a:spcAft>
                <a:spcPts val="1600"/>
              </a:spcAft>
              <a:buSzPts val="1200"/>
              <a:buChar char="■"/>
              <a:defRPr sz="1200">
                <a:uFillTx/>
              </a:defRPr>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uFillTx/>
              </a:defRPr>
            </a:lvl1pPr>
            <a:lvl2pPr marL="914400" lvl="1" indent="-304800" rtl="0">
              <a:spcBef>
                <a:spcPts val="1600"/>
              </a:spcBef>
              <a:spcAft>
                <a:spcPts val="0"/>
              </a:spcAft>
              <a:buSzPts val="1200"/>
              <a:buChar char="○"/>
              <a:defRPr sz="1200">
                <a:uFillTx/>
              </a:defRPr>
            </a:lvl2pPr>
            <a:lvl3pPr marL="1371600" lvl="2" indent="-304800" rtl="0">
              <a:spcBef>
                <a:spcPts val="1600"/>
              </a:spcBef>
              <a:spcAft>
                <a:spcPts val="0"/>
              </a:spcAft>
              <a:buSzPts val="1200"/>
              <a:buChar char="■"/>
              <a:defRPr sz="1200">
                <a:uFillTx/>
              </a:defRPr>
            </a:lvl3pPr>
            <a:lvl4pPr marL="1828800" lvl="3" indent="-304800" rtl="0">
              <a:spcBef>
                <a:spcPts val="1600"/>
              </a:spcBef>
              <a:spcAft>
                <a:spcPts val="0"/>
              </a:spcAft>
              <a:buSzPts val="1200"/>
              <a:buChar char="●"/>
              <a:defRPr sz="1200">
                <a:uFillTx/>
              </a:defRPr>
            </a:lvl4pPr>
            <a:lvl5pPr marL="2286000" lvl="4" indent="-304800" rtl="0">
              <a:spcBef>
                <a:spcPts val="1600"/>
              </a:spcBef>
              <a:spcAft>
                <a:spcPts val="0"/>
              </a:spcAft>
              <a:buSzPts val="1200"/>
              <a:buChar char="○"/>
              <a:defRPr sz="1200">
                <a:uFillTx/>
              </a:defRPr>
            </a:lvl5pPr>
            <a:lvl6pPr marL="2743200" lvl="5" indent="-304800" rtl="0">
              <a:spcBef>
                <a:spcPts val="1600"/>
              </a:spcBef>
              <a:spcAft>
                <a:spcPts val="0"/>
              </a:spcAft>
              <a:buSzPts val="1200"/>
              <a:buChar char="■"/>
              <a:defRPr sz="1200">
                <a:uFillTx/>
              </a:defRPr>
            </a:lvl6pPr>
            <a:lvl7pPr marL="3200400" lvl="6" indent="-304800" rtl="0">
              <a:spcBef>
                <a:spcPts val="1600"/>
              </a:spcBef>
              <a:spcAft>
                <a:spcPts val="0"/>
              </a:spcAft>
              <a:buSzPts val="1200"/>
              <a:buChar char="●"/>
              <a:defRPr sz="1200">
                <a:uFillTx/>
              </a:defRPr>
            </a:lvl7pPr>
            <a:lvl8pPr marL="3657600" lvl="7" indent="-304800" rtl="0">
              <a:spcBef>
                <a:spcPts val="1600"/>
              </a:spcBef>
              <a:spcAft>
                <a:spcPts val="0"/>
              </a:spcAft>
              <a:buSzPts val="1200"/>
              <a:buChar char="○"/>
              <a:defRPr sz="1200">
                <a:uFillTx/>
              </a:defRPr>
            </a:lvl8pPr>
            <a:lvl9pPr marL="4114800" lvl="8" indent="-304800" rtl="0">
              <a:spcBef>
                <a:spcPts val="1600"/>
              </a:spcBef>
              <a:spcAft>
                <a:spcPts val="1600"/>
              </a:spcAft>
              <a:buSzPts val="1200"/>
              <a:buChar char="■"/>
              <a:defRPr sz="1200">
                <a:uFillTx/>
              </a:defRPr>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31"/>
        <p:cNvGrpSpPr/>
        <p:nvPr/>
      </p:nvGrpSpPr>
      <p:grpSpPr>
        <a:xfrm>
          <a:off x="0" y="0"/>
          <a:ext cx="0" cy="0"/>
          <a:chOff x="0" y="0"/>
          <a:chExt cx="0" cy="0"/>
        </a:xfrm>
      </p:grpSpPr>
      <p:sp>
        <p:nvSpPr>
          <p:cNvPr id="32" name="Google Shape;32;p6"/>
          <p:cNvSpPr>
            <a:spLocks/>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3" name="Google Shape;33;p6"/>
          <p:cNvSpPr>
            <a:spLocks/>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uFillTx/>
              </a:defRPr>
            </a:lvl1pPr>
            <a:lvl2pPr lvl="1" rtl="0">
              <a:spcBef>
                <a:spcPts val="0"/>
              </a:spcBef>
              <a:spcAft>
                <a:spcPts val="0"/>
              </a:spcAft>
              <a:buSzPts val="1800"/>
              <a:buNone/>
              <a:defRPr sz="1800">
                <a:uFillTx/>
              </a:defRPr>
            </a:lvl2pPr>
            <a:lvl3pPr lvl="2" rtl="0">
              <a:spcBef>
                <a:spcPts val="0"/>
              </a:spcBef>
              <a:spcAft>
                <a:spcPts val="0"/>
              </a:spcAft>
              <a:buSzPts val="1800"/>
              <a:buNone/>
              <a:defRPr sz="1800">
                <a:uFillTx/>
              </a:defRPr>
            </a:lvl3pPr>
            <a:lvl4pPr lvl="3" rtl="0">
              <a:spcBef>
                <a:spcPts val="0"/>
              </a:spcBef>
              <a:spcAft>
                <a:spcPts val="0"/>
              </a:spcAft>
              <a:buSzPts val="1800"/>
              <a:buNone/>
              <a:defRPr sz="1800">
                <a:uFillTx/>
              </a:defRPr>
            </a:lvl4pPr>
            <a:lvl5pPr lvl="4" rtl="0">
              <a:spcBef>
                <a:spcPts val="0"/>
              </a:spcBef>
              <a:spcAft>
                <a:spcPts val="0"/>
              </a:spcAft>
              <a:buSzPts val="1800"/>
              <a:buNone/>
              <a:defRPr sz="1800">
                <a:uFillTx/>
              </a:defRPr>
            </a:lvl5pPr>
            <a:lvl6pPr lvl="5" rtl="0">
              <a:spcBef>
                <a:spcPts val="0"/>
              </a:spcBef>
              <a:spcAft>
                <a:spcPts val="0"/>
              </a:spcAft>
              <a:buSzPts val="1800"/>
              <a:buNone/>
              <a:defRPr sz="1800">
                <a:uFillTx/>
              </a:defRPr>
            </a:lvl6pPr>
            <a:lvl7pPr lvl="6" rtl="0">
              <a:spcBef>
                <a:spcPts val="0"/>
              </a:spcBef>
              <a:spcAft>
                <a:spcPts val="0"/>
              </a:spcAft>
              <a:buSzPts val="1800"/>
              <a:buNone/>
              <a:defRPr sz="1800">
                <a:uFillTx/>
              </a:defRPr>
            </a:lvl7pPr>
            <a:lvl8pPr lvl="7" rtl="0">
              <a:spcBef>
                <a:spcPts val="0"/>
              </a:spcBef>
              <a:spcAft>
                <a:spcPts val="0"/>
              </a:spcAft>
              <a:buSzPts val="1800"/>
              <a:buNone/>
              <a:defRPr sz="1800">
                <a:uFillTx/>
              </a:defRPr>
            </a:lvl8pPr>
            <a:lvl9pPr lvl="8" rtl="0">
              <a:spcBef>
                <a:spcPts val="0"/>
              </a:spcBef>
              <a:spcAft>
                <a:spcPts val="0"/>
              </a:spcAft>
              <a:buSzPts val="1800"/>
              <a:buNone/>
              <a:defRPr sz="1800">
                <a:uFillTx/>
              </a:defRPr>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Shape 36"/>
        <p:cNvGrpSpPr/>
        <p:nvPr/>
      </p:nvGrpSpPr>
      <p:grpSpPr>
        <a:xfrm>
          <a:off x="0" y="0"/>
          <a:ext cx="0" cy="0"/>
          <a:chOff x="0" y="0"/>
          <a:chExt cx="0" cy="0"/>
        </a:xfrm>
      </p:grpSpPr>
      <p:sp>
        <p:nvSpPr>
          <p:cNvPr id="37" name="Google Shape;37;p7"/>
          <p:cNvSpPr txBox="1">
            <a:spLocks/>
          </p:cNvSpPr>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8" name="Google Shape;38;p7"/>
          <p:cNvSpPr>
            <a:spLocks/>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uFillTx/>
              </a:defRPr>
            </a:lvl1pPr>
            <a:lvl2pPr lvl="1" rtl="0">
              <a:spcBef>
                <a:spcPts val="0"/>
              </a:spcBef>
              <a:spcAft>
                <a:spcPts val="0"/>
              </a:spcAft>
              <a:buSzPts val="2400"/>
              <a:buNone/>
              <a:defRPr sz="2400">
                <a:uFillTx/>
              </a:defRPr>
            </a:lvl2pPr>
            <a:lvl3pPr lvl="2" rtl="0">
              <a:spcBef>
                <a:spcPts val="0"/>
              </a:spcBef>
              <a:spcAft>
                <a:spcPts val="0"/>
              </a:spcAft>
              <a:buSzPts val="2400"/>
              <a:buNone/>
              <a:defRPr sz="2400">
                <a:uFillTx/>
              </a:defRPr>
            </a:lvl3pPr>
            <a:lvl4pPr lvl="3" rtl="0">
              <a:spcBef>
                <a:spcPts val="0"/>
              </a:spcBef>
              <a:spcAft>
                <a:spcPts val="0"/>
              </a:spcAft>
              <a:buSzPts val="2400"/>
              <a:buNone/>
              <a:defRPr sz="2400">
                <a:uFillTx/>
              </a:defRPr>
            </a:lvl4pPr>
            <a:lvl5pPr lvl="4" rtl="0">
              <a:spcBef>
                <a:spcPts val="0"/>
              </a:spcBef>
              <a:spcAft>
                <a:spcPts val="0"/>
              </a:spcAft>
              <a:buSzPts val="2400"/>
              <a:buNone/>
              <a:defRPr sz="2400">
                <a:uFillTx/>
              </a:defRPr>
            </a:lvl5pPr>
            <a:lvl6pPr lvl="5" rtl="0">
              <a:spcBef>
                <a:spcPts val="0"/>
              </a:spcBef>
              <a:spcAft>
                <a:spcPts val="0"/>
              </a:spcAft>
              <a:buSzPts val="2400"/>
              <a:buNone/>
              <a:defRPr sz="2400">
                <a:uFillTx/>
              </a:defRPr>
            </a:lvl6pPr>
            <a:lvl7pPr lvl="6" rtl="0">
              <a:spcBef>
                <a:spcPts val="0"/>
              </a:spcBef>
              <a:spcAft>
                <a:spcPts val="0"/>
              </a:spcAft>
              <a:buSzPts val="2400"/>
              <a:buNone/>
              <a:defRPr sz="2400">
                <a:uFillTx/>
              </a:defRPr>
            </a:lvl7pPr>
            <a:lvl8pPr lvl="7" rtl="0">
              <a:spcBef>
                <a:spcPts val="0"/>
              </a:spcBef>
              <a:spcAft>
                <a:spcPts val="0"/>
              </a:spcAft>
              <a:buSzPts val="2400"/>
              <a:buNone/>
              <a:defRPr sz="2400">
                <a:uFillTx/>
              </a:defRPr>
            </a:lvl8pPr>
            <a:lvl9pPr lvl="8" rtl="0">
              <a:spcBef>
                <a:spcPts val="0"/>
              </a:spcBef>
              <a:spcAft>
                <a:spcPts val="0"/>
              </a:spcAft>
              <a:buSzPts val="2400"/>
              <a:buNone/>
              <a:defRPr sz="2400">
                <a:uFillTx/>
              </a:defRPr>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uFillTx/>
              </a:defRPr>
            </a:lvl1pPr>
            <a:lvl2pPr marL="914400" lvl="1" indent="-304800" rtl="0">
              <a:spcBef>
                <a:spcPts val="1600"/>
              </a:spcBef>
              <a:spcAft>
                <a:spcPts val="0"/>
              </a:spcAft>
              <a:buClr>
                <a:schemeClr val="lt1"/>
              </a:buClr>
              <a:buSzPts val="1200"/>
              <a:buChar char="○"/>
              <a:defRPr sz="1200">
                <a:solidFill>
                  <a:schemeClr val="lt1"/>
                </a:solidFill>
                <a:uFillTx/>
              </a:defRPr>
            </a:lvl2pPr>
            <a:lvl3pPr marL="1371600" lvl="2" indent="-304800" rtl="0">
              <a:spcBef>
                <a:spcPts val="1600"/>
              </a:spcBef>
              <a:spcAft>
                <a:spcPts val="0"/>
              </a:spcAft>
              <a:buClr>
                <a:schemeClr val="lt1"/>
              </a:buClr>
              <a:buSzPts val="1200"/>
              <a:buChar char="■"/>
              <a:defRPr sz="1200">
                <a:solidFill>
                  <a:schemeClr val="lt1"/>
                </a:solidFill>
                <a:uFillTx/>
              </a:defRPr>
            </a:lvl3pPr>
            <a:lvl4pPr marL="1828800" lvl="3" indent="-304800" rtl="0">
              <a:spcBef>
                <a:spcPts val="1600"/>
              </a:spcBef>
              <a:spcAft>
                <a:spcPts val="0"/>
              </a:spcAft>
              <a:buClr>
                <a:schemeClr val="lt1"/>
              </a:buClr>
              <a:buSzPts val="1200"/>
              <a:buChar char="●"/>
              <a:defRPr sz="1200">
                <a:solidFill>
                  <a:schemeClr val="lt1"/>
                </a:solidFill>
                <a:uFillTx/>
              </a:defRPr>
            </a:lvl4pPr>
            <a:lvl5pPr marL="2286000" lvl="4" indent="-304800" rtl="0">
              <a:spcBef>
                <a:spcPts val="1600"/>
              </a:spcBef>
              <a:spcAft>
                <a:spcPts val="0"/>
              </a:spcAft>
              <a:buClr>
                <a:schemeClr val="lt1"/>
              </a:buClr>
              <a:buSzPts val="1200"/>
              <a:buChar char="○"/>
              <a:defRPr sz="1200">
                <a:solidFill>
                  <a:schemeClr val="lt1"/>
                </a:solidFill>
                <a:uFillTx/>
              </a:defRPr>
            </a:lvl5pPr>
            <a:lvl6pPr marL="2743200" lvl="5" indent="-304800" rtl="0">
              <a:spcBef>
                <a:spcPts val="1600"/>
              </a:spcBef>
              <a:spcAft>
                <a:spcPts val="0"/>
              </a:spcAft>
              <a:buClr>
                <a:schemeClr val="lt1"/>
              </a:buClr>
              <a:buSzPts val="1200"/>
              <a:buChar char="■"/>
              <a:defRPr sz="1200">
                <a:solidFill>
                  <a:schemeClr val="lt1"/>
                </a:solidFill>
                <a:uFillTx/>
              </a:defRPr>
            </a:lvl6pPr>
            <a:lvl7pPr marL="3200400" lvl="6" indent="-304800" rtl="0">
              <a:spcBef>
                <a:spcPts val="1600"/>
              </a:spcBef>
              <a:spcAft>
                <a:spcPts val="0"/>
              </a:spcAft>
              <a:buClr>
                <a:schemeClr val="lt1"/>
              </a:buClr>
              <a:buSzPts val="1200"/>
              <a:buChar char="●"/>
              <a:defRPr sz="1200">
                <a:solidFill>
                  <a:schemeClr val="lt1"/>
                </a:solidFill>
                <a:uFillTx/>
              </a:defRPr>
            </a:lvl7pPr>
            <a:lvl8pPr marL="3657600" lvl="7" indent="-304800" rtl="0">
              <a:spcBef>
                <a:spcPts val="1600"/>
              </a:spcBef>
              <a:spcAft>
                <a:spcPts val="0"/>
              </a:spcAft>
              <a:buClr>
                <a:schemeClr val="lt1"/>
              </a:buClr>
              <a:buSzPts val="1200"/>
              <a:buChar char="○"/>
              <a:defRPr sz="1200">
                <a:solidFill>
                  <a:schemeClr val="lt1"/>
                </a:solidFill>
                <a:uFillTx/>
              </a:defRPr>
            </a:lvl8pPr>
            <a:lvl9pPr marL="4114800" lvl="8" indent="-304800" rtl="0">
              <a:spcBef>
                <a:spcPts val="1600"/>
              </a:spcBef>
              <a:spcAft>
                <a:spcPts val="1600"/>
              </a:spcAft>
              <a:buClr>
                <a:schemeClr val="lt1"/>
              </a:buClr>
              <a:buSzPts val="1200"/>
              <a:buChar char="■"/>
              <a:defRPr sz="1200">
                <a:solidFill>
                  <a:schemeClr val="lt1"/>
                </a:solidFill>
                <a:uFillTx/>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uFillTx/>
              </a:defRPr>
            </a:lvl1pPr>
            <a:lvl2pPr lvl="1" rtl="0">
              <a:spcBef>
                <a:spcPts val="0"/>
              </a:spcBef>
              <a:spcAft>
                <a:spcPts val="0"/>
              </a:spcAft>
              <a:buSzPts val="6000"/>
              <a:buNone/>
              <a:defRPr sz="6000">
                <a:uFillTx/>
              </a:defRPr>
            </a:lvl2pPr>
            <a:lvl3pPr lvl="2" rtl="0">
              <a:spcBef>
                <a:spcPts val="0"/>
              </a:spcBef>
              <a:spcAft>
                <a:spcPts val="0"/>
              </a:spcAft>
              <a:buSzPts val="6000"/>
              <a:buNone/>
              <a:defRPr sz="6000">
                <a:uFillTx/>
              </a:defRPr>
            </a:lvl3pPr>
            <a:lvl4pPr lvl="3" rtl="0">
              <a:spcBef>
                <a:spcPts val="0"/>
              </a:spcBef>
              <a:spcAft>
                <a:spcPts val="0"/>
              </a:spcAft>
              <a:buSzPts val="6000"/>
              <a:buNone/>
              <a:defRPr sz="6000">
                <a:uFillTx/>
              </a:defRPr>
            </a:lvl4pPr>
            <a:lvl5pPr lvl="4" rtl="0">
              <a:spcBef>
                <a:spcPts val="0"/>
              </a:spcBef>
              <a:spcAft>
                <a:spcPts val="0"/>
              </a:spcAft>
              <a:buSzPts val="6000"/>
              <a:buNone/>
              <a:defRPr sz="6000">
                <a:uFillTx/>
              </a:defRPr>
            </a:lvl5pPr>
            <a:lvl6pPr lvl="5" rtl="0">
              <a:spcBef>
                <a:spcPts val="0"/>
              </a:spcBef>
              <a:spcAft>
                <a:spcPts val="0"/>
              </a:spcAft>
              <a:buSzPts val="6000"/>
              <a:buNone/>
              <a:defRPr sz="6000">
                <a:uFillTx/>
              </a:defRPr>
            </a:lvl6pPr>
            <a:lvl7pPr lvl="6" rtl="0">
              <a:spcBef>
                <a:spcPts val="0"/>
              </a:spcBef>
              <a:spcAft>
                <a:spcPts val="0"/>
              </a:spcAft>
              <a:buSzPts val="6000"/>
              <a:buNone/>
              <a:defRPr sz="6000">
                <a:uFillTx/>
              </a:defRPr>
            </a:lvl7pPr>
            <a:lvl8pPr lvl="7" rtl="0">
              <a:spcBef>
                <a:spcPts val="0"/>
              </a:spcBef>
              <a:spcAft>
                <a:spcPts val="0"/>
              </a:spcAft>
              <a:buSzPts val="6000"/>
              <a:buNone/>
              <a:defRPr sz="6000">
                <a:uFillTx/>
              </a:defRPr>
            </a:lvl8pPr>
            <a:lvl9pPr lvl="8" rtl="0">
              <a:spcBef>
                <a:spcPts val="0"/>
              </a:spcBef>
              <a:spcAft>
                <a:spcPts val="0"/>
              </a:spcAft>
              <a:buSzPts val="6000"/>
              <a:buNone/>
              <a:defRPr sz="6000">
                <a:uFillTx/>
              </a:defRPr>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uFillTx/>
              </a:defRPr>
            </a:lvl1pPr>
            <a:lvl2pPr lvl="1" rtl="0">
              <a:buNone/>
              <a:defRPr>
                <a:solidFill>
                  <a:schemeClr val="lt1"/>
                </a:solidFill>
                <a:uFillTx/>
              </a:defRPr>
            </a:lvl2pPr>
            <a:lvl3pPr lvl="2" rtl="0">
              <a:buNone/>
              <a:defRPr>
                <a:solidFill>
                  <a:schemeClr val="lt1"/>
                </a:solidFill>
                <a:uFillTx/>
              </a:defRPr>
            </a:lvl3pPr>
            <a:lvl4pPr lvl="3" rtl="0">
              <a:buNone/>
              <a:defRPr>
                <a:solidFill>
                  <a:schemeClr val="lt1"/>
                </a:solidFill>
                <a:uFillTx/>
              </a:defRPr>
            </a:lvl4pPr>
            <a:lvl5pPr lvl="4" rtl="0">
              <a:buNone/>
              <a:defRPr>
                <a:solidFill>
                  <a:schemeClr val="lt1"/>
                </a:solidFill>
                <a:uFillTx/>
              </a:defRPr>
            </a:lvl5pPr>
            <a:lvl6pPr lvl="5" rtl="0">
              <a:buNone/>
              <a:defRPr>
                <a:solidFill>
                  <a:schemeClr val="lt1"/>
                </a:solidFill>
                <a:uFillTx/>
              </a:defRPr>
            </a:lvl6pPr>
            <a:lvl7pPr lvl="6" rtl="0">
              <a:buNone/>
              <a:defRPr>
                <a:solidFill>
                  <a:schemeClr val="lt1"/>
                </a:solidFill>
                <a:uFillTx/>
              </a:defRPr>
            </a:lvl7pPr>
            <a:lvl8pPr lvl="7" rtl="0">
              <a:buNone/>
              <a:defRPr>
                <a:solidFill>
                  <a:schemeClr val="lt1"/>
                </a:solidFill>
                <a:uFillTx/>
              </a:defRPr>
            </a:lvl8pPr>
            <a:lvl9pPr lvl="8" rtl="0">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Shape 45"/>
        <p:cNvGrpSpPr/>
        <p:nvPr/>
      </p:nvGrpSpPr>
      <p:grpSpPr>
        <a:xfrm>
          <a:off x="0" y="0"/>
          <a:ext cx="0" cy="0"/>
          <a:chOff x="0" y="0"/>
          <a:chExt cx="0" cy="0"/>
        </a:xfrm>
      </p:grpSpPr>
      <p:sp>
        <p:nvSpPr>
          <p:cNvPr id="46" name="Google Shape;46;p9"/>
          <p:cNvSpPr>
            <a:spLocks/>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47" name="Google Shape;47;p9"/>
          <p:cNvSpPr>
            <a:spLocks/>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uFillTx/>
              </a:defRPr>
            </a:lvl1pPr>
            <a:lvl2pPr lvl="1" algn="ctr" rtl="0">
              <a:spcBef>
                <a:spcPts val="0"/>
              </a:spcBef>
              <a:spcAft>
                <a:spcPts val="0"/>
              </a:spcAft>
              <a:buClr>
                <a:schemeClr val="dk2"/>
              </a:buClr>
              <a:buSzPts val="4200"/>
              <a:buNone/>
              <a:defRPr sz="4200">
                <a:solidFill>
                  <a:schemeClr val="dk2"/>
                </a:solidFill>
                <a:uFillTx/>
              </a:defRPr>
            </a:lvl2pPr>
            <a:lvl3pPr lvl="2" algn="ctr" rtl="0">
              <a:spcBef>
                <a:spcPts val="0"/>
              </a:spcBef>
              <a:spcAft>
                <a:spcPts val="0"/>
              </a:spcAft>
              <a:buClr>
                <a:schemeClr val="dk2"/>
              </a:buClr>
              <a:buSzPts val="4200"/>
              <a:buNone/>
              <a:defRPr sz="4200">
                <a:solidFill>
                  <a:schemeClr val="dk2"/>
                </a:solidFill>
                <a:uFillTx/>
              </a:defRPr>
            </a:lvl3pPr>
            <a:lvl4pPr lvl="3" algn="ctr" rtl="0">
              <a:spcBef>
                <a:spcPts val="0"/>
              </a:spcBef>
              <a:spcAft>
                <a:spcPts val="0"/>
              </a:spcAft>
              <a:buClr>
                <a:schemeClr val="dk2"/>
              </a:buClr>
              <a:buSzPts val="4200"/>
              <a:buNone/>
              <a:defRPr sz="4200">
                <a:solidFill>
                  <a:schemeClr val="dk2"/>
                </a:solidFill>
                <a:uFillTx/>
              </a:defRPr>
            </a:lvl4pPr>
            <a:lvl5pPr lvl="4" algn="ctr" rtl="0">
              <a:spcBef>
                <a:spcPts val="0"/>
              </a:spcBef>
              <a:spcAft>
                <a:spcPts val="0"/>
              </a:spcAft>
              <a:buClr>
                <a:schemeClr val="dk2"/>
              </a:buClr>
              <a:buSzPts val="4200"/>
              <a:buNone/>
              <a:defRPr sz="4200">
                <a:solidFill>
                  <a:schemeClr val="dk2"/>
                </a:solidFill>
                <a:uFillTx/>
              </a:defRPr>
            </a:lvl5pPr>
            <a:lvl6pPr lvl="5" algn="ctr" rtl="0">
              <a:spcBef>
                <a:spcPts val="0"/>
              </a:spcBef>
              <a:spcAft>
                <a:spcPts val="0"/>
              </a:spcAft>
              <a:buClr>
                <a:schemeClr val="dk2"/>
              </a:buClr>
              <a:buSzPts val="4200"/>
              <a:buNone/>
              <a:defRPr sz="4200">
                <a:solidFill>
                  <a:schemeClr val="dk2"/>
                </a:solidFill>
                <a:uFillTx/>
              </a:defRPr>
            </a:lvl6pPr>
            <a:lvl7pPr lvl="6" algn="ctr" rtl="0">
              <a:spcBef>
                <a:spcPts val="0"/>
              </a:spcBef>
              <a:spcAft>
                <a:spcPts val="0"/>
              </a:spcAft>
              <a:buClr>
                <a:schemeClr val="dk2"/>
              </a:buClr>
              <a:buSzPts val="4200"/>
              <a:buNone/>
              <a:defRPr sz="4200">
                <a:solidFill>
                  <a:schemeClr val="dk2"/>
                </a:solidFill>
                <a:uFillTx/>
              </a:defRPr>
            </a:lvl7pPr>
            <a:lvl8pPr lvl="7" algn="ctr" rtl="0">
              <a:spcBef>
                <a:spcPts val="0"/>
              </a:spcBef>
              <a:spcAft>
                <a:spcPts val="0"/>
              </a:spcAft>
              <a:buClr>
                <a:schemeClr val="dk2"/>
              </a:buClr>
              <a:buSzPts val="4200"/>
              <a:buNone/>
              <a:defRPr sz="4200">
                <a:solidFill>
                  <a:schemeClr val="dk2"/>
                </a:solidFill>
                <a:uFillTx/>
              </a:defRPr>
            </a:lvl8pPr>
            <a:lvl9pPr lvl="8" algn="ctr" rtl="0">
              <a:spcBef>
                <a:spcPts val="0"/>
              </a:spcBef>
              <a:spcAft>
                <a:spcPts val="0"/>
              </a:spcAft>
              <a:buClr>
                <a:schemeClr val="dk2"/>
              </a:buClr>
              <a:buSzPts val="4200"/>
              <a:buNone/>
              <a:defRPr sz="4200">
                <a:solidFill>
                  <a:schemeClr val="dk2"/>
                </a:solidFill>
                <a:uFillTx/>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uFillTx/>
              </a:defRPr>
            </a:lvl1pPr>
            <a:lvl2pPr lvl="1" algn="ctr" rtl="0">
              <a:lnSpc>
                <a:spcPct val="100000"/>
              </a:lnSpc>
              <a:spcBef>
                <a:spcPts val="0"/>
              </a:spcBef>
              <a:spcAft>
                <a:spcPts val="0"/>
              </a:spcAft>
              <a:buSzPts val="2100"/>
              <a:buNone/>
              <a:defRPr sz="2100">
                <a:uFillTx/>
              </a:defRPr>
            </a:lvl2pPr>
            <a:lvl3pPr lvl="2" algn="ctr" rtl="0">
              <a:lnSpc>
                <a:spcPct val="100000"/>
              </a:lnSpc>
              <a:spcBef>
                <a:spcPts val="0"/>
              </a:spcBef>
              <a:spcAft>
                <a:spcPts val="0"/>
              </a:spcAft>
              <a:buSzPts val="2100"/>
              <a:buNone/>
              <a:defRPr sz="2100">
                <a:uFillTx/>
              </a:defRPr>
            </a:lvl3pPr>
            <a:lvl4pPr lvl="3" algn="ctr" rtl="0">
              <a:lnSpc>
                <a:spcPct val="100000"/>
              </a:lnSpc>
              <a:spcBef>
                <a:spcPts val="0"/>
              </a:spcBef>
              <a:spcAft>
                <a:spcPts val="0"/>
              </a:spcAft>
              <a:buSzPts val="2100"/>
              <a:buNone/>
              <a:defRPr sz="2100">
                <a:uFillTx/>
              </a:defRPr>
            </a:lvl4pPr>
            <a:lvl5pPr lvl="4" algn="ctr" rtl="0">
              <a:lnSpc>
                <a:spcPct val="100000"/>
              </a:lnSpc>
              <a:spcBef>
                <a:spcPts val="0"/>
              </a:spcBef>
              <a:spcAft>
                <a:spcPts val="0"/>
              </a:spcAft>
              <a:buSzPts val="2100"/>
              <a:buNone/>
              <a:defRPr sz="2100">
                <a:uFillTx/>
              </a:defRPr>
            </a:lvl5pPr>
            <a:lvl6pPr lvl="5" algn="ctr" rtl="0">
              <a:lnSpc>
                <a:spcPct val="100000"/>
              </a:lnSpc>
              <a:spcBef>
                <a:spcPts val="0"/>
              </a:spcBef>
              <a:spcAft>
                <a:spcPts val="0"/>
              </a:spcAft>
              <a:buSzPts val="2100"/>
              <a:buNone/>
              <a:defRPr sz="2100">
                <a:uFillTx/>
              </a:defRPr>
            </a:lvl6pPr>
            <a:lvl7pPr lvl="6" algn="ctr" rtl="0">
              <a:lnSpc>
                <a:spcPct val="100000"/>
              </a:lnSpc>
              <a:spcBef>
                <a:spcPts val="0"/>
              </a:spcBef>
              <a:spcAft>
                <a:spcPts val="0"/>
              </a:spcAft>
              <a:buSzPts val="2100"/>
              <a:buNone/>
              <a:defRPr sz="2100">
                <a:uFillTx/>
              </a:defRPr>
            </a:lvl7pPr>
            <a:lvl8pPr lvl="7" algn="ctr" rtl="0">
              <a:lnSpc>
                <a:spcPct val="100000"/>
              </a:lnSpc>
              <a:spcBef>
                <a:spcPts val="0"/>
              </a:spcBef>
              <a:spcAft>
                <a:spcPts val="0"/>
              </a:spcAft>
              <a:buSzPts val="2100"/>
              <a:buNone/>
              <a:defRPr sz="2100">
                <a:uFillTx/>
              </a:defRPr>
            </a:lvl8pPr>
            <a:lvl9pPr lvl="8" algn="ctr" rtl="0">
              <a:lnSpc>
                <a:spcPct val="100000"/>
              </a:lnSpc>
              <a:spcBef>
                <a:spcPts val="0"/>
              </a:spcBef>
              <a:spcAft>
                <a:spcPts val="0"/>
              </a:spcAft>
              <a:buSzPts val="2100"/>
              <a:buNone/>
              <a:defRPr sz="2100">
                <a:uFillTx/>
              </a:defRPr>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uFillTx/>
              </a:defRPr>
            </a:lvl1pPr>
            <a:lvl2pPr marL="914400" lvl="1" indent="-317500" rtl="0">
              <a:spcBef>
                <a:spcPts val="1600"/>
              </a:spcBef>
              <a:spcAft>
                <a:spcPts val="0"/>
              </a:spcAft>
              <a:buClr>
                <a:schemeClr val="lt1"/>
              </a:buClr>
              <a:buSzPts val="1400"/>
              <a:buChar char="○"/>
              <a:defRPr>
                <a:solidFill>
                  <a:schemeClr val="lt1"/>
                </a:solidFill>
                <a:uFillTx/>
              </a:defRPr>
            </a:lvl2pPr>
            <a:lvl3pPr marL="1371600" lvl="2" indent="-317500" rtl="0">
              <a:spcBef>
                <a:spcPts val="1600"/>
              </a:spcBef>
              <a:spcAft>
                <a:spcPts val="0"/>
              </a:spcAft>
              <a:buClr>
                <a:schemeClr val="lt1"/>
              </a:buClr>
              <a:buSzPts val="1400"/>
              <a:buChar char="■"/>
              <a:defRPr>
                <a:solidFill>
                  <a:schemeClr val="lt1"/>
                </a:solidFill>
                <a:uFillTx/>
              </a:defRPr>
            </a:lvl3pPr>
            <a:lvl4pPr marL="1828800" lvl="3" indent="-317500" rtl="0">
              <a:spcBef>
                <a:spcPts val="1600"/>
              </a:spcBef>
              <a:spcAft>
                <a:spcPts val="0"/>
              </a:spcAft>
              <a:buClr>
                <a:schemeClr val="lt1"/>
              </a:buClr>
              <a:buSzPts val="1400"/>
              <a:buChar char="●"/>
              <a:defRPr>
                <a:solidFill>
                  <a:schemeClr val="lt1"/>
                </a:solidFill>
                <a:uFillTx/>
              </a:defRPr>
            </a:lvl4pPr>
            <a:lvl5pPr marL="2286000" lvl="4" indent="-317500" rtl="0">
              <a:spcBef>
                <a:spcPts val="1600"/>
              </a:spcBef>
              <a:spcAft>
                <a:spcPts val="0"/>
              </a:spcAft>
              <a:buClr>
                <a:schemeClr val="lt1"/>
              </a:buClr>
              <a:buSzPts val="1400"/>
              <a:buChar char="○"/>
              <a:defRPr>
                <a:solidFill>
                  <a:schemeClr val="lt1"/>
                </a:solidFill>
                <a:uFillTx/>
              </a:defRPr>
            </a:lvl5pPr>
            <a:lvl6pPr marL="2743200" lvl="5" indent="-317500" rtl="0">
              <a:spcBef>
                <a:spcPts val="1600"/>
              </a:spcBef>
              <a:spcAft>
                <a:spcPts val="0"/>
              </a:spcAft>
              <a:buClr>
                <a:schemeClr val="lt1"/>
              </a:buClr>
              <a:buSzPts val="1400"/>
              <a:buChar char="■"/>
              <a:defRPr>
                <a:solidFill>
                  <a:schemeClr val="lt1"/>
                </a:solidFill>
                <a:uFillTx/>
              </a:defRPr>
            </a:lvl6pPr>
            <a:lvl7pPr marL="3200400" lvl="6" indent="-317500" rtl="0">
              <a:spcBef>
                <a:spcPts val="1600"/>
              </a:spcBef>
              <a:spcAft>
                <a:spcPts val="0"/>
              </a:spcAft>
              <a:buClr>
                <a:schemeClr val="lt1"/>
              </a:buClr>
              <a:buSzPts val="1400"/>
              <a:buChar char="●"/>
              <a:defRPr>
                <a:solidFill>
                  <a:schemeClr val="lt1"/>
                </a:solidFill>
                <a:uFillTx/>
              </a:defRPr>
            </a:lvl7pPr>
            <a:lvl8pPr marL="3657600" lvl="7" indent="-317500" rtl="0">
              <a:spcBef>
                <a:spcPts val="1600"/>
              </a:spcBef>
              <a:spcAft>
                <a:spcPts val="0"/>
              </a:spcAft>
              <a:buClr>
                <a:schemeClr val="lt1"/>
              </a:buClr>
              <a:buSzPts val="1400"/>
              <a:buChar char="○"/>
              <a:defRPr>
                <a:solidFill>
                  <a:schemeClr val="lt1"/>
                </a:solidFill>
                <a:uFillTx/>
              </a:defRPr>
            </a:lvl8pPr>
            <a:lvl9pPr marL="4114800" lvl="8" indent="-317500" rtl="0">
              <a:spcBef>
                <a:spcPts val="1600"/>
              </a:spcBef>
              <a:spcAft>
                <a:spcPts val="1600"/>
              </a:spcAft>
              <a:buClr>
                <a:schemeClr val="lt1"/>
              </a:buClr>
              <a:buSzPts val="1400"/>
              <a:buChar char="■"/>
              <a:defRPr>
                <a:solidFill>
                  <a:schemeClr val="lt1"/>
                </a:solidFill>
                <a:uFillTx/>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uFillTx/>
              </a:defRPr>
            </a:lvl1pPr>
            <a:lvl2pPr lvl="1" rtl="0">
              <a:buNone/>
              <a:defRPr>
                <a:solidFill>
                  <a:schemeClr val="lt1"/>
                </a:solidFill>
                <a:uFillTx/>
              </a:defRPr>
            </a:lvl2pPr>
            <a:lvl3pPr lvl="2" rtl="0">
              <a:buNone/>
              <a:defRPr>
                <a:solidFill>
                  <a:schemeClr val="lt1"/>
                </a:solidFill>
                <a:uFillTx/>
              </a:defRPr>
            </a:lvl3pPr>
            <a:lvl4pPr lvl="3" rtl="0">
              <a:buNone/>
              <a:defRPr>
                <a:solidFill>
                  <a:schemeClr val="lt1"/>
                </a:solidFill>
                <a:uFillTx/>
              </a:defRPr>
            </a:lvl4pPr>
            <a:lvl5pPr lvl="4" rtl="0">
              <a:buNone/>
              <a:defRPr>
                <a:solidFill>
                  <a:schemeClr val="lt1"/>
                </a:solidFill>
                <a:uFillTx/>
              </a:defRPr>
            </a:lvl5pPr>
            <a:lvl6pPr lvl="5" rtl="0">
              <a:buNone/>
              <a:defRPr>
                <a:solidFill>
                  <a:schemeClr val="lt1"/>
                </a:solidFill>
                <a:uFillTx/>
              </a:defRPr>
            </a:lvl6pPr>
            <a:lvl7pPr lvl="6" rtl="0">
              <a:buNone/>
              <a:defRPr>
                <a:solidFill>
                  <a:schemeClr val="lt1"/>
                </a:solidFill>
                <a:uFillTx/>
              </a:defRPr>
            </a:lvl7pPr>
            <a:lvl8pPr lvl="7" rtl="0">
              <a:buNone/>
              <a:defRPr>
                <a:solidFill>
                  <a:schemeClr val="lt1"/>
                </a:solidFill>
                <a:uFillTx/>
              </a:defRPr>
            </a:lvl8pPr>
            <a:lvl9pPr lvl="8" rtl="0">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52"/>
        <p:cNvGrpSpPr/>
        <p:nvPr/>
      </p:nvGrpSpPr>
      <p:grpSpPr>
        <a:xfrm>
          <a:off x="0" y="0"/>
          <a:ext cx="0" cy="0"/>
          <a:chOff x="0" y="0"/>
          <a:chExt cx="0" cy="0"/>
        </a:xfrm>
      </p:grpSpPr>
      <p:sp>
        <p:nvSpPr>
          <p:cNvPr id="53" name="Google Shape;53;p10"/>
          <p:cNvSpPr txBox="1">
            <a:spLocks/>
          </p:cNvSpPr>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54" name="Google Shape;54;p10"/>
          <p:cNvSpPr>
            <a:spLocks/>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uFillTx/>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uFillTx/>
              </a:defRPr>
            </a:lvl1pPr>
            <a:lvl2pPr lvl="1" rtl="0">
              <a:buNone/>
              <a:defRPr>
                <a:solidFill>
                  <a:schemeClr val="lt1"/>
                </a:solidFill>
                <a:uFillTx/>
              </a:defRPr>
            </a:lvl2pPr>
            <a:lvl3pPr lvl="2" rtl="0">
              <a:buNone/>
              <a:defRPr>
                <a:solidFill>
                  <a:schemeClr val="lt1"/>
                </a:solidFill>
                <a:uFillTx/>
              </a:defRPr>
            </a:lvl3pPr>
            <a:lvl4pPr lvl="3" rtl="0">
              <a:buNone/>
              <a:defRPr>
                <a:solidFill>
                  <a:schemeClr val="lt1"/>
                </a:solidFill>
                <a:uFillTx/>
              </a:defRPr>
            </a:lvl4pPr>
            <a:lvl5pPr lvl="4" rtl="0">
              <a:buNone/>
              <a:defRPr>
                <a:solidFill>
                  <a:schemeClr val="lt1"/>
                </a:solidFill>
                <a:uFillTx/>
              </a:defRPr>
            </a:lvl5pPr>
            <a:lvl6pPr lvl="5" rtl="0">
              <a:buNone/>
              <a:defRPr>
                <a:solidFill>
                  <a:schemeClr val="lt1"/>
                </a:solidFill>
                <a:uFillTx/>
              </a:defRPr>
            </a:lvl6pPr>
            <a:lvl7pPr lvl="6" rtl="0">
              <a:buNone/>
              <a:defRPr>
                <a:solidFill>
                  <a:schemeClr val="lt1"/>
                </a:solidFill>
                <a:uFillTx/>
              </a:defRPr>
            </a:lvl7pPr>
            <a:lvl8pPr lvl="7" rtl="0">
              <a:buNone/>
              <a:defRPr>
                <a:solidFill>
                  <a:schemeClr val="lt1"/>
                </a:solidFill>
                <a:uFillTx/>
              </a:defRPr>
            </a:lvl8pPr>
            <a:lvl9pPr lvl="8" rtl="0">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uFillTx/>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uFillTx/>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uFillTx/>
                <a:latin typeface="Roboto"/>
                <a:ea typeface="Roboto"/>
                <a:cs typeface="Roboto"/>
                <a:sym typeface="Roboto"/>
              </a:defRPr>
            </a:lvl1pPr>
            <a:lvl2pPr lvl="1" algn="r" rtl="0">
              <a:buNone/>
              <a:defRPr sz="1000">
                <a:solidFill>
                  <a:schemeClr val="lt2"/>
                </a:solidFill>
                <a:uFillTx/>
                <a:latin typeface="Roboto"/>
                <a:ea typeface="Roboto"/>
                <a:cs typeface="Roboto"/>
                <a:sym typeface="Roboto"/>
              </a:defRPr>
            </a:lvl2pPr>
            <a:lvl3pPr lvl="2" algn="r" rtl="0">
              <a:buNone/>
              <a:defRPr sz="1000">
                <a:solidFill>
                  <a:schemeClr val="lt2"/>
                </a:solidFill>
                <a:uFillTx/>
                <a:latin typeface="Roboto"/>
                <a:ea typeface="Roboto"/>
                <a:cs typeface="Roboto"/>
                <a:sym typeface="Roboto"/>
              </a:defRPr>
            </a:lvl3pPr>
            <a:lvl4pPr lvl="3" algn="r" rtl="0">
              <a:buNone/>
              <a:defRPr sz="1000">
                <a:solidFill>
                  <a:schemeClr val="lt2"/>
                </a:solidFill>
                <a:uFillTx/>
                <a:latin typeface="Roboto"/>
                <a:ea typeface="Roboto"/>
                <a:cs typeface="Roboto"/>
                <a:sym typeface="Roboto"/>
              </a:defRPr>
            </a:lvl4pPr>
            <a:lvl5pPr lvl="4" algn="r" rtl="0">
              <a:buNone/>
              <a:defRPr sz="1000">
                <a:solidFill>
                  <a:schemeClr val="lt2"/>
                </a:solidFill>
                <a:uFillTx/>
                <a:latin typeface="Roboto"/>
                <a:ea typeface="Roboto"/>
                <a:cs typeface="Roboto"/>
                <a:sym typeface="Roboto"/>
              </a:defRPr>
            </a:lvl5pPr>
            <a:lvl6pPr lvl="5" algn="r" rtl="0">
              <a:buNone/>
              <a:defRPr sz="1000">
                <a:solidFill>
                  <a:schemeClr val="lt2"/>
                </a:solidFill>
                <a:uFillTx/>
                <a:latin typeface="Roboto"/>
                <a:ea typeface="Roboto"/>
                <a:cs typeface="Roboto"/>
                <a:sym typeface="Roboto"/>
              </a:defRPr>
            </a:lvl6pPr>
            <a:lvl7pPr lvl="6" algn="r" rtl="0">
              <a:buNone/>
              <a:defRPr sz="1000">
                <a:solidFill>
                  <a:schemeClr val="lt2"/>
                </a:solidFill>
                <a:uFillTx/>
                <a:latin typeface="Roboto"/>
                <a:ea typeface="Roboto"/>
                <a:cs typeface="Roboto"/>
                <a:sym typeface="Roboto"/>
              </a:defRPr>
            </a:lvl7pPr>
            <a:lvl8pPr lvl="7" algn="r" rtl="0">
              <a:buNone/>
              <a:defRPr sz="1000">
                <a:solidFill>
                  <a:schemeClr val="lt2"/>
                </a:solidFill>
                <a:uFillTx/>
                <a:latin typeface="Roboto"/>
                <a:ea typeface="Roboto"/>
                <a:cs typeface="Roboto"/>
                <a:sym typeface="Roboto"/>
              </a:defRPr>
            </a:lvl8pPr>
            <a:lvl9pPr lvl="8" algn="r" rtl="0">
              <a:buNone/>
              <a:defRPr sz="1000">
                <a:solidFill>
                  <a:schemeClr val="lt2"/>
                </a:solidFill>
                <a:uFillTx/>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xpl/RecentIssue.jsp?punumber=4149673"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ieeexplore.ieee.org/xpl/conhome/8466240/proceeding" TargetMode="External"/><Relationship Id="rId5" Type="http://schemas.openxmlformats.org/officeDocument/2006/relationships/hyperlink" Target="https://ieeexplore.ieee.org/xpl/conhome/8240063/proceeding" TargetMode="External"/><Relationship Id="rId4" Type="http://schemas.openxmlformats.org/officeDocument/2006/relationships/hyperlink" Target="https://ieeexplore.ieee.org/xpl/tocresult.jsp?isnumber=8736539"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p:cNvSpPr>
          <p:nvPr/>
        </p:nvSpPr>
        <p:spPr>
          <a:xfrm>
            <a:off x="806522" y="2336600"/>
            <a:ext cx="6719298" cy="2074135"/>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496"/>
              </a:spcBef>
              <a:spcAft>
                <a:spcPts val="0"/>
              </a:spcAft>
              <a:buClr>
                <a:srgbClr val="000000"/>
              </a:buClr>
              <a:buSzPts val="1779"/>
              <a:buFont typeface="Arial"/>
              <a:buNone/>
            </a:pPr>
            <a:r>
              <a:rPr lang="en" sz="1800" dirty="0" smtClean="0">
                <a:solidFill>
                  <a:schemeClr val="bg2">
                    <a:lumMod val="50000"/>
                  </a:schemeClr>
                </a:solidFill>
              </a:rPr>
              <a:t>Project By :- Rutuja Parab (46)</a:t>
            </a:r>
            <a:endParaRPr lang="en" sz="1800" dirty="0">
              <a:solidFill>
                <a:schemeClr val="bg2">
                  <a:lumMod val="50000"/>
                </a:schemeClr>
              </a:solidFill>
            </a:endParaRPr>
          </a:p>
          <a:p>
            <a:pPr marL="0" marR="0" lvl="0" indent="0" algn="ctr" rtl="0">
              <a:lnSpc>
                <a:spcPct val="80000"/>
              </a:lnSpc>
              <a:spcBef>
                <a:spcPts val="496"/>
              </a:spcBef>
              <a:spcAft>
                <a:spcPts val="0"/>
              </a:spcAft>
              <a:buClr>
                <a:srgbClr val="000000"/>
              </a:buClr>
              <a:buSzPts val="1779"/>
              <a:buFont typeface="Arial"/>
              <a:buNone/>
            </a:pPr>
            <a:r>
              <a:rPr lang="en" sz="1800" b="0" i="0" u="none" strike="noStrike" cap="none" dirty="0" smtClean="0">
                <a:solidFill>
                  <a:schemeClr val="bg2">
                    <a:lumMod val="50000"/>
                  </a:schemeClr>
                </a:solidFill>
                <a:uFillTx/>
                <a:sym typeface="Arial"/>
              </a:rPr>
              <a:t>                      Shruti Sankhe (53) </a:t>
            </a:r>
          </a:p>
          <a:p>
            <a:pPr marL="0" marR="0" lvl="0" indent="0" algn="ctr" rtl="0">
              <a:lnSpc>
                <a:spcPct val="80000"/>
              </a:lnSpc>
              <a:spcBef>
                <a:spcPts val="496"/>
              </a:spcBef>
              <a:spcAft>
                <a:spcPts val="0"/>
              </a:spcAft>
              <a:buClr>
                <a:srgbClr val="000000"/>
              </a:buClr>
              <a:buSzPts val="1779"/>
              <a:buFont typeface="Arial"/>
              <a:buNone/>
            </a:pPr>
            <a:r>
              <a:rPr lang="en" sz="1800" dirty="0" smtClean="0">
                <a:solidFill>
                  <a:schemeClr val="bg2">
                    <a:lumMod val="50000"/>
                  </a:schemeClr>
                </a:solidFill>
              </a:rPr>
              <a:t>                      Nehab Shaikh (59)</a:t>
            </a:r>
            <a:endParaRPr sz="1800" b="0" i="0" u="none" strike="noStrike" cap="none" dirty="0">
              <a:solidFill>
                <a:schemeClr val="bg2">
                  <a:lumMod val="50000"/>
                </a:schemeClr>
              </a:solidFill>
              <a:uFillTx/>
              <a:sym typeface="Arial"/>
            </a:endParaRPr>
          </a:p>
          <a:p>
            <a:pPr marL="0" marR="0" lvl="0" indent="0" algn="ctr" rtl="0">
              <a:lnSpc>
                <a:spcPct val="80000"/>
              </a:lnSpc>
              <a:spcBef>
                <a:spcPts val="496"/>
              </a:spcBef>
              <a:spcAft>
                <a:spcPts val="0"/>
              </a:spcAft>
              <a:buClr>
                <a:srgbClr val="000000"/>
              </a:buClr>
              <a:buSzPts val="1779"/>
              <a:buFont typeface="Arial"/>
              <a:buNone/>
            </a:pPr>
            <a:r>
              <a:rPr lang="en" sz="1779" b="0" i="0" u="none" strike="noStrike" cap="none" dirty="0" smtClean="0">
                <a:solidFill>
                  <a:srgbClr val="595959"/>
                </a:solidFill>
                <a:uFillTx/>
                <a:latin typeface="Arial"/>
                <a:ea typeface="Arial"/>
                <a:cs typeface="Arial"/>
                <a:sym typeface="Arial"/>
              </a:rPr>
              <a:t>            </a:t>
            </a:r>
          </a:p>
          <a:p>
            <a:pPr marL="0" marR="0" lvl="0" indent="0" algn="ctr" rtl="0">
              <a:lnSpc>
                <a:spcPct val="80000"/>
              </a:lnSpc>
              <a:spcBef>
                <a:spcPts val="496"/>
              </a:spcBef>
              <a:spcAft>
                <a:spcPts val="0"/>
              </a:spcAft>
              <a:buClr>
                <a:srgbClr val="000000"/>
              </a:buClr>
              <a:buSzPts val="1779"/>
              <a:buFont typeface="Arial"/>
              <a:buNone/>
            </a:pPr>
            <a:r>
              <a:rPr lang="en" sz="1779" b="0" i="0" u="none" strike="noStrike" cap="none" dirty="0" smtClean="0">
                <a:solidFill>
                  <a:srgbClr val="595959"/>
                </a:solidFill>
                <a:uFillTx/>
                <a:latin typeface="Arial"/>
                <a:ea typeface="Arial"/>
                <a:cs typeface="Arial"/>
                <a:sym typeface="Arial"/>
              </a:rPr>
              <a:t>        </a:t>
            </a:r>
            <a:r>
              <a:rPr lang="en" sz="2000" b="0" i="0" u="none" strike="noStrike" cap="none" dirty="0" smtClean="0">
                <a:solidFill>
                  <a:schemeClr val="bg2">
                    <a:lumMod val="50000"/>
                  </a:schemeClr>
                </a:solidFill>
                <a:uFillTx/>
                <a:sym typeface="Arial"/>
              </a:rPr>
              <a:t>  Guide </a:t>
            </a:r>
            <a:r>
              <a:rPr lang="en" sz="2000" b="0" i="0" u="none" strike="noStrike" cap="none" dirty="0">
                <a:solidFill>
                  <a:schemeClr val="bg2">
                    <a:lumMod val="50000"/>
                  </a:schemeClr>
                </a:solidFill>
                <a:uFillTx/>
                <a:sym typeface="Arial"/>
              </a:rPr>
              <a:t>Name: </a:t>
            </a:r>
            <a:r>
              <a:rPr lang="en" sz="2000" dirty="0" smtClean="0">
                <a:solidFill>
                  <a:schemeClr val="bg2">
                    <a:lumMod val="50000"/>
                  </a:schemeClr>
                </a:solidFill>
              </a:rPr>
              <a:t>Smita Jawale</a:t>
            </a:r>
            <a:endParaRPr sz="2000" b="0" i="0" u="none" strike="noStrike" cap="none" dirty="0">
              <a:solidFill>
                <a:schemeClr val="bg2">
                  <a:lumMod val="50000"/>
                </a:schemeClr>
              </a:solidFill>
              <a:uFillTx/>
              <a:sym typeface="Arial"/>
            </a:endParaRPr>
          </a:p>
        </p:txBody>
      </p:sp>
      <p:sp>
        <p:nvSpPr>
          <p:cNvPr id="70" name="Google Shape;70;p13"/>
          <p:cNvSpPr>
            <a:spLocks/>
          </p:cNvSpPr>
          <p:nvPr/>
        </p:nvSpPr>
        <p:spPr>
          <a:xfrm>
            <a:off x="1447800" y="2336600"/>
            <a:ext cx="62484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uFillTx/>
              <a:latin typeface="Calibri"/>
              <a:ea typeface="Calibri"/>
              <a:cs typeface="Calibri"/>
              <a:sym typeface="Calibri"/>
            </a:endParaRPr>
          </a:p>
        </p:txBody>
      </p:sp>
      <p:sp>
        <p:nvSpPr>
          <p:cNvPr id="71" name="Google Shape;71;p13"/>
          <p:cNvSpPr txBox="1">
            <a:spLocks/>
          </p:cNvSpPr>
          <p:nvPr/>
        </p:nvSpPr>
        <p:spPr>
          <a:xfrm>
            <a:off x="1125020" y="502589"/>
            <a:ext cx="6400800" cy="126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888888"/>
              </a:buClr>
              <a:buSzPts val="3200"/>
              <a:buFont typeface="Arial"/>
              <a:buNone/>
            </a:pPr>
            <a:r>
              <a:rPr lang="en" sz="3600" dirty="0">
                <a:solidFill>
                  <a:srgbClr val="FF0000"/>
                </a:solidFill>
                <a:uFillTx/>
                <a:latin typeface="Times New Roman" panose="02020603050405020304" pitchFamily="18" charset="0"/>
                <a:ea typeface="Calibri"/>
                <a:cs typeface="Times New Roman" panose="02020603050405020304" pitchFamily="18" charset="0"/>
                <a:sym typeface="Calibri"/>
              </a:rPr>
              <a:t>Intrusion Detection System using </a:t>
            </a:r>
            <a:r>
              <a:rPr lang="en" sz="3600" dirty="0" smtClean="0">
                <a:solidFill>
                  <a:srgbClr val="FF0000"/>
                </a:solidFill>
                <a:latin typeface="Times New Roman" panose="02020603050405020304" pitchFamily="18" charset="0"/>
                <a:ea typeface="Calibri"/>
                <a:cs typeface="Times New Roman" panose="02020603050405020304" pitchFamily="18" charset="0"/>
                <a:sym typeface="Calibri"/>
              </a:rPr>
              <a:t>Deep Learning</a:t>
            </a:r>
            <a:endParaRPr sz="3600" b="0" i="0" u="none" strike="noStrike" cap="none" dirty="0">
              <a:solidFill>
                <a:srgbClr val="FF0000"/>
              </a:solidFill>
              <a:uFillTx/>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90550" y="421325"/>
            <a:ext cx="82926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Implementation Details</a:t>
            </a:r>
            <a:endParaRPr>
              <a:uFillTx/>
            </a:endParaRPr>
          </a:p>
        </p:txBody>
      </p:sp>
      <p:sp>
        <p:nvSpPr>
          <p:cNvPr id="119" name="Google Shape;119;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uFillTx/>
                <a:latin typeface="Times New Roman"/>
                <a:ea typeface="Times New Roman"/>
                <a:cs typeface="Times New Roman"/>
                <a:sym typeface="Times New Roman"/>
              </a:rPr>
              <a:t>Feature Scaling:</a:t>
            </a:r>
            <a:r>
              <a:rPr lang="en" sz="2100" dirty="0">
                <a:solidFill>
                  <a:srgbClr val="000000"/>
                </a:solidFill>
                <a:uFillTx/>
                <a:latin typeface="Times New Roman"/>
                <a:ea typeface="Times New Roman"/>
                <a:cs typeface="Times New Roman"/>
                <a:sym typeface="Times New Roman"/>
              </a:rPr>
              <a:t> </a:t>
            </a:r>
            <a:endParaRPr sz="2100" dirty="0">
              <a:solidFill>
                <a:srgbClr val="000000"/>
              </a:solidFill>
              <a:uFillTx/>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Featuring scaling is </a:t>
            </a:r>
            <a:r>
              <a:rPr lang="en" sz="1700" dirty="0" smtClean="0">
                <a:solidFill>
                  <a:srgbClr val="000000"/>
                </a:solidFill>
                <a:uFillTx/>
                <a:latin typeface="Times New Roman"/>
                <a:ea typeface="Times New Roman"/>
                <a:cs typeface="Times New Roman"/>
                <a:sym typeface="Times New Roman"/>
              </a:rPr>
              <a:t>performed.</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Standard Scaler is used to perform this operation.</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In Standard Scaler the average for a feature is </a:t>
            </a:r>
            <a:r>
              <a:rPr lang="en" sz="1700" dirty="0" smtClean="0">
                <a:solidFill>
                  <a:srgbClr val="000000"/>
                </a:solidFill>
                <a:uFillTx/>
                <a:latin typeface="Times New Roman"/>
                <a:ea typeface="Times New Roman"/>
                <a:cs typeface="Times New Roman"/>
                <a:sym typeface="Times New Roman"/>
              </a:rPr>
              <a:t>calculated.</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After Scaling each feature will have standard deviation of 1.</a:t>
            </a:r>
            <a:endParaRPr sz="1700" dirty="0">
              <a:solidFill>
                <a:srgbClr val="000000"/>
              </a:solidFill>
              <a:uFillTx/>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75425" y="519500"/>
            <a:ext cx="8457000" cy="60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Implementation Details</a:t>
            </a:r>
            <a:endParaRPr>
              <a:uFillTx/>
            </a:endParaRPr>
          </a:p>
        </p:txBody>
      </p:sp>
      <p:sp>
        <p:nvSpPr>
          <p:cNvPr id="125" name="Google Shape;125;p22"/>
          <p:cNvSpPr txBox="1">
            <a:spLocks noGrp="1"/>
          </p:cNvSpPr>
          <p:nvPr>
            <p:ph type="body" idx="1"/>
          </p:nvPr>
        </p:nvSpPr>
        <p:spPr>
          <a:xfrm>
            <a:off x="311700" y="1722575"/>
            <a:ext cx="8520600" cy="31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uFillTx/>
                <a:latin typeface="Times New Roman"/>
                <a:ea typeface="Times New Roman"/>
                <a:cs typeface="Times New Roman"/>
                <a:sym typeface="Times New Roman"/>
              </a:rPr>
              <a:t>Feature Selection:</a:t>
            </a:r>
            <a:endParaRPr sz="2400" dirty="0">
              <a:solidFill>
                <a:srgbClr val="000000"/>
              </a:solidFill>
              <a:uFillTx/>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Feature selection is performed to eliminate features which are irrelevant and redundant data.</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Char char="●"/>
            </a:pPr>
            <a:r>
              <a:rPr lang="en" sz="1700" dirty="0">
                <a:solidFill>
                  <a:srgbClr val="000000"/>
                </a:solidFill>
                <a:uFillTx/>
                <a:latin typeface="Times New Roman"/>
                <a:ea typeface="Times New Roman"/>
                <a:cs typeface="Times New Roman"/>
                <a:sym typeface="Times New Roman"/>
              </a:rPr>
              <a:t>Subset of the features are selected which fully represents all the features in the dataset in terms of  accuracy and other metrics.</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Char char="●"/>
            </a:pPr>
            <a:r>
              <a:rPr lang="en" sz="1700" dirty="0">
                <a:solidFill>
                  <a:srgbClr val="000000"/>
                </a:solidFill>
                <a:uFillTx/>
                <a:latin typeface="Times New Roman"/>
                <a:ea typeface="Times New Roman"/>
                <a:cs typeface="Times New Roman"/>
                <a:sym typeface="Times New Roman"/>
              </a:rPr>
              <a:t>It is also possible that there is correlation between features when a large number of features are present.Feature selection also helps to eliminate this problem.</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We have used Recursive Feature Elimination(RFE) to perform this operation.</a:t>
            </a:r>
            <a:endParaRPr sz="1700" dirty="0">
              <a:solidFill>
                <a:srgbClr val="000000"/>
              </a:solidFill>
              <a:uFillTx/>
              <a:latin typeface="Times New Roman"/>
              <a:ea typeface="Times New Roman"/>
              <a:cs typeface="Times New Roman"/>
              <a:sym typeface="Times New Roman"/>
            </a:endParaRPr>
          </a:p>
          <a:p>
            <a:pPr marL="457200" lvl="0" indent="0" algn="l" rtl="0">
              <a:spcBef>
                <a:spcPts val="1600"/>
              </a:spcBef>
              <a:spcAft>
                <a:spcPts val="1600"/>
              </a:spcAft>
              <a:buNone/>
            </a:pPr>
            <a:endParaRPr dirty="0">
              <a:solidFill>
                <a:srgbClr val="000000"/>
              </a:solidFill>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527425"/>
            <a:ext cx="8520600" cy="60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Implementation Details</a:t>
            </a:r>
            <a:endParaRPr>
              <a:uFillTx/>
            </a:endParaRPr>
          </a:p>
        </p:txBody>
      </p:sp>
      <p:sp>
        <p:nvSpPr>
          <p:cNvPr id="169" name="Google Shape;169;p29"/>
          <p:cNvSpPr txBox="1">
            <a:spLocks noGrp="1"/>
          </p:cNvSpPr>
          <p:nvPr>
            <p:ph type="body" idx="1"/>
          </p:nvPr>
        </p:nvSpPr>
        <p:spPr>
          <a:xfrm>
            <a:off x="311700" y="1135225"/>
            <a:ext cx="8520600" cy="409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000000"/>
              </a:solidFill>
              <a:uFillTx/>
              <a:latin typeface="Times New Roman"/>
              <a:ea typeface="Times New Roman"/>
              <a:cs typeface="Times New Roman"/>
              <a:sym typeface="Times New Roman"/>
            </a:endParaRPr>
          </a:p>
          <a:p>
            <a:pPr marL="0" lvl="0" indent="0" algn="l" rtl="0">
              <a:spcBef>
                <a:spcPts val="1600"/>
              </a:spcBef>
              <a:spcAft>
                <a:spcPts val="0"/>
              </a:spcAft>
              <a:buNone/>
            </a:pPr>
            <a:r>
              <a:rPr lang="en" sz="2400">
                <a:solidFill>
                  <a:srgbClr val="000000"/>
                </a:solidFill>
                <a:uFillTx/>
                <a:latin typeface="Times New Roman"/>
                <a:ea typeface="Times New Roman"/>
                <a:cs typeface="Times New Roman"/>
                <a:sym typeface="Times New Roman"/>
              </a:rPr>
              <a:t>Prediction and Evaluation:</a:t>
            </a:r>
            <a:endParaRPr sz="2400">
              <a:solidFill>
                <a:srgbClr val="000000"/>
              </a:solidFill>
              <a:uFillTx/>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a:solidFill>
                  <a:srgbClr val="000000"/>
                </a:solidFill>
                <a:uFillTx/>
                <a:latin typeface="Times New Roman"/>
                <a:ea typeface="Times New Roman"/>
                <a:cs typeface="Times New Roman"/>
                <a:sym typeface="Times New Roman"/>
              </a:rPr>
              <a:t>Various evaluation metrics such as accuracy, precision, recall, confusion matrix and f-measure are calculated on the predictions made by the model on test data.</a:t>
            </a:r>
            <a:endParaRPr sz="170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a:solidFill>
                  <a:srgbClr val="000000"/>
                </a:solidFill>
                <a:uFillTx/>
                <a:latin typeface="Times New Roman"/>
                <a:ea typeface="Times New Roman"/>
                <a:cs typeface="Times New Roman"/>
                <a:sym typeface="Times New Roman"/>
              </a:rPr>
              <a:t>A 10 fold cross validation was performed throughout the entire process.</a:t>
            </a:r>
            <a:endParaRPr sz="170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a:solidFill>
                  <a:srgbClr val="000000"/>
                </a:solidFill>
                <a:uFillTx/>
                <a:latin typeface="Times New Roman"/>
                <a:ea typeface="Times New Roman"/>
                <a:cs typeface="Times New Roman"/>
                <a:sym typeface="Times New Roman"/>
              </a:rPr>
              <a:t>The above evaluation metrics are calculated for every attack type i.e DoS, Probe, R2L and U2R.</a:t>
            </a:r>
            <a:endParaRPr sz="170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a:solidFill>
                  <a:srgbClr val="000000"/>
                </a:solidFill>
                <a:uFillTx/>
                <a:latin typeface="Times New Roman"/>
                <a:ea typeface="Times New Roman"/>
                <a:cs typeface="Times New Roman"/>
                <a:sym typeface="Times New Roman"/>
              </a:rPr>
              <a:t>The evaluations are also calculated for both the data with all the features and the data on which feature selection is performed. The evaluation metrics are compared for both the settings.</a:t>
            </a:r>
            <a:endParaRPr sz="1700">
              <a:solidFill>
                <a:srgbClr val="000000"/>
              </a:solidFill>
              <a:uFillTx/>
              <a:latin typeface="Times New Roman"/>
              <a:ea typeface="Times New Roman"/>
              <a:cs typeface="Times New Roman"/>
              <a:sym typeface="Times New Roman"/>
            </a:endParaRPr>
          </a:p>
          <a:p>
            <a:pPr marL="457200" lvl="0" indent="0" algn="l" rtl="0">
              <a:spcBef>
                <a:spcPts val="1600"/>
              </a:spcBef>
              <a:spcAft>
                <a:spcPts val="1600"/>
              </a:spcAft>
              <a:buNone/>
            </a:pPr>
            <a:endParaRPr>
              <a:solidFill>
                <a:srgbClr val="000000"/>
              </a:solidFill>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36" y="368855"/>
            <a:ext cx="8222100" cy="767700"/>
          </a:xfrm>
        </p:spPr>
        <p:txBody>
          <a:bodyPr/>
          <a:lstStyle/>
          <a:p>
            <a:r>
              <a:rPr lang="en-US" dirty="0" smtClean="0"/>
              <a:t>Scope</a:t>
            </a:r>
            <a:endParaRPr lang="en-US" dirty="0"/>
          </a:p>
        </p:txBody>
      </p:sp>
      <p:sp>
        <p:nvSpPr>
          <p:cNvPr id="3" name="Text Placeholder 2"/>
          <p:cNvSpPr>
            <a:spLocks noGrp="1"/>
          </p:cNvSpPr>
          <p:nvPr>
            <p:ph type="body" idx="1"/>
          </p:nvPr>
        </p:nvSpPr>
        <p:spPr>
          <a:xfrm>
            <a:off x="471900" y="1919074"/>
            <a:ext cx="8384424" cy="3433761"/>
          </a:xfrm>
        </p:spPr>
        <p:txBody>
          <a:bodyPr/>
          <a:lstStyle/>
          <a:p>
            <a:pPr marL="114300" indent="0">
              <a:buNone/>
            </a:pPr>
            <a:r>
              <a:rPr lang="en-US" sz="1600" dirty="0" smtClean="0">
                <a:solidFill>
                  <a:schemeClr val="bg2">
                    <a:lumMod val="50000"/>
                  </a:schemeClr>
                </a:solidFill>
                <a:latin typeface="+mn-lt"/>
              </a:rPr>
              <a:t>      An </a:t>
            </a:r>
            <a:r>
              <a:rPr lang="en-US" sz="1600" dirty="0">
                <a:solidFill>
                  <a:schemeClr val="bg2">
                    <a:lumMod val="50000"/>
                  </a:schemeClr>
                </a:solidFill>
                <a:latin typeface="+mn-lt"/>
              </a:rPr>
              <a:t>IDS is a proactive intrusion detection tool used to detect and classify</a:t>
            </a:r>
          </a:p>
          <a:p>
            <a:pPr marL="114300" indent="0">
              <a:buNone/>
            </a:pPr>
            <a:r>
              <a:rPr lang="en-US" sz="1600" dirty="0">
                <a:solidFill>
                  <a:schemeClr val="bg2">
                    <a:lumMod val="50000"/>
                  </a:schemeClr>
                </a:solidFill>
                <a:latin typeface="+mn-lt"/>
              </a:rPr>
              <a:t> </a:t>
            </a:r>
            <a:r>
              <a:rPr lang="en-US" sz="1600" dirty="0" smtClean="0">
                <a:solidFill>
                  <a:schemeClr val="bg2">
                    <a:lumMod val="50000"/>
                  </a:schemeClr>
                </a:solidFill>
                <a:latin typeface="+mn-lt"/>
              </a:rPr>
              <a:t>     intrusions</a:t>
            </a:r>
            <a:r>
              <a:rPr lang="en-US" sz="1600" dirty="0">
                <a:solidFill>
                  <a:schemeClr val="bg2">
                    <a:lumMod val="50000"/>
                  </a:schemeClr>
                </a:solidFill>
                <a:latin typeface="+mn-lt"/>
              </a:rPr>
              <a:t>, attacks, or violations of the security policies automatically </a:t>
            </a:r>
            <a:r>
              <a:rPr lang="en-US" sz="1600" dirty="0" smtClean="0">
                <a:solidFill>
                  <a:schemeClr val="bg2">
                    <a:lumMod val="50000"/>
                  </a:schemeClr>
                </a:solidFill>
                <a:latin typeface="+mn-lt"/>
              </a:rPr>
              <a:t>at</a:t>
            </a:r>
          </a:p>
          <a:p>
            <a:pPr marL="114300" indent="0">
              <a:buNone/>
            </a:pPr>
            <a:r>
              <a:rPr lang="en-US" sz="1600" dirty="0" smtClean="0">
                <a:solidFill>
                  <a:schemeClr val="bg2">
                    <a:lumMod val="50000"/>
                  </a:schemeClr>
                </a:solidFill>
                <a:latin typeface="+mn-lt"/>
              </a:rPr>
              <a:t>      network-level and host-level infrastructure in a timely manner.</a:t>
            </a:r>
          </a:p>
          <a:p>
            <a:pPr marL="114300" indent="0">
              <a:buNone/>
            </a:pPr>
            <a:r>
              <a:rPr lang="en-US" sz="1600" dirty="0" smtClean="0">
                <a:solidFill>
                  <a:schemeClr val="bg2">
                    <a:lumMod val="50000"/>
                  </a:schemeClr>
                </a:solidFill>
                <a:latin typeface="+mn-lt"/>
              </a:rPr>
              <a:t>      Intrusion </a:t>
            </a:r>
            <a:r>
              <a:rPr lang="en-US" sz="1600" dirty="0">
                <a:solidFill>
                  <a:schemeClr val="bg2">
                    <a:lumMod val="50000"/>
                  </a:schemeClr>
                </a:solidFill>
                <a:latin typeface="+mn-lt"/>
              </a:rPr>
              <a:t>Detection Systems are very important software or hardware security</a:t>
            </a:r>
          </a:p>
          <a:p>
            <a:pPr marL="114300" indent="0">
              <a:buNone/>
            </a:pPr>
            <a:r>
              <a:rPr lang="en-US" sz="1600" dirty="0">
                <a:solidFill>
                  <a:schemeClr val="bg2">
                    <a:lumMod val="50000"/>
                  </a:schemeClr>
                </a:solidFill>
                <a:latin typeface="+mn-lt"/>
              </a:rPr>
              <a:t> </a:t>
            </a:r>
            <a:r>
              <a:rPr lang="en-US" sz="1600" dirty="0" smtClean="0">
                <a:solidFill>
                  <a:schemeClr val="bg2">
                    <a:lumMod val="50000"/>
                  </a:schemeClr>
                </a:solidFill>
                <a:latin typeface="+mn-lt"/>
              </a:rPr>
              <a:t>     tools </a:t>
            </a:r>
            <a:r>
              <a:rPr lang="en-US" sz="1600" dirty="0">
                <a:solidFill>
                  <a:schemeClr val="bg2">
                    <a:lumMod val="50000"/>
                  </a:schemeClr>
                </a:solidFill>
                <a:latin typeface="+mn-lt"/>
              </a:rPr>
              <a:t>to remove threats that would otherwise occur when carrying information,</a:t>
            </a:r>
          </a:p>
          <a:p>
            <a:pPr marL="114300" indent="0">
              <a:buNone/>
            </a:pPr>
            <a:r>
              <a:rPr lang="en-US" sz="1600" dirty="0" smtClean="0">
                <a:solidFill>
                  <a:schemeClr val="bg2">
                    <a:lumMod val="50000"/>
                  </a:schemeClr>
                </a:solidFill>
                <a:latin typeface="+mn-lt"/>
              </a:rPr>
              <a:t>      to </a:t>
            </a:r>
            <a:r>
              <a:rPr lang="en-US" sz="1600" dirty="0">
                <a:solidFill>
                  <a:schemeClr val="bg2">
                    <a:lumMod val="50000"/>
                  </a:schemeClr>
                </a:solidFill>
                <a:latin typeface="+mn-lt"/>
              </a:rPr>
              <a:t>prevent unauthorized access or abuse, and to report attacks to </a:t>
            </a:r>
            <a:r>
              <a:rPr lang="en-US" sz="1600" dirty="0" smtClean="0">
                <a:solidFill>
                  <a:schemeClr val="bg2">
                    <a:lumMod val="50000"/>
                  </a:schemeClr>
                </a:solidFill>
                <a:latin typeface="+mn-lt"/>
              </a:rPr>
              <a:t>those</a:t>
            </a:r>
          </a:p>
          <a:p>
            <a:pPr marL="114300" indent="0">
              <a:buNone/>
            </a:pPr>
            <a:r>
              <a:rPr lang="en-US" sz="1600" dirty="0" smtClean="0">
                <a:solidFill>
                  <a:schemeClr val="bg2">
                    <a:lumMod val="50000"/>
                  </a:schemeClr>
                </a:solidFill>
                <a:latin typeface="+mn-lt"/>
              </a:rPr>
              <a:t>      responsible for security.</a:t>
            </a:r>
            <a:endParaRPr lang="en-US" sz="1600" dirty="0">
              <a:solidFill>
                <a:schemeClr val="bg2">
                  <a:lumMod val="50000"/>
                </a:schemeClr>
              </a:solidFill>
              <a:latin typeface="+mn-lt"/>
            </a:endParaRPr>
          </a:p>
        </p:txBody>
      </p:sp>
    </p:spTree>
    <p:extLst>
      <p:ext uri="{BB962C8B-B14F-4D97-AF65-F5344CB8AC3E}">
        <p14:creationId xmlns:p14="http://schemas.microsoft.com/office/powerpoint/2010/main" val="166289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232200" y="51371"/>
            <a:ext cx="8679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uFillTx/>
              </a:rPr>
              <a:t>Result</a:t>
            </a:r>
            <a:endParaRPr sz="3200">
              <a:uFillTx/>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49" y="680682"/>
            <a:ext cx="7052502" cy="43804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109150" y="-120900"/>
            <a:ext cx="8826600" cy="60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a:uFillTx/>
            </a:endParaRPr>
          </a:p>
          <a:p>
            <a:pPr marL="0" lvl="0" indent="0" algn="l" rtl="0">
              <a:spcBef>
                <a:spcPts val="0"/>
              </a:spcBef>
              <a:spcAft>
                <a:spcPts val="0"/>
              </a:spcAft>
              <a:buNone/>
            </a:pPr>
            <a:r>
              <a:rPr lang="en" sz="3200">
                <a:uFillTx/>
              </a:rPr>
              <a:t>References</a:t>
            </a:r>
            <a:endParaRPr sz="3200">
              <a:uFillTx/>
            </a:endParaRPr>
          </a:p>
          <a:p>
            <a:pPr marL="0" lvl="0" indent="0" algn="l" rtl="0">
              <a:spcBef>
                <a:spcPts val="0"/>
              </a:spcBef>
              <a:spcAft>
                <a:spcPts val="0"/>
              </a:spcAft>
              <a:buNone/>
            </a:pPr>
            <a:endParaRPr>
              <a:uFillTx/>
            </a:endParaRPr>
          </a:p>
        </p:txBody>
      </p:sp>
      <p:sp>
        <p:nvSpPr>
          <p:cNvPr id="224" name="Google Shape;224;p36"/>
          <p:cNvSpPr txBox="1">
            <a:spLocks/>
          </p:cNvSpPr>
          <p:nvPr/>
        </p:nvSpPr>
        <p:spPr>
          <a:xfrm>
            <a:off x="218350" y="849175"/>
            <a:ext cx="8608200" cy="3991200"/>
          </a:xfrm>
          <a:prstGeom prst="rect">
            <a:avLst/>
          </a:prstGeom>
          <a:noFill/>
          <a:ln>
            <a:noFill/>
          </a:ln>
        </p:spPr>
        <p:txBody>
          <a:bodyPr spcFirstLastPara="1" wrap="square" lIns="91425" tIns="91425" rIns="91425" bIns="91425" anchor="t" anchorCtr="0">
            <a:noAutofit/>
          </a:bodyPr>
          <a:lstStyle/>
          <a:p>
            <a:pPr marL="0" lvl="0" indent="0" algn="l" rtl="0">
              <a:spcBef>
                <a:spcPts val="360"/>
              </a:spcBef>
              <a:spcAft>
                <a:spcPts val="0"/>
              </a:spcAft>
              <a:buNone/>
            </a:pPr>
            <a:r>
              <a:rPr lang="en" sz="1200">
                <a:uFillTx/>
              </a:rPr>
              <a:t>[1] S.Niksefat, P.Kaghazgaran and B.Sadeghiyan  “Privacy issues in intrusion detection systems: A taxonomy, survey and future directions”. Comput. Sci. Rev., 25, 69–78,2017.</a:t>
            </a:r>
            <a:endParaRPr sz="1200">
              <a:uFillTx/>
            </a:endParaRPr>
          </a:p>
          <a:p>
            <a:pPr marL="0" lvl="0" indent="0" algn="l" rtl="0">
              <a:spcBef>
                <a:spcPts val="360"/>
              </a:spcBef>
              <a:spcAft>
                <a:spcPts val="0"/>
              </a:spcAft>
              <a:buNone/>
            </a:pPr>
            <a:r>
              <a:rPr lang="en" sz="1200">
                <a:uFillTx/>
              </a:rPr>
              <a:t>[2]  D. Archer, L. Chen, J. H. Cheon, R. Gilad-Bachrach, R. A. Hallman, Z. Huang, X. Jiang, R. Kumaresan, B. A. Malin, H. Sofia, Y. Song, and S. Wang, “Applications of homomorphic encryption,” Homomorphic Encryption.org, Redmond WA, Tech. Rep., July 2017.</a:t>
            </a:r>
            <a:endParaRPr sz="1200">
              <a:uFillTx/>
            </a:endParaRPr>
          </a:p>
          <a:p>
            <a:pPr marL="0" lvl="0" indent="0" algn="l" rtl="0">
              <a:spcBef>
                <a:spcPts val="360"/>
              </a:spcBef>
              <a:spcAft>
                <a:spcPts val="0"/>
              </a:spcAft>
              <a:buNone/>
            </a:pPr>
            <a:r>
              <a:rPr lang="en" sz="1200">
                <a:highlight>
                  <a:schemeClr val="lt1"/>
                </a:highlight>
                <a:uFillTx/>
              </a:rPr>
              <a:t>[3] J. Anitha Ruth ; H. Sirmathi ; A. Meenakshi</a:t>
            </a:r>
            <a:r>
              <a:rPr lang="en" sz="1200">
                <a:uFillTx/>
              </a:rPr>
              <a:t>, “Secure Data Storage and Intrusion Detection in Cloud Using Mann and Dual Encryption through Various Attacks”, </a:t>
            </a:r>
            <a:r>
              <a:rPr lang="en" sz="1200" b="1">
                <a:highlight>
                  <a:schemeClr val="lt1"/>
                </a:highlight>
                <a:uFillTx/>
              </a:rPr>
              <a:t> </a:t>
            </a:r>
            <a:r>
              <a:rPr lang="en" sz="1200">
                <a:highlight>
                  <a:schemeClr val="lt1"/>
                </a:highlight>
                <a:uFill>
                  <a:noFill/>
                </a:uFill>
                <a:hlinkClick r:id="rId3"/>
              </a:rPr>
              <a:t>IET Information Security</a:t>
            </a:r>
            <a:r>
              <a:rPr lang="en" sz="1200">
                <a:highlight>
                  <a:schemeClr val="lt1"/>
                </a:highlight>
                <a:uFillTx/>
              </a:rPr>
              <a:t> ( Volume: 13 , </a:t>
            </a:r>
            <a:r>
              <a:rPr lang="en" sz="1200">
                <a:highlight>
                  <a:schemeClr val="lt1"/>
                </a:highlight>
                <a:uFill>
                  <a:noFill/>
                </a:uFill>
                <a:hlinkClick r:id="rId4"/>
              </a:rPr>
              <a:t>Issue: 4</a:t>
            </a:r>
            <a:r>
              <a:rPr lang="en" sz="1200">
                <a:highlight>
                  <a:schemeClr val="lt1"/>
                </a:highlight>
                <a:uFillTx/>
              </a:rPr>
              <a:t> , 7 2019 )</a:t>
            </a:r>
            <a:r>
              <a:rPr lang="en" sz="1200">
                <a:uFillTx/>
              </a:rPr>
              <a:t>, Tamil Nadu, India, </a:t>
            </a:r>
            <a:r>
              <a:rPr lang="en" sz="1200">
                <a:highlight>
                  <a:schemeClr val="lt1"/>
                </a:highlight>
                <a:uFillTx/>
              </a:rPr>
              <a:t>17 June 2019, Tamil Nadu, IEEE.</a:t>
            </a:r>
            <a:endParaRPr sz="1200">
              <a:highlight>
                <a:schemeClr val="lt1"/>
              </a:highlight>
              <a:uFillTx/>
            </a:endParaRPr>
          </a:p>
          <a:p>
            <a:pPr marL="0" lvl="0" indent="0" algn="l" rtl="0">
              <a:spcBef>
                <a:spcPts val="360"/>
              </a:spcBef>
              <a:spcAft>
                <a:spcPts val="0"/>
              </a:spcAft>
              <a:buNone/>
            </a:pPr>
            <a:r>
              <a:rPr lang="en" sz="1200">
                <a:highlight>
                  <a:schemeClr val="lt1"/>
                </a:highlight>
                <a:uFillTx/>
              </a:rPr>
              <a:t>[4] Sarathiel Chaipa ; Mariki M Eloff ; Mariki M Eloff</a:t>
            </a:r>
            <a:r>
              <a:rPr lang="en" sz="1200">
                <a:uFillTx/>
              </a:rPr>
              <a:t>, “Towards the development of an Effective Intrusion Based Detection Model”, </a:t>
            </a:r>
            <a:r>
              <a:rPr lang="en" sz="1200" b="1">
                <a:highlight>
                  <a:schemeClr val="lt1"/>
                </a:highlight>
                <a:uFillTx/>
              </a:rPr>
              <a:t> </a:t>
            </a:r>
            <a:r>
              <a:rPr lang="en" sz="1200">
                <a:highlight>
                  <a:schemeClr val="lt1"/>
                </a:highlight>
                <a:uFill>
                  <a:noFill/>
                </a:uFill>
                <a:hlinkClick r:id="rId5"/>
              </a:rPr>
              <a:t>2017 Information Security for South Africa (ISSA)</a:t>
            </a:r>
            <a:r>
              <a:rPr lang="en" sz="1200">
                <a:uFillTx/>
              </a:rPr>
              <a:t>, </a:t>
            </a:r>
            <a:r>
              <a:rPr lang="en" sz="1200">
                <a:highlight>
                  <a:schemeClr val="lt1"/>
                </a:highlight>
                <a:uFillTx/>
              </a:rPr>
              <a:t>Johannesburg, South Africa</a:t>
            </a:r>
            <a:r>
              <a:rPr lang="en" sz="1200">
                <a:uFillTx/>
              </a:rPr>
              <a:t>, </a:t>
            </a:r>
            <a:r>
              <a:rPr lang="en" sz="1200">
                <a:highlight>
                  <a:schemeClr val="lt1"/>
                </a:highlight>
                <a:uFillTx/>
              </a:rPr>
              <a:t>16-17 Aug. 2017, Pretoria, IEEE.</a:t>
            </a:r>
            <a:endParaRPr sz="1200">
              <a:highlight>
                <a:schemeClr val="lt1"/>
              </a:highlight>
              <a:uFillTx/>
            </a:endParaRPr>
          </a:p>
          <a:p>
            <a:pPr marL="0" lvl="0" indent="0" algn="l" rtl="0">
              <a:spcBef>
                <a:spcPts val="360"/>
              </a:spcBef>
              <a:spcAft>
                <a:spcPts val="0"/>
              </a:spcAft>
              <a:buNone/>
            </a:pPr>
            <a:r>
              <a:rPr lang="en" sz="1200">
                <a:uFillTx/>
              </a:rPr>
              <a:t>[5] Roshan Kumar, Deepak Sharma, “Signature - Anomaly based Intrusion Detection Algorithm”, </a:t>
            </a:r>
            <a:r>
              <a:rPr lang="en" sz="1200" b="1">
                <a:highlight>
                  <a:schemeClr val="lt1"/>
                </a:highlight>
                <a:uFillTx/>
              </a:rPr>
              <a:t> </a:t>
            </a:r>
            <a:r>
              <a:rPr lang="en" sz="1200">
                <a:highlight>
                  <a:schemeClr val="lt1"/>
                </a:highlight>
                <a:uFill>
                  <a:noFill/>
                </a:uFill>
                <a:hlinkClick r:id="rId6"/>
              </a:rPr>
              <a:t>2018 Second International Conference on Electronics, Communication and Aerospace Technology (ICECA)</a:t>
            </a:r>
            <a:r>
              <a:rPr lang="en" sz="1200">
                <a:uFillTx/>
              </a:rPr>
              <a:t>, Coimbatore, India, </a:t>
            </a:r>
            <a:r>
              <a:rPr lang="en" sz="1200">
                <a:highlight>
                  <a:schemeClr val="lt1"/>
                </a:highlight>
                <a:uFillTx/>
              </a:rPr>
              <a:t>29-31 March 2018, Haryana, IEEE.</a:t>
            </a:r>
            <a:endParaRPr sz="1200">
              <a:uFillTx/>
            </a:endParaRPr>
          </a:p>
          <a:p>
            <a:pPr marL="0" lvl="0" indent="0" algn="l" rtl="0">
              <a:spcBef>
                <a:spcPts val="360"/>
              </a:spcBef>
              <a:spcAft>
                <a:spcPts val="0"/>
              </a:spcAft>
              <a:buNone/>
            </a:pPr>
            <a:r>
              <a:rPr lang="en" sz="1200">
                <a:uFillTx/>
              </a:rPr>
              <a:t>[6]  Virendra Barot, Sameer Singh Chauhan, Bhavesh Patel, “Feature Selection for Modeling Intrusion Detection”,I.J. Computer Network and Information Security, 2014, 7, 56-62</a:t>
            </a:r>
            <a:endParaRPr sz="1200">
              <a:uFillTx/>
            </a:endParaRPr>
          </a:p>
          <a:p>
            <a:pPr marL="0" lvl="0" indent="0" algn="l" rtl="0">
              <a:spcBef>
                <a:spcPts val="360"/>
              </a:spcBef>
              <a:spcAft>
                <a:spcPts val="0"/>
              </a:spcAft>
              <a:buNone/>
            </a:pPr>
            <a:r>
              <a:rPr lang="en" sz="1200">
                <a:uFillTx/>
              </a:rPr>
              <a:t>[7] I.Sharafaldin, A. H.Lashkari,, and A. A.Ghorbani “Toward generating a new intrusion detection dataset and intrusion traffic characterization” ICISSP, Funchal, Madeira-Portugal, 22–24 January 2018.</a:t>
            </a:r>
            <a:endParaRPr sz="1200">
              <a:uFillTx/>
            </a:endParaRPr>
          </a:p>
          <a:p>
            <a:pPr marL="0" lvl="0" indent="0" algn="l" rtl="0">
              <a:spcBef>
                <a:spcPts val="360"/>
              </a:spcBef>
              <a:spcAft>
                <a:spcPts val="0"/>
              </a:spcAft>
              <a:buNone/>
            </a:pPr>
            <a:endParaRPr sz="1800">
              <a:solidFill>
                <a:schemeClr val="lt2"/>
              </a:solidFill>
              <a:uFillTx/>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98250" y="228050"/>
            <a:ext cx="8826600" cy="39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uFillTx/>
              </a:rPr>
              <a:t>References</a:t>
            </a:r>
            <a:endParaRPr sz="3200">
              <a:uFillTx/>
            </a:endParaRPr>
          </a:p>
          <a:p>
            <a:pPr marL="0" lvl="0" indent="0" algn="l" rtl="0">
              <a:spcBef>
                <a:spcPts val="0"/>
              </a:spcBef>
              <a:spcAft>
                <a:spcPts val="0"/>
              </a:spcAft>
              <a:buNone/>
            </a:pPr>
            <a:endParaRPr>
              <a:uFillTx/>
            </a:endParaRPr>
          </a:p>
        </p:txBody>
      </p:sp>
      <p:sp>
        <p:nvSpPr>
          <p:cNvPr id="230" name="Google Shape;230;p37"/>
          <p:cNvSpPr txBox="1">
            <a:spLocks/>
          </p:cNvSpPr>
          <p:nvPr/>
        </p:nvSpPr>
        <p:spPr>
          <a:xfrm>
            <a:off x="218350" y="849175"/>
            <a:ext cx="8608200" cy="3991200"/>
          </a:xfrm>
          <a:prstGeom prst="rect">
            <a:avLst/>
          </a:prstGeom>
          <a:noFill/>
          <a:ln>
            <a:noFill/>
          </a:ln>
        </p:spPr>
        <p:txBody>
          <a:bodyPr spcFirstLastPara="1" wrap="square" lIns="91425" tIns="91425" rIns="91425" bIns="91425" anchor="t" anchorCtr="0">
            <a:noAutofit/>
          </a:bodyPr>
          <a:lstStyle/>
          <a:p>
            <a:pPr marL="0" lvl="0" indent="0" algn="l" rtl="0">
              <a:spcBef>
                <a:spcPts val="360"/>
              </a:spcBef>
              <a:spcAft>
                <a:spcPts val="0"/>
              </a:spcAft>
              <a:buNone/>
            </a:pPr>
            <a:r>
              <a:rPr lang="en" sz="1200">
                <a:uFillTx/>
              </a:rPr>
              <a:t>[8] R.Bost, R. A.Popa, S.Tu, and S.Goldwasser “Machine learning classification over encrypted data”. NDSS, San Diego, California, USA, 8–11 February 2015.</a:t>
            </a:r>
            <a:endParaRPr sz="1200">
              <a:uFillTx/>
            </a:endParaRPr>
          </a:p>
          <a:p>
            <a:pPr marL="0" lvl="0" indent="0" algn="l" rtl="0">
              <a:spcBef>
                <a:spcPts val="360"/>
              </a:spcBef>
              <a:spcAft>
                <a:spcPts val="0"/>
              </a:spcAft>
              <a:buNone/>
            </a:pPr>
            <a:r>
              <a:rPr lang="en" sz="1200">
                <a:uFillTx/>
              </a:rPr>
              <a:t>[9] L.Dias, J.Cerqueira, K.Assis and R.Almeida “Using artificial neural network in intrusion detection systems to computer networks” In Computer Science and Electronic Engineering (CEEC), Colchester, UK, 27–29 September 2017, pp. 145–150. New York, IEEE.</a:t>
            </a:r>
            <a:endParaRPr sz="1200">
              <a:uFillTx/>
            </a:endParaRPr>
          </a:p>
          <a:p>
            <a:pPr marL="0" lvl="0" indent="0" algn="l" rtl="0">
              <a:spcBef>
                <a:spcPts val="360"/>
              </a:spcBef>
              <a:spcAft>
                <a:spcPts val="0"/>
              </a:spcAft>
              <a:buNone/>
            </a:pPr>
            <a:r>
              <a:rPr lang="en" sz="1200">
                <a:uFillTx/>
              </a:rPr>
              <a:t>[10] Md Nasimuzzaman Chowdhury and Ken Ferens, Mike Ferens1 “Network Intrusion Detection Using Machine Learning”,</a:t>
            </a:r>
            <a:r>
              <a:rPr lang="en" sz="1200">
                <a:highlight>
                  <a:schemeClr val="lt1"/>
                </a:highlight>
                <a:uFillTx/>
              </a:rPr>
              <a:t>The Steering Committee of The World Congress in Computer Science, Computer Engineering and Applied Computing (WorldComp). (2016)</a:t>
            </a:r>
            <a:endParaRPr sz="1200">
              <a:highlight>
                <a:schemeClr val="lt1"/>
              </a:highlight>
              <a:uFillTx/>
            </a:endParaRPr>
          </a:p>
          <a:p>
            <a:pPr marL="0" lvl="0" indent="0" algn="l" rtl="0">
              <a:spcBef>
                <a:spcPts val="360"/>
              </a:spcBef>
              <a:spcAft>
                <a:spcPts val="0"/>
              </a:spcAft>
              <a:buNone/>
            </a:pPr>
            <a:r>
              <a:rPr lang="en" sz="1200">
                <a:highlight>
                  <a:schemeClr val="lt1"/>
                </a:highlight>
                <a:uFillTx/>
              </a:rPr>
              <a:t>[11] </a:t>
            </a:r>
            <a:r>
              <a:rPr lang="en" sz="1200">
                <a:uFillTx/>
              </a:rPr>
              <a:t>Saroj Kr. Biswas CSE dept., NIT Silchar, Assam, India, 788010,”Intrusion Detection Using Machine Learning: A Comparison Study”, Volume 118 No. 19 2018, 101-114</a:t>
            </a:r>
            <a:endParaRPr sz="1200">
              <a:uFillTx/>
            </a:endParaRPr>
          </a:p>
          <a:p>
            <a:pPr marL="0" lvl="0" indent="0" algn="l" rtl="0">
              <a:spcBef>
                <a:spcPts val="360"/>
              </a:spcBef>
              <a:spcAft>
                <a:spcPts val="0"/>
              </a:spcAft>
              <a:buNone/>
            </a:pPr>
            <a:r>
              <a:rPr lang="en" sz="1200">
                <a:highlight>
                  <a:schemeClr val="lt1"/>
                </a:highlight>
                <a:uFillTx/>
              </a:rPr>
              <a:t>[12] </a:t>
            </a:r>
            <a:r>
              <a:rPr lang="en" sz="1200">
                <a:uFillTx/>
              </a:rPr>
              <a:t>CHUANLONG YIN , YUEFEI ZHU, JINLONG FEI, AND XINZHENG HE “A Deep Learning Approach for Intrusion Detection Using Recurrent Neural Networks”,Received September 5, 2017, accepted October 5, 2017, date of publication October 12, 2017.</a:t>
            </a:r>
            <a:endParaRPr sz="1200">
              <a:highlight>
                <a:schemeClr val="lt1"/>
              </a:highlight>
              <a:uFillTx/>
            </a:endParaRPr>
          </a:p>
          <a:p>
            <a:pPr marL="0" lvl="0" indent="0" algn="l" rtl="0">
              <a:spcBef>
                <a:spcPts val="360"/>
              </a:spcBef>
              <a:spcAft>
                <a:spcPts val="0"/>
              </a:spcAft>
              <a:buNone/>
            </a:pPr>
            <a:r>
              <a:rPr lang="en" sz="1200">
                <a:uFillTx/>
              </a:rPr>
              <a:t>[13] Sarker, Iqbal H.; Abushark, Yoosef B.; Alsolami, Fawaz; Khan, Asif Irshad”IntruDTree: A Machine Learning Based Cyber Security Intrusion Detection Model”, ; Accepted: 15 April 2020; Published: 6 May 2020.</a:t>
            </a:r>
            <a:endParaRPr sz="1200">
              <a:uFillTx/>
            </a:endParaRPr>
          </a:p>
          <a:p>
            <a:pPr marL="0" lvl="0" indent="0" algn="l" rtl="0">
              <a:spcBef>
                <a:spcPts val="360"/>
              </a:spcBef>
              <a:spcAft>
                <a:spcPts val="0"/>
              </a:spcAft>
              <a:buNone/>
            </a:pPr>
            <a:r>
              <a:rPr lang="en" sz="1200">
                <a:uFillTx/>
              </a:rPr>
              <a:t>[14] </a:t>
            </a:r>
            <a:r>
              <a:rPr lang="en" sz="1200">
                <a:highlight>
                  <a:srgbClr val="FFFFFF"/>
                </a:highlight>
                <a:uFillTx/>
              </a:rPr>
              <a:t>G. Meena and R. R. Choudhary, "A review paper on IDS classification using KDD 99 and NSL KDD dataset in WEKA," </a:t>
            </a:r>
            <a:r>
              <a:rPr lang="en" sz="1200" i="1">
                <a:highlight>
                  <a:srgbClr val="FFFFFF"/>
                </a:highlight>
                <a:uFillTx/>
              </a:rPr>
              <a:t>2017 International Conference on Computer, Communications and Electronics (Comptelix)</a:t>
            </a:r>
            <a:r>
              <a:rPr lang="en" sz="1200">
                <a:highlight>
                  <a:srgbClr val="FFFFFF"/>
                </a:highlight>
                <a:uFillTx/>
              </a:rPr>
              <a:t>, Jaipur, 2017, pp. 553-558, doi: 10.1109/COMPTELIX.2017.8004032.</a:t>
            </a:r>
            <a:endParaRPr sz="1200">
              <a:uFillTx/>
            </a:endParaRPr>
          </a:p>
          <a:p>
            <a:pPr marL="0" lvl="0" indent="0" algn="l" rtl="0">
              <a:spcBef>
                <a:spcPts val="360"/>
              </a:spcBef>
              <a:spcAft>
                <a:spcPts val="0"/>
              </a:spcAft>
              <a:buNone/>
            </a:pPr>
            <a:endParaRPr sz="1200">
              <a:uFillTx/>
            </a:endParaRPr>
          </a:p>
          <a:p>
            <a:pPr marL="0" lvl="0" indent="0" algn="l" rtl="0">
              <a:lnSpc>
                <a:spcPct val="115000"/>
              </a:lnSpc>
              <a:spcBef>
                <a:spcPts val="0"/>
              </a:spcBef>
              <a:spcAft>
                <a:spcPts val="1600"/>
              </a:spcAft>
              <a:buNone/>
            </a:pPr>
            <a:endParaRPr sz="1800">
              <a:solidFill>
                <a:schemeClr val="lt2"/>
              </a:solidFill>
              <a:uFillTx/>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60950" y="4364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Abstract </a:t>
            </a:r>
            <a:endParaRPr>
              <a:uFillTx/>
            </a:endParaRPr>
          </a:p>
        </p:txBody>
      </p:sp>
      <p:sp>
        <p:nvSpPr>
          <p:cNvPr id="77" name="Google Shape;77;p14"/>
          <p:cNvSpPr txBox="1">
            <a:spLocks noGrp="1"/>
          </p:cNvSpPr>
          <p:nvPr>
            <p:ph type="body" idx="1"/>
          </p:nvPr>
        </p:nvSpPr>
        <p:spPr>
          <a:xfrm>
            <a:off x="471899" y="1919074"/>
            <a:ext cx="8374149" cy="3043343"/>
          </a:xfrm>
          <a:prstGeom prst="rect">
            <a:avLst/>
          </a:prstGeom>
        </p:spPr>
        <p:txBody>
          <a:bodyPr spcFirstLastPara="1" wrap="square" lIns="91425" tIns="91425" rIns="91425" bIns="91425" anchor="t" anchorCtr="0">
            <a:noAutofit/>
          </a:bodyPr>
          <a:lstStyle/>
          <a:p>
            <a:pPr marL="0" lvl="0" indent="0" algn="just">
              <a:spcBef>
                <a:spcPts val="1000"/>
              </a:spcBef>
              <a:buNone/>
            </a:pPr>
            <a:r>
              <a:rPr lang="en-US" sz="1400" dirty="0">
                <a:solidFill>
                  <a:schemeClr val="bg2">
                    <a:lumMod val="50000"/>
                  </a:schemeClr>
                </a:solidFill>
                <a:latin typeface="Arial" panose="020B0604020202020204" pitchFamily="34" charset="0"/>
                <a:cs typeface="Arial" panose="020B0604020202020204" pitchFamily="34" charset="0"/>
              </a:rPr>
              <a:t>Intrusion detection system (IDS) has become an essential layer in all the latest ICT system due to an urge towards cyber safety in the day-to-day world. Reasons including uncertainty in finding the types of attacks and increased the complexity of advanced cyber attacks, IDS calls for the need of integration of Deep Neural Networks (DNNs). In this paper, DNNs have been utilized to predict the attacks on Network Intrusion Detection System (N-IDS). A DNN with 0.1 rate of learning is applied and is run for 1000 number of epochs and KDDCup-’99’ dataset has been used for training and benchmarking the network. For comparison purposes, the training is done on the same dataset with several other classical machine learning algorithms and DNN of layers ranging from 1 to 5. The results were compared and concluded that a DNN of 3 layers has superior performance over all the other classical machine learning algorithms. Index Terms—Intrusion detection, deep neural networks, machine learning, deep </a:t>
            </a:r>
            <a:r>
              <a:rPr lang="en-US" sz="1400" dirty="0" smtClean="0">
                <a:solidFill>
                  <a:schemeClr val="bg2">
                    <a:lumMod val="50000"/>
                  </a:schemeClr>
                </a:solidFill>
                <a:latin typeface="Arial" panose="020B0604020202020204" pitchFamily="34" charset="0"/>
                <a:cs typeface="Arial" panose="020B0604020202020204" pitchFamily="34" charset="0"/>
              </a:rPr>
              <a:t>learning.</a:t>
            </a:r>
            <a:endParaRPr sz="1400" dirty="0">
              <a:solidFill>
                <a:schemeClr val="bg2">
                  <a:lumMod val="50000"/>
                </a:schemeClr>
              </a:solidFill>
              <a:uFillTx/>
              <a:latin typeface="Arial" panose="020B0604020202020204" pitchFamily="34" charset="0"/>
              <a:cs typeface="Arial" panose="020B0604020202020204" pitchFamily="34" charset="0"/>
            </a:endParaRPr>
          </a:p>
          <a:p>
            <a:pPr marL="0" lvl="0" indent="0" algn="l" rtl="0">
              <a:spcBef>
                <a:spcPts val="1600"/>
              </a:spcBef>
              <a:spcAft>
                <a:spcPts val="1600"/>
              </a:spcAft>
              <a:buNone/>
            </a:pPr>
            <a:endParaRPr dirty="0">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60950" y="4818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Problem Definition</a:t>
            </a:r>
            <a:endParaRPr>
              <a:uFillTx/>
            </a:endParaRPr>
          </a:p>
        </p:txBody>
      </p:sp>
      <p:sp>
        <p:nvSpPr>
          <p:cNvPr id="83" name="Google Shape;83;p15"/>
          <p:cNvSpPr txBox="1">
            <a:spLocks noGrp="1"/>
          </p:cNvSpPr>
          <p:nvPr>
            <p:ph type="body" idx="1"/>
          </p:nvPr>
        </p:nvSpPr>
        <p:spPr>
          <a:xfrm>
            <a:off x="386925" y="2207825"/>
            <a:ext cx="7825800" cy="2199300"/>
          </a:xfrm>
          <a:prstGeom prst="rect">
            <a:avLst/>
          </a:prstGeom>
        </p:spPr>
        <p:txBody>
          <a:bodyPr spcFirstLastPara="1" wrap="square" lIns="91425" tIns="91425" rIns="91425" bIns="91425" anchor="t" anchorCtr="0">
            <a:noAutofit/>
          </a:bodyPr>
          <a:lstStyle/>
          <a:p>
            <a:pPr marL="742950" indent="-285750"/>
            <a:r>
              <a:rPr lang="en-US" sz="1600" dirty="0">
                <a:solidFill>
                  <a:srgbClr val="000000"/>
                </a:solidFill>
                <a:latin typeface="Arial"/>
                <a:ea typeface="Arial"/>
                <a:cs typeface="Arial"/>
                <a:sym typeface="Arial"/>
              </a:rPr>
              <a:t>Problem occurring due to extended use internet.</a:t>
            </a:r>
          </a:p>
          <a:p>
            <a:pPr lvl="0" indent="0">
              <a:buNone/>
            </a:pPr>
            <a:endParaRPr lang="en-US" sz="1600" dirty="0">
              <a:solidFill>
                <a:srgbClr val="000000"/>
              </a:solidFill>
              <a:latin typeface="Arial"/>
              <a:ea typeface="Arial"/>
              <a:cs typeface="Arial"/>
              <a:sym typeface="Arial"/>
            </a:endParaRPr>
          </a:p>
          <a:p>
            <a:pPr marL="742950" indent="-285750"/>
            <a:r>
              <a:rPr lang="en-US" sz="1600" dirty="0">
                <a:solidFill>
                  <a:srgbClr val="000000"/>
                </a:solidFill>
                <a:latin typeface="Arial"/>
                <a:ea typeface="Arial"/>
                <a:cs typeface="Arial"/>
                <a:sym typeface="Arial"/>
              </a:rPr>
              <a:t>Many challenges arise since malicious attacks are continually changing.</a:t>
            </a:r>
          </a:p>
          <a:p>
            <a:pPr lvl="0" indent="0">
              <a:buNone/>
            </a:pPr>
            <a:endParaRPr lang="en-US" sz="1600" dirty="0">
              <a:solidFill>
                <a:srgbClr val="000000"/>
              </a:solidFill>
              <a:latin typeface="Arial"/>
              <a:ea typeface="Arial"/>
              <a:cs typeface="Arial"/>
              <a:sym typeface="Arial"/>
            </a:endParaRPr>
          </a:p>
          <a:p>
            <a:pPr marL="742950" indent="-285750"/>
            <a:r>
              <a:rPr lang="en-US" sz="1600" dirty="0">
                <a:solidFill>
                  <a:srgbClr val="000000"/>
                </a:solidFill>
                <a:latin typeface="Arial"/>
                <a:ea typeface="Arial"/>
                <a:cs typeface="Arial"/>
                <a:sym typeface="Arial"/>
              </a:rPr>
              <a:t>Sometimes software like anti-virus, firewalls etc. lack the ability to</a:t>
            </a:r>
          </a:p>
          <a:p>
            <a:pPr lvl="0" indent="0">
              <a:buNone/>
            </a:pPr>
            <a:r>
              <a:rPr lang="en-US" sz="1600" dirty="0" smtClean="0">
                <a:solidFill>
                  <a:srgbClr val="000000"/>
                </a:solidFill>
                <a:latin typeface="Arial"/>
                <a:ea typeface="Arial"/>
                <a:cs typeface="Arial"/>
                <a:sym typeface="Arial"/>
              </a:rPr>
              <a:t>     detect </a:t>
            </a:r>
            <a:r>
              <a:rPr lang="en-US" sz="1600" dirty="0">
                <a:solidFill>
                  <a:srgbClr val="000000"/>
                </a:solidFill>
                <a:latin typeface="Arial"/>
                <a:ea typeface="Arial"/>
                <a:cs typeface="Arial"/>
                <a:sym typeface="Arial"/>
              </a:rPr>
              <a:t>unknown attacks.</a:t>
            </a:r>
            <a:endParaRPr sz="1600" dirty="0">
              <a:solidFill>
                <a:srgbClr val="000000"/>
              </a:solidFill>
              <a:uFillTx/>
              <a:latin typeface="Arial"/>
              <a:ea typeface="Arial"/>
              <a:cs typeface="Arial"/>
              <a:sym typeface="Arial"/>
            </a:endParaRPr>
          </a:p>
          <a:p>
            <a:pPr marL="0" lvl="0" indent="0" algn="l" rtl="0">
              <a:spcBef>
                <a:spcPts val="0"/>
              </a:spcBef>
              <a:spcAft>
                <a:spcPts val="1600"/>
              </a:spcAft>
              <a:buNone/>
            </a:pPr>
            <a:endParaRPr dirty="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4364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Objectives</a:t>
            </a:r>
            <a:endParaRPr>
              <a:uFillTx/>
            </a:endParaRPr>
          </a:p>
        </p:txBody>
      </p:sp>
      <p:sp>
        <p:nvSpPr>
          <p:cNvPr id="89" name="Google Shape;89;p16"/>
          <p:cNvSpPr txBox="1">
            <a:spLocks noGrp="1"/>
          </p:cNvSpPr>
          <p:nvPr>
            <p:ph type="body" idx="1"/>
          </p:nvPr>
        </p:nvSpPr>
        <p:spPr>
          <a:xfrm>
            <a:off x="471899" y="1919075"/>
            <a:ext cx="8333053" cy="30947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uFillTx/>
                <a:latin typeface="Arial"/>
                <a:ea typeface="Arial"/>
                <a:cs typeface="Arial"/>
                <a:sym typeface="Arial"/>
              </a:rPr>
              <a:t>The main objectives include</a:t>
            </a:r>
            <a:r>
              <a:rPr lang="en" dirty="0" smtClean="0">
                <a:solidFill>
                  <a:srgbClr val="000000"/>
                </a:solidFill>
                <a:uFillTx/>
                <a:latin typeface="Arial"/>
                <a:ea typeface="Arial"/>
                <a:cs typeface="Arial"/>
                <a:sym typeface="Arial"/>
              </a:rPr>
              <a:t>:</a:t>
            </a:r>
          </a:p>
          <a:p>
            <a:pPr marL="0" lvl="0" indent="0">
              <a:buNone/>
            </a:pPr>
            <a:endParaRPr lang="en-US" sz="1400" dirty="0" smtClean="0">
              <a:solidFill>
                <a:schemeClr val="bg2">
                  <a:lumMod val="50000"/>
                </a:schemeClr>
              </a:solidFill>
              <a:latin typeface="Arial" panose="020B0604020202020204" pitchFamily="34" charset="0"/>
              <a:cs typeface="Arial" panose="020B0604020202020204" pitchFamily="34" charset="0"/>
            </a:endParaRPr>
          </a:p>
          <a:p>
            <a:pPr marL="0" lvl="0" indent="0">
              <a:buNone/>
            </a:pPr>
            <a:r>
              <a:rPr lang="en-US" sz="1400" dirty="0" smtClean="0">
                <a:solidFill>
                  <a:schemeClr val="bg2">
                    <a:lumMod val="50000"/>
                  </a:schemeClr>
                </a:solidFill>
                <a:latin typeface="Arial" panose="020B0604020202020204" pitchFamily="34" charset="0"/>
                <a:cs typeface="Arial" panose="020B0604020202020204" pitchFamily="34" charset="0"/>
              </a:rPr>
              <a:t>Intrusion </a:t>
            </a:r>
            <a:r>
              <a:rPr lang="en-US" sz="1400" dirty="0">
                <a:solidFill>
                  <a:schemeClr val="bg2">
                    <a:lumMod val="50000"/>
                  </a:schemeClr>
                </a:solidFill>
                <a:latin typeface="Arial" panose="020B0604020202020204" pitchFamily="34" charset="0"/>
                <a:cs typeface="Arial" panose="020B0604020202020204" pitchFamily="34" charset="0"/>
              </a:rPr>
              <a:t>Detection Systems (IDS) are designed to provide readiness to prepare for and deal with cyber attacks. This is accomplished through information collected from a variety of systems and network sources, which is then analyzed for security problems. IDS’ are generally deployed with the purpose to monitor and analyze user and system activity, audit system configurations and vulnerabilities, assess the integrity of any critical system and data files, perform statistical analysis of activity patterns based on the matching to known attacks, detect abnormal activity and audit operating systems.</a:t>
            </a:r>
            <a:endParaRPr sz="1400" dirty="0">
              <a:solidFill>
                <a:schemeClr val="bg2">
                  <a:lumMod val="50000"/>
                </a:schemeClr>
              </a:solidFill>
              <a:uFillTx/>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60950" y="4666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Proposed System</a:t>
            </a:r>
            <a:endParaRPr>
              <a:uFillTx/>
            </a:endParaRPr>
          </a:p>
        </p:txBody>
      </p:sp>
      <p:sp>
        <p:nvSpPr>
          <p:cNvPr id="101" name="Google Shape;101;p18"/>
          <p:cNvSpPr txBox="1">
            <a:spLocks noGrp="1"/>
          </p:cNvSpPr>
          <p:nvPr>
            <p:ph type="body" idx="1"/>
          </p:nvPr>
        </p:nvSpPr>
        <p:spPr>
          <a:xfrm>
            <a:off x="471900" y="1795375"/>
            <a:ext cx="8222100" cy="3348000"/>
          </a:xfrm>
          <a:prstGeom prst="rect">
            <a:avLst/>
          </a:prstGeom>
        </p:spPr>
        <p:txBody>
          <a:bodyPr spcFirstLastPara="1" wrap="square" lIns="91425" tIns="91425" rIns="91425" bIns="91425" anchor="t" anchorCtr="0">
            <a:noAutofit/>
          </a:bodyPr>
          <a:lstStyle/>
          <a:p>
            <a:pPr marL="139700" lvl="0" indent="0" algn="just">
              <a:buClr>
                <a:srgbClr val="000000"/>
              </a:buClr>
              <a:buSzPts val="1400"/>
              <a:buNone/>
            </a:pPr>
            <a:r>
              <a:rPr lang="en-US" dirty="0">
                <a:solidFill>
                  <a:schemeClr val="bg2">
                    <a:lumMod val="50000"/>
                  </a:schemeClr>
                </a:solidFill>
                <a:latin typeface="Arial" panose="020B0604020202020204" pitchFamily="34" charset="0"/>
                <a:cs typeface="Arial" panose="020B0604020202020204" pitchFamily="34" charset="0"/>
              </a:rPr>
              <a:t>An overview of proposed DNNs architecture for all use cases is shown in Fig. </a:t>
            </a:r>
            <a:r>
              <a:rPr lang="en-US" dirty="0" smtClean="0">
                <a:solidFill>
                  <a:schemeClr val="bg2">
                    <a:lumMod val="50000"/>
                  </a:schemeClr>
                </a:solidFill>
                <a:latin typeface="Arial" panose="020B0604020202020204" pitchFamily="34" charset="0"/>
                <a:cs typeface="Arial" panose="020B0604020202020204" pitchFamily="34" charset="0"/>
              </a:rPr>
              <a:t>1. This </a:t>
            </a:r>
            <a:r>
              <a:rPr lang="en-US" dirty="0">
                <a:solidFill>
                  <a:schemeClr val="bg2">
                    <a:lumMod val="50000"/>
                  </a:schemeClr>
                </a:solidFill>
                <a:latin typeface="Arial" panose="020B0604020202020204" pitchFamily="34" charset="0"/>
                <a:cs typeface="Arial" panose="020B0604020202020204" pitchFamily="34" charset="0"/>
              </a:rPr>
              <a:t>comprises of a hidden-layer count of 5 and an output-layer. The input-layer consists of 41 neurons. The neurons in input-layer to hidden-layer and hidden to output-layer are connected completely. Back-propagation mechanism is used to train the DNN networks. The proposed network is composed of fully connected layers, bias layers and dropout layers to make the network more robust. </a:t>
            </a:r>
            <a:endParaRPr dirty="0">
              <a:solidFill>
                <a:schemeClr val="bg2">
                  <a:lumMod val="50000"/>
                </a:schemeClr>
              </a:solidFill>
              <a:uFillTx/>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9464"/>
            <a:ext cx="9144000" cy="4042867"/>
          </a:xfrm>
          <a:prstGeom prst="rect">
            <a:avLst/>
          </a:prstGeom>
        </p:spPr>
      </p:pic>
      <p:sp>
        <p:nvSpPr>
          <p:cNvPr id="4" name="TextBox 3"/>
          <p:cNvSpPr txBox="1"/>
          <p:nvPr/>
        </p:nvSpPr>
        <p:spPr>
          <a:xfrm>
            <a:off x="2619911" y="4726082"/>
            <a:ext cx="3595955" cy="307777"/>
          </a:xfrm>
          <a:prstGeom prst="rect">
            <a:avLst/>
          </a:prstGeom>
          <a:noFill/>
        </p:spPr>
        <p:txBody>
          <a:bodyPr wrap="square" rtlCol="0">
            <a:spAutoFit/>
          </a:bodyPr>
          <a:lstStyle/>
          <a:p>
            <a:pPr algn="ctr"/>
            <a:r>
              <a:rPr lang="en-US" dirty="0" smtClean="0"/>
              <a:t>1. Proposed Architecture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4975" y="16350"/>
            <a:ext cx="86100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Algorithm Of IDS</a:t>
            </a:r>
            <a:endParaRPr sz="3200" dirty="0">
              <a:uFillTx/>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043" y="619050"/>
            <a:ext cx="6073768" cy="45255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20775" y="0"/>
            <a:ext cx="84114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uFillTx/>
              </a:rPr>
              <a:t>System Block Diagram</a:t>
            </a:r>
            <a:endParaRPr sz="3200">
              <a:uFillTx/>
            </a:endParaRPr>
          </a:p>
        </p:txBody>
      </p:sp>
      <p:pic>
        <p:nvPicPr>
          <p:cNvPr id="95" name="Google Shape;95;p17"/>
          <p:cNvPicPr preferRelativeResize="0"/>
          <p:nvPr/>
        </p:nvPicPr>
        <p:blipFill>
          <a:blip r:embed="rId3"/>
          <a:stretch>
            <a:fillRect/>
          </a:stretch>
        </p:blipFill>
        <p:spPr>
          <a:xfrm>
            <a:off x="108825" y="848900"/>
            <a:ext cx="8642150" cy="405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73675" y="406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Implementation Details</a:t>
            </a:r>
            <a:endParaRPr>
              <a:uFillTx/>
            </a:endParaRPr>
          </a:p>
        </p:txBody>
      </p:sp>
      <p:sp>
        <p:nvSpPr>
          <p:cNvPr id="113" name="Google Shape;113;p20"/>
          <p:cNvSpPr txBox="1">
            <a:spLocks noGrp="1"/>
          </p:cNvSpPr>
          <p:nvPr>
            <p:ph type="body" idx="1"/>
          </p:nvPr>
        </p:nvSpPr>
        <p:spPr>
          <a:xfrm>
            <a:off x="373675" y="1710450"/>
            <a:ext cx="8520600" cy="2684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uFillTx/>
                <a:latin typeface="Times New Roman"/>
                <a:ea typeface="Times New Roman"/>
                <a:cs typeface="Times New Roman"/>
                <a:sym typeface="Times New Roman"/>
              </a:rPr>
              <a:t>Data Cleaning and Preprocessing:</a:t>
            </a:r>
            <a:r>
              <a:rPr lang="en" sz="2100" dirty="0">
                <a:solidFill>
                  <a:srgbClr val="000000"/>
                </a:solidFill>
                <a:uFillTx/>
                <a:latin typeface="Times New Roman"/>
                <a:ea typeface="Times New Roman"/>
                <a:cs typeface="Times New Roman"/>
                <a:sym typeface="Times New Roman"/>
              </a:rPr>
              <a:t> </a:t>
            </a:r>
            <a:endParaRPr sz="2100" dirty="0">
              <a:solidFill>
                <a:srgbClr val="000000"/>
              </a:solidFill>
              <a:uFillTx/>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The duplicate are already been </a:t>
            </a:r>
            <a:r>
              <a:rPr lang="en" sz="1700" dirty="0" smtClean="0">
                <a:solidFill>
                  <a:srgbClr val="000000"/>
                </a:solidFill>
                <a:uFillTx/>
                <a:latin typeface="Times New Roman"/>
                <a:ea typeface="Times New Roman"/>
                <a:cs typeface="Times New Roman"/>
                <a:sym typeface="Times New Roman"/>
              </a:rPr>
              <a:t>removed.</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The nan and Infinity values are replaced with zero initially.</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Preprocessing operation is done on the </a:t>
            </a:r>
            <a:r>
              <a:rPr lang="en" sz="1700" dirty="0" smtClean="0">
                <a:solidFill>
                  <a:srgbClr val="000000"/>
                </a:solidFill>
                <a:uFillTx/>
                <a:latin typeface="Times New Roman"/>
                <a:ea typeface="Times New Roman"/>
                <a:cs typeface="Times New Roman"/>
                <a:sym typeface="Times New Roman"/>
              </a:rPr>
              <a:t>dataset.</a:t>
            </a:r>
          </a:p>
          <a:p>
            <a:pPr marL="457200" lvl="0" indent="-336550" algn="l" rtl="0">
              <a:spcBef>
                <a:spcPts val="0"/>
              </a:spcBef>
              <a:spcAft>
                <a:spcPts val="0"/>
              </a:spcAft>
              <a:buClr>
                <a:srgbClr val="000000"/>
              </a:buClr>
              <a:buSzPts val="1700"/>
              <a:buFont typeface="Times New Roman"/>
              <a:buChar char="●"/>
            </a:pPr>
            <a:r>
              <a:rPr lang="en" sz="1700" dirty="0" smtClean="0">
                <a:solidFill>
                  <a:srgbClr val="000000"/>
                </a:solidFill>
                <a:uFillTx/>
                <a:latin typeface="Times New Roman"/>
                <a:ea typeface="Times New Roman"/>
                <a:cs typeface="Times New Roman"/>
                <a:sym typeface="Times New Roman"/>
              </a:rPr>
              <a:t>The </a:t>
            </a:r>
            <a:r>
              <a:rPr lang="en" sz="1700" dirty="0">
                <a:solidFill>
                  <a:srgbClr val="000000"/>
                </a:solidFill>
                <a:uFillTx/>
                <a:latin typeface="Times New Roman"/>
                <a:ea typeface="Times New Roman"/>
                <a:cs typeface="Times New Roman"/>
                <a:sym typeface="Times New Roman"/>
              </a:rPr>
              <a:t>requirement of One Hot Encoder is that input to it should be a matrix of integers denoting the value taken by the categorical Features</a:t>
            </a:r>
            <a:r>
              <a:rPr lang="en" sz="1700" dirty="0" smtClean="0">
                <a:solidFill>
                  <a:srgbClr val="000000"/>
                </a:solidFill>
                <a:uFillTx/>
                <a:latin typeface="Times New Roman"/>
                <a:ea typeface="Times New Roman"/>
                <a:cs typeface="Times New Roman"/>
                <a:sym typeface="Times New Roman"/>
              </a:rPr>
              <a:t>.</a:t>
            </a:r>
            <a:endParaRPr sz="1700" dirty="0">
              <a:solidFill>
                <a:srgbClr val="000000"/>
              </a:solidFill>
              <a:uFillTx/>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1457</Words>
  <Application>Microsoft Office PowerPoint</Application>
  <PresentationFormat>On-screen Show (16:9)</PresentationFormat>
  <Paragraphs>76</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Material</vt:lpstr>
      <vt:lpstr>PowerPoint Presentation</vt:lpstr>
      <vt:lpstr>Abstract </vt:lpstr>
      <vt:lpstr>Problem Definition</vt:lpstr>
      <vt:lpstr>Objectives</vt:lpstr>
      <vt:lpstr>Proposed System</vt:lpstr>
      <vt:lpstr>PowerPoint Presentation</vt:lpstr>
      <vt:lpstr>Algorithm Of IDS</vt:lpstr>
      <vt:lpstr>System Block Diagram</vt:lpstr>
      <vt:lpstr>Implementation Details</vt:lpstr>
      <vt:lpstr>Implementation Details</vt:lpstr>
      <vt:lpstr>Implementation Details</vt:lpstr>
      <vt:lpstr>Implementation Details</vt:lpstr>
      <vt:lpstr>Scope</vt:lpstr>
      <vt:lpstr>Result</vt:lpstr>
      <vt:lpstr> References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Nehabshaikh</dc:creator>
  <cp:lastModifiedBy>Rutuja</cp:lastModifiedBy>
  <cp:revision>14</cp:revision>
  <dcterms:modified xsi:type="dcterms:W3CDTF">2020-12-13T17:21:29Z</dcterms:modified>
</cp:coreProperties>
</file>