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1A1D5-584B-4E7E-990B-528AADBA6117}" type="datetimeFigureOut">
              <a:rPr lang="en-US" smtClean="0"/>
              <a:t>20/08/2020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87BB1-33DC-4A19-BE3F-FA005B75D11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1A1D5-584B-4E7E-990B-528AADBA6117}" type="datetimeFigureOut">
              <a:rPr lang="en-US" smtClean="0"/>
              <a:t>20/08/2020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87BB1-33DC-4A19-BE3F-FA005B75D1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1A1D5-584B-4E7E-990B-528AADBA6117}" type="datetimeFigureOut">
              <a:rPr lang="en-US" smtClean="0"/>
              <a:t>20/08/2020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87BB1-33DC-4A19-BE3F-FA005B75D1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1A1D5-584B-4E7E-990B-528AADBA6117}" type="datetimeFigureOut">
              <a:rPr lang="en-US" smtClean="0"/>
              <a:t>20/08/2020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87BB1-33DC-4A19-BE3F-FA005B75D1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1A1D5-584B-4E7E-990B-528AADBA6117}" type="datetimeFigureOut">
              <a:rPr lang="en-US" smtClean="0"/>
              <a:t>20/08/2020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87BB1-33DC-4A19-BE3F-FA005B75D11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1A1D5-584B-4E7E-990B-528AADBA6117}" type="datetimeFigureOut">
              <a:rPr lang="en-US" smtClean="0"/>
              <a:t>20/08/2020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87BB1-33DC-4A19-BE3F-FA005B75D1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1A1D5-584B-4E7E-990B-528AADBA6117}" type="datetimeFigureOut">
              <a:rPr lang="en-US" smtClean="0"/>
              <a:t>20/08/2020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87BB1-33DC-4A19-BE3F-FA005B75D11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1A1D5-584B-4E7E-990B-528AADBA6117}" type="datetimeFigureOut">
              <a:rPr lang="en-US" smtClean="0"/>
              <a:t>20/08/2020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87BB1-33DC-4A19-BE3F-FA005B75D1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1A1D5-584B-4E7E-990B-528AADBA6117}" type="datetimeFigureOut">
              <a:rPr lang="en-US" smtClean="0"/>
              <a:t>20/08/2020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87BB1-33DC-4A19-BE3F-FA005B75D1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1A1D5-584B-4E7E-990B-528AADBA6117}" type="datetimeFigureOut">
              <a:rPr lang="en-US" smtClean="0"/>
              <a:t>20/08/2020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87BB1-33DC-4A19-BE3F-FA005B75D11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1A1D5-584B-4E7E-990B-528AADBA6117}" type="datetimeFigureOut">
              <a:rPr lang="en-US" smtClean="0"/>
              <a:t>20/08/2020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87BB1-33DC-4A19-BE3F-FA005B75D1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CFA1A1D5-584B-4E7E-990B-528AADBA6117}" type="datetimeFigureOut">
              <a:rPr lang="en-US" smtClean="0"/>
              <a:t>20/08/2020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F6A87BB1-33DC-4A19-BE3F-FA005B75D11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Intrusion detection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USING DEEP LEARNING….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4114800"/>
            <a:ext cx="5484196" cy="2438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554039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1676400"/>
            <a:ext cx="85344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Problem occurring due to extended use internet.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Many challenges arise since malicious attacks are continually changing.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Sometimes software like anti-virus, firewalls etc. lack the ability to detect unknown attacks.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4849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1371600"/>
            <a:ext cx="8458200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An IDS is a proactive intrusion </a:t>
            </a:r>
            <a:r>
              <a:rPr lang="en-US" dirty="0" smtClean="0"/>
              <a:t>detection tool </a:t>
            </a:r>
            <a:r>
              <a:rPr lang="en-US" dirty="0"/>
              <a:t>used to detect and </a:t>
            </a:r>
            <a:r>
              <a:rPr lang="en-US" dirty="0" smtClean="0"/>
              <a:t>classify intrusions</a:t>
            </a:r>
            <a:r>
              <a:rPr lang="en-US" dirty="0"/>
              <a:t>, attacks, or </a:t>
            </a:r>
            <a:r>
              <a:rPr lang="en-US" dirty="0" smtClean="0"/>
              <a:t>violations of </a:t>
            </a:r>
            <a:r>
              <a:rPr lang="en-US" dirty="0"/>
              <a:t>the security policies automatically at </a:t>
            </a:r>
            <a:r>
              <a:rPr lang="en-US" dirty="0" smtClean="0"/>
              <a:t>network-level and </a:t>
            </a:r>
            <a:r>
              <a:rPr lang="en-US" dirty="0"/>
              <a:t>host-level infrastructure in a timely </a:t>
            </a:r>
            <a:r>
              <a:rPr lang="en-US" dirty="0" smtClean="0"/>
              <a:t>manner.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Intrusion </a:t>
            </a:r>
            <a:r>
              <a:rPr lang="en-US" dirty="0"/>
              <a:t>Detection Systems </a:t>
            </a:r>
            <a:r>
              <a:rPr lang="en-US" dirty="0" smtClean="0"/>
              <a:t>are very </a:t>
            </a:r>
            <a:r>
              <a:rPr lang="en-US" dirty="0"/>
              <a:t>important software or hardware security tools to </a:t>
            </a:r>
            <a:r>
              <a:rPr lang="en-US" dirty="0" smtClean="0"/>
              <a:t>remove threats </a:t>
            </a:r>
            <a:r>
              <a:rPr lang="en-US" dirty="0"/>
              <a:t>that would otherwise occur when carrying </a:t>
            </a:r>
            <a:r>
              <a:rPr lang="en-US" dirty="0" smtClean="0"/>
              <a:t>information, to prevent </a:t>
            </a:r>
            <a:r>
              <a:rPr lang="en-US" dirty="0"/>
              <a:t>unauthorized access or abuse, and to report </a:t>
            </a:r>
            <a:r>
              <a:rPr lang="en-US" dirty="0" smtClean="0"/>
              <a:t>attacks to </a:t>
            </a:r>
            <a:r>
              <a:rPr lang="en-US" dirty="0"/>
              <a:t>those responsible for </a:t>
            </a:r>
            <a:r>
              <a:rPr lang="en-US" dirty="0" smtClean="0"/>
              <a:t>security.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4038599"/>
            <a:ext cx="3581400" cy="2492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040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70" t="1515" r="11879" b="1731"/>
          <a:stretch/>
        </p:blipFill>
        <p:spPr>
          <a:xfrm>
            <a:off x="76200" y="550718"/>
            <a:ext cx="4572000" cy="577388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12" t="46901" r="15476"/>
          <a:stretch/>
        </p:blipFill>
        <p:spPr>
          <a:xfrm>
            <a:off x="4724400" y="550718"/>
            <a:ext cx="4267200" cy="402128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76200" y="6324600"/>
            <a:ext cx="4572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Working of IDS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00600" y="6324600"/>
            <a:ext cx="4191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Algorithms of IDS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6245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86</TotalTime>
  <Words>123</Words>
  <Application>Microsoft Office PowerPoint</Application>
  <PresentationFormat>On-screen Show (4:3)</PresentationFormat>
  <Paragraphs>11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Clarity</vt:lpstr>
      <vt:lpstr>Intrusion detection system</vt:lpstr>
      <vt:lpstr>PROBLEM STATEMENT</vt:lpstr>
      <vt:lpstr>SCOPE</vt:lpstr>
      <vt:lpstr>PowerPoint Presentation</vt:lpstr>
    </vt:vector>
  </TitlesOfParts>
  <Company>ZIM Integrated Shipping LTD.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Intrusion detection system</dc:title>
  <dc:creator>Rutuja</dc:creator>
  <cp:lastModifiedBy>Rutuja</cp:lastModifiedBy>
  <cp:revision>6</cp:revision>
  <dcterms:created xsi:type="dcterms:W3CDTF">2020-08-20T16:13:35Z</dcterms:created>
  <dcterms:modified xsi:type="dcterms:W3CDTF">2020-08-20T17:40:20Z</dcterms:modified>
</cp:coreProperties>
</file>