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6" r:id="rId7"/>
    <p:sldId id="262" r:id="rId8"/>
    <p:sldId id="267" r:id="rId9"/>
    <p:sldId id="268" r:id="rId10"/>
    <p:sldId id="269" r:id="rId11"/>
    <p:sldId id="270" r:id="rId12"/>
    <p:sldId id="263"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07/05/2021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07/05/2021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07/05/2021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07/05/2021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07/05/2021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07/05/2021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07/05/2021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829761"/>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MOVIE RECOMMENDATION SYSTEM</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00" y="2590800"/>
            <a:ext cx="7772400" cy="2590800"/>
          </a:xfrm>
        </p:spPr>
        <p:txBody>
          <a:bodyPr>
            <a:noAutofit/>
          </a:bodyPr>
          <a:lstStyle/>
          <a:p>
            <a:pPr algn="ctr"/>
            <a:r>
              <a:rPr lang="en-US" sz="1800" dirty="0" smtClean="0">
                <a:latin typeface="Times New Roman" panose="02020603050405020304" pitchFamily="18" charset="0"/>
                <a:cs typeface="Times New Roman" panose="02020603050405020304" pitchFamily="18" charset="0"/>
              </a:rPr>
              <a:t>By:</a:t>
            </a:r>
          </a:p>
          <a:p>
            <a:pPr algn="ctr"/>
            <a:r>
              <a:rPr lang="en-US" sz="1800" dirty="0" smtClean="0">
                <a:latin typeface="Times New Roman" panose="02020603050405020304" pitchFamily="18" charset="0"/>
                <a:cs typeface="Times New Roman" panose="02020603050405020304" pitchFamily="18" charset="0"/>
              </a:rPr>
              <a:t>Prasanna Lad (22)</a:t>
            </a:r>
          </a:p>
          <a:p>
            <a:pPr algn="ctr"/>
            <a:r>
              <a:rPr lang="en-US" sz="1800" dirty="0" err="1" smtClean="0">
                <a:latin typeface="Times New Roman" panose="02020603050405020304" pitchFamily="18" charset="0"/>
                <a:cs typeface="Times New Roman" panose="02020603050405020304" pitchFamily="18" charset="0"/>
              </a:rPr>
              <a:t>Devesh</a:t>
            </a:r>
            <a:r>
              <a:rPr lang="en-US" sz="1800" dirty="0" smtClean="0">
                <a:latin typeface="Times New Roman" panose="02020603050405020304" pitchFamily="18" charset="0"/>
                <a:cs typeface="Times New Roman" panose="02020603050405020304" pitchFamily="18" charset="0"/>
              </a:rPr>
              <a:t> Panchal (31)</a:t>
            </a:r>
          </a:p>
          <a:p>
            <a:pPr algn="ctr"/>
            <a:r>
              <a:rPr lang="en-US" sz="1800" dirty="0" err="1" smtClean="0">
                <a:latin typeface="Times New Roman" panose="02020603050405020304" pitchFamily="18" charset="0"/>
                <a:cs typeface="Times New Roman" panose="02020603050405020304" pitchFamily="18" charset="0"/>
              </a:rPr>
              <a:t>Rutuja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Parab</a:t>
            </a:r>
            <a:r>
              <a:rPr lang="en-US" sz="1800" dirty="0" smtClean="0">
                <a:latin typeface="Times New Roman" panose="02020603050405020304" pitchFamily="18" charset="0"/>
                <a:cs typeface="Times New Roman" panose="02020603050405020304" pitchFamily="18" charset="0"/>
              </a:rPr>
              <a:t> (32)</a:t>
            </a:r>
          </a:p>
          <a:p>
            <a:pPr algn="ctr"/>
            <a:endParaRPr lang="en-US" sz="1800" dirty="0" smtClean="0">
              <a:latin typeface="Times New Roman" panose="02020603050405020304" pitchFamily="18" charset="0"/>
              <a:cs typeface="Times New Roman" panose="02020603050405020304" pitchFamily="18" charset="0"/>
            </a:endParaRPr>
          </a:p>
          <a:p>
            <a:pPr algn="ctr"/>
            <a:r>
              <a:rPr lang="en-US" sz="1800" dirty="0" smtClean="0">
                <a:latin typeface="Times New Roman" panose="02020603050405020304" pitchFamily="18" charset="0"/>
                <a:cs typeface="Times New Roman" panose="02020603050405020304" pitchFamily="18" charset="0"/>
              </a:rPr>
              <a:t>Guided By:</a:t>
            </a:r>
          </a:p>
          <a:p>
            <a:pPr algn="ctr"/>
            <a:r>
              <a:rPr lang="en-US" sz="1800" dirty="0" smtClean="0">
                <a:latin typeface="Times New Roman" panose="02020603050405020304" pitchFamily="18" charset="0"/>
                <a:cs typeface="Times New Roman" panose="02020603050405020304" pitchFamily="18" charset="0"/>
              </a:rPr>
              <a:t>Mr. Sunil </a:t>
            </a:r>
            <a:r>
              <a:rPr lang="en-US" sz="1800" dirty="0" err="1" smtClean="0">
                <a:latin typeface="Times New Roman" panose="02020603050405020304" pitchFamily="18" charset="0"/>
                <a:cs typeface="Times New Roman" panose="02020603050405020304" pitchFamily="18" charset="0"/>
              </a:rPr>
              <a:t>Katkar</a:t>
            </a:r>
            <a:r>
              <a:rPr lang="en-US" sz="1800" dirty="0" smtClean="0">
                <a:latin typeface="Times New Roman" panose="02020603050405020304" pitchFamily="18" charset="0"/>
                <a:cs typeface="Times New Roman" panose="02020603050405020304" pitchFamily="18" charset="0"/>
              </a:rPr>
              <a:t> Sir</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273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46958" y="990600"/>
            <a:ext cx="8050083" cy="5016500"/>
          </a:xfrm>
          <a:prstGeom prst="rect">
            <a:avLst/>
          </a:prstGeom>
        </p:spPr>
      </p:pic>
    </p:spTree>
    <p:extLst>
      <p:ext uri="{BB962C8B-B14F-4D97-AF65-F5344CB8AC3E}">
        <p14:creationId xmlns:p14="http://schemas.microsoft.com/office/powerpoint/2010/main" val="4265278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46958" y="990600"/>
            <a:ext cx="8050083" cy="5016500"/>
          </a:xfrm>
          <a:prstGeom prst="rect">
            <a:avLst/>
          </a:prstGeom>
        </p:spPr>
      </p:pic>
    </p:spTree>
    <p:extLst>
      <p:ext uri="{BB962C8B-B14F-4D97-AF65-F5344CB8AC3E}">
        <p14:creationId xmlns:p14="http://schemas.microsoft.com/office/powerpoint/2010/main" val="57815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dirty="0" smtClean="0"/>
              <a:t>	There </a:t>
            </a:r>
            <a:r>
              <a:rPr lang="en-US" dirty="0"/>
              <a:t>are various areas of recommendation </a:t>
            </a:r>
            <a:r>
              <a:rPr lang="en-US" dirty="0" smtClean="0"/>
              <a:t>system </a:t>
            </a:r>
            <a:r>
              <a:rPr lang="en-US" dirty="0"/>
              <a:t>discussed </a:t>
            </a:r>
            <a:r>
              <a:rPr lang="en-US" dirty="0" smtClean="0"/>
              <a:t>. </a:t>
            </a:r>
            <a:r>
              <a:rPr lang="en-US" dirty="0"/>
              <a:t>Various techniques are also discussed which works in giving recommendation. So, scope of any recommender system is to build a model in such a way that their user gets proper recommendation and efficiency of the system is maintained. </a:t>
            </a:r>
            <a:endParaRPr lang="en-IN" dirty="0"/>
          </a:p>
        </p:txBody>
      </p:sp>
      <p:sp>
        <p:nvSpPr>
          <p:cNvPr id="3" name="Title 2"/>
          <p:cNvSpPr>
            <a:spLocks noGrp="1"/>
          </p:cNvSpPr>
          <p:nvPr>
            <p:ph type="title"/>
          </p:nvPr>
        </p:nvSpPr>
        <p:spPr/>
        <p:txBody>
          <a:bodyPr/>
          <a:lstStyle/>
          <a:p>
            <a:pPr algn="ctr"/>
            <a:r>
              <a:rPr lang="en-IN" dirty="0" smtClean="0"/>
              <a:t>Future Scope</a:t>
            </a:r>
            <a:endParaRPr lang="en-IN" dirty="0"/>
          </a:p>
        </p:txBody>
      </p:sp>
    </p:spTree>
    <p:extLst>
      <p:ext uri="{BB962C8B-B14F-4D97-AF65-F5344CB8AC3E}">
        <p14:creationId xmlns:p14="http://schemas.microsoft.com/office/powerpoint/2010/main" val="306467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828800"/>
            <a:ext cx="8229600" cy="4525963"/>
          </a:xfrm>
        </p:spPr>
        <p:txBody>
          <a:bodyPr>
            <a:normAutofit/>
          </a:bodyPr>
          <a:lstStyle/>
          <a:p>
            <a:pPr marL="109728" indent="0" algn="just">
              <a:buNone/>
            </a:pPr>
            <a:r>
              <a:rPr lang="en-US" dirty="0" smtClean="0"/>
              <a:t>	Recommendation system </a:t>
            </a:r>
            <a:r>
              <a:rPr lang="en-US" dirty="0"/>
              <a:t>open new opportunities of retrieving personalized information on the Internet.  </a:t>
            </a:r>
            <a:r>
              <a:rPr lang="en-US" dirty="0" smtClean="0"/>
              <a:t>This </a:t>
            </a:r>
            <a:r>
              <a:rPr lang="en-US" dirty="0"/>
              <a:t>strategy helps in improving accuracy of the recommendations. </a:t>
            </a:r>
            <a:endParaRPr lang="en-US" dirty="0" smtClean="0"/>
          </a:p>
          <a:p>
            <a:pPr marL="109728" indent="0" algn="just">
              <a:buNone/>
            </a:pPr>
            <a:r>
              <a:rPr lang="en-US" dirty="0"/>
              <a:t>	</a:t>
            </a:r>
            <a:endParaRPr lang="en-IN" dirty="0"/>
          </a:p>
        </p:txBody>
      </p:sp>
      <p:sp>
        <p:nvSpPr>
          <p:cNvPr id="3" name="Title 2"/>
          <p:cNvSpPr>
            <a:spLocks noGrp="1"/>
          </p:cNvSpPr>
          <p:nvPr>
            <p:ph type="title"/>
          </p:nvPr>
        </p:nvSpPr>
        <p:spPr/>
        <p:txBody>
          <a:bodyPr/>
          <a:lstStyle/>
          <a:p>
            <a:pPr algn="ctr"/>
            <a:r>
              <a:rPr lang="en-IN" dirty="0" smtClean="0"/>
              <a:t>Conclusion</a:t>
            </a:r>
            <a:endParaRPr lang="en-IN" dirty="0"/>
          </a:p>
        </p:txBody>
      </p:sp>
    </p:spTree>
    <p:extLst>
      <p:ext uri="{BB962C8B-B14F-4D97-AF65-F5344CB8AC3E}">
        <p14:creationId xmlns:p14="http://schemas.microsoft.com/office/powerpoint/2010/main" val="404395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157472"/>
          </a:xfrm>
        </p:spPr>
        <p:txBody>
          <a:bodyPr>
            <a:normAutofit lnSpcReduction="10000"/>
          </a:bodyPr>
          <a:lstStyle/>
          <a:p>
            <a:pPr marL="109728" indent="0" algn="just">
              <a:buNone/>
            </a:pPr>
            <a:r>
              <a:rPr lang="en-US" dirty="0"/>
              <a:t>	</a:t>
            </a:r>
            <a:r>
              <a:rPr lang="en-US" sz="2000" dirty="0">
                <a:latin typeface="Times New Roman" panose="02020603050405020304" pitchFamily="18" charset="0"/>
                <a:cs typeface="Times New Roman" panose="02020603050405020304" pitchFamily="18" charset="0"/>
              </a:rPr>
              <a:t>Nowadays, the recommendation system has made finding the things easy that we need. Movie recommendation systems aim at helping movie enthusiasts by suggesting what movie to watch without having to go through the long process of choosing from a large set of movies which go up to thousands and millions that is time consuming and confusing. In this article, our aim is to reduce the human effort by suggesting movies based on the user’s interests. To handle such problems, we introduced a model combining both content-based and collaborative approach. It will give progressively explicit outcomes compared to different systems that are based on content-based approach. Content-based recommendation systems are constrained to people, these systems don’t prescribe things out of the box, thus limiting your choice to explore more. Hence, we have focused on a system that resolves these issues.</a:t>
            </a:r>
            <a:endParaRPr lang="en-IN" sz="2000" dirty="0"/>
          </a:p>
        </p:txBody>
      </p:sp>
      <p:sp>
        <p:nvSpPr>
          <p:cNvPr id="3" name="Title 2"/>
          <p:cNvSpPr>
            <a:spLocks noGrp="1"/>
          </p:cNvSpPr>
          <p:nvPr>
            <p:ph type="title"/>
          </p:nvPr>
        </p:nvSpPr>
        <p:spPr/>
        <p:txBody>
          <a:bodyPr/>
          <a:lstStyle/>
          <a:p>
            <a:pPr algn="ctr"/>
            <a:r>
              <a:rPr lang="en-US" dirty="0" smtClean="0">
                <a:latin typeface="Times New Roman" panose="02020603050405020304" pitchFamily="18" charset="0"/>
              </a:rPr>
              <a:t>ABSTRACT</a:t>
            </a:r>
            <a:endParaRPr lang="en-US" dirty="0">
              <a:latin typeface="Times New Roman" panose="02020603050405020304" pitchFamily="18" charset="0"/>
            </a:endParaRPr>
          </a:p>
        </p:txBody>
      </p:sp>
    </p:spTree>
    <p:extLst>
      <p:ext uri="{BB962C8B-B14F-4D97-AF65-F5344CB8AC3E}">
        <p14:creationId xmlns:p14="http://schemas.microsoft.com/office/powerpoint/2010/main" val="165237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IN" sz="2000" dirty="0" smtClean="0"/>
              <a:t>Language: Python, HTML</a:t>
            </a:r>
          </a:p>
          <a:p>
            <a:endParaRPr lang="en-IN" sz="2000" dirty="0" smtClean="0"/>
          </a:p>
          <a:p>
            <a:r>
              <a:rPr lang="en-IN" sz="2000" dirty="0" smtClean="0"/>
              <a:t>Libraries: Pandas, Pickle</a:t>
            </a:r>
          </a:p>
          <a:p>
            <a:endParaRPr lang="en-IN" sz="2000" dirty="0"/>
          </a:p>
          <a:p>
            <a:r>
              <a:rPr lang="en-IN" sz="2000" dirty="0" smtClean="0"/>
              <a:t>Python Framework : Flask</a:t>
            </a:r>
          </a:p>
          <a:p>
            <a:endParaRPr lang="en-IN" sz="2000" dirty="0"/>
          </a:p>
          <a:p>
            <a:r>
              <a:rPr lang="en-IN" sz="2000" dirty="0" smtClean="0"/>
              <a:t>Dataset : </a:t>
            </a:r>
            <a:r>
              <a:rPr lang="en-IN" sz="2000" dirty="0" err="1" smtClean="0"/>
              <a:t>Movielens</a:t>
            </a:r>
            <a:endParaRPr lang="en-IN" sz="2000" dirty="0" smtClean="0"/>
          </a:p>
          <a:p>
            <a:endParaRPr lang="en-IN" sz="2000" dirty="0"/>
          </a:p>
          <a:p>
            <a:r>
              <a:rPr lang="en-IN" sz="2000" dirty="0" smtClean="0"/>
              <a:t>Cloud Host: </a:t>
            </a:r>
            <a:r>
              <a:rPr lang="en-IN" sz="2000" dirty="0" err="1" smtClean="0"/>
              <a:t>Heroku</a:t>
            </a:r>
            <a:endParaRPr lang="en-IN" sz="2000" dirty="0" smtClean="0"/>
          </a:p>
          <a:p>
            <a:endParaRPr lang="en-IN" dirty="0"/>
          </a:p>
        </p:txBody>
      </p:sp>
      <p:sp>
        <p:nvSpPr>
          <p:cNvPr id="3" name="Content Placeholder 2"/>
          <p:cNvSpPr>
            <a:spLocks noGrp="1"/>
          </p:cNvSpPr>
          <p:nvPr>
            <p:ph sz="half" idx="2"/>
          </p:nvPr>
        </p:nvSpPr>
        <p:spPr/>
        <p:txBody>
          <a:bodyPr>
            <a:normAutofit/>
          </a:bodyPr>
          <a:lstStyle/>
          <a:p>
            <a:pPr>
              <a:buFont typeface="Wingdings" panose="05000000000000000000" pitchFamily="2" charset="2"/>
              <a:buChar char="Ø"/>
            </a:pPr>
            <a:r>
              <a:rPr lang="en-IN" sz="2000" dirty="0" err="1" smtClean="0"/>
              <a:t>Processor:Intel</a:t>
            </a:r>
            <a:r>
              <a:rPr lang="en-IN" sz="2000" dirty="0" smtClean="0"/>
              <a:t>(R</a:t>
            </a:r>
            <a:r>
              <a:rPr lang="en-IN" sz="2000" dirty="0"/>
              <a:t>) Core(TM) i3-4030U CPU @ 1.90GHz   1.90 </a:t>
            </a:r>
            <a:r>
              <a:rPr lang="en-IN" sz="2000" dirty="0" smtClean="0"/>
              <a:t>GHz</a:t>
            </a:r>
          </a:p>
          <a:p>
            <a:pPr>
              <a:buFont typeface="Wingdings" panose="05000000000000000000" pitchFamily="2" charset="2"/>
              <a:buChar char="Ø"/>
            </a:pPr>
            <a:endParaRPr lang="en-IN" sz="2000" dirty="0" smtClean="0"/>
          </a:p>
          <a:p>
            <a:pPr>
              <a:buFont typeface="Wingdings" panose="05000000000000000000" pitchFamily="2" charset="2"/>
              <a:buChar char="Ø"/>
            </a:pPr>
            <a:r>
              <a:rPr lang="en-IN" sz="2000" dirty="0" smtClean="0"/>
              <a:t>RAM:4.00 GB</a:t>
            </a:r>
          </a:p>
          <a:p>
            <a:pPr>
              <a:buFont typeface="Wingdings" panose="05000000000000000000" pitchFamily="2" charset="2"/>
              <a:buChar char="Ø"/>
            </a:pPr>
            <a:endParaRPr lang="en-IN" sz="2000" dirty="0" smtClean="0"/>
          </a:p>
          <a:p>
            <a:pPr>
              <a:buFont typeface="Wingdings" panose="05000000000000000000" pitchFamily="2" charset="2"/>
              <a:buChar char="Ø"/>
            </a:pPr>
            <a:r>
              <a:rPr lang="en-IN" sz="2000" dirty="0" smtClean="0"/>
              <a:t>System type:64-bit </a:t>
            </a:r>
            <a:r>
              <a:rPr lang="en-IN" sz="2000" dirty="0"/>
              <a:t>operating system, x64-based </a:t>
            </a:r>
            <a:r>
              <a:rPr lang="en-IN" sz="2000" dirty="0" smtClean="0"/>
              <a:t>processor</a:t>
            </a:r>
          </a:p>
          <a:p>
            <a:pPr>
              <a:buFont typeface="Wingdings" panose="05000000000000000000" pitchFamily="2" charset="2"/>
              <a:buChar char="Ø"/>
            </a:pPr>
            <a:endParaRPr lang="en-IN" sz="2000" dirty="0" smtClean="0"/>
          </a:p>
        </p:txBody>
      </p:sp>
      <p:sp>
        <p:nvSpPr>
          <p:cNvPr id="4" name="Title 3"/>
          <p:cNvSpPr>
            <a:spLocks noGrp="1"/>
          </p:cNvSpPr>
          <p:nvPr>
            <p:ph type="title"/>
          </p:nvPr>
        </p:nvSpPr>
        <p:spPr/>
        <p:txBody>
          <a:bodyPr/>
          <a:lstStyle/>
          <a:p>
            <a:r>
              <a:rPr lang="en-US" dirty="0"/>
              <a:t>Software &amp; Hardware </a:t>
            </a:r>
            <a:r>
              <a:rPr lang="en-US" dirty="0" smtClean="0"/>
              <a:t>Required</a:t>
            </a:r>
            <a:endParaRPr lang="en-IN" dirty="0"/>
          </a:p>
        </p:txBody>
      </p:sp>
    </p:spTree>
    <p:extLst>
      <p:ext uri="{BB962C8B-B14F-4D97-AF65-F5344CB8AC3E}">
        <p14:creationId xmlns:p14="http://schemas.microsoft.com/office/powerpoint/2010/main" val="106681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To Give user there recommended movie list from there choices</a:t>
            </a:r>
          </a:p>
          <a:p>
            <a:endParaRPr lang="en-US" dirty="0" smtClean="0"/>
          </a:p>
          <a:p>
            <a:r>
              <a:rPr lang="en-US" dirty="0" smtClean="0"/>
              <a:t>Obtain correct </a:t>
            </a:r>
            <a:r>
              <a:rPr lang="en-US" dirty="0"/>
              <a:t>recommendations from the working </a:t>
            </a:r>
            <a:r>
              <a:rPr lang="en-US" dirty="0" smtClean="0"/>
              <a:t>system.</a:t>
            </a:r>
          </a:p>
          <a:p>
            <a:endParaRPr lang="en-US" dirty="0" smtClean="0"/>
          </a:p>
          <a:p>
            <a:endParaRPr lang="en-US" dirty="0"/>
          </a:p>
          <a:p>
            <a:endParaRPr lang="en-IN" dirty="0"/>
          </a:p>
        </p:txBody>
      </p:sp>
      <p:sp>
        <p:nvSpPr>
          <p:cNvPr id="3" name="Title 2"/>
          <p:cNvSpPr>
            <a:spLocks noGrp="1"/>
          </p:cNvSpPr>
          <p:nvPr>
            <p:ph type="title"/>
          </p:nvPr>
        </p:nvSpPr>
        <p:spPr/>
        <p:txBody>
          <a:bodyPr/>
          <a:lstStyle/>
          <a:p>
            <a:r>
              <a:rPr lang="en-IN" dirty="0" smtClean="0"/>
              <a:t>Objective</a:t>
            </a:r>
            <a:endParaRPr lang="en-IN" dirty="0"/>
          </a:p>
        </p:txBody>
      </p:sp>
    </p:spTree>
    <p:extLst>
      <p:ext uri="{BB962C8B-B14F-4D97-AF65-F5344CB8AC3E}">
        <p14:creationId xmlns:p14="http://schemas.microsoft.com/office/powerpoint/2010/main" val="18207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Collaborative filtering technique is to find similar group of user and provides recommendation based on similar taste within that groups.</a:t>
            </a:r>
          </a:p>
          <a:p>
            <a:pPr algn="just"/>
            <a:endParaRPr lang="en-IN" dirty="0"/>
          </a:p>
          <a:p>
            <a:pPr algn="just"/>
            <a:r>
              <a:rPr lang="en-IN" dirty="0" smtClean="0"/>
              <a:t>A user might be interested in what similar users are interested in.</a:t>
            </a:r>
          </a:p>
          <a:p>
            <a:pPr marL="109728" indent="0" algn="just">
              <a:buNone/>
            </a:pPr>
            <a:endParaRPr lang="en-IN" dirty="0" smtClean="0"/>
          </a:p>
          <a:p>
            <a:pPr algn="just"/>
            <a:r>
              <a:rPr lang="en-IN" dirty="0" smtClean="0"/>
              <a:t> </a:t>
            </a:r>
            <a:r>
              <a:rPr lang="en-US" dirty="0"/>
              <a:t>Collaborative filtering takes user’s ratings and similar user’s ratings into consideration</a:t>
            </a:r>
            <a:endParaRPr lang="en-IN" dirty="0" smtClean="0"/>
          </a:p>
        </p:txBody>
      </p:sp>
      <p:sp>
        <p:nvSpPr>
          <p:cNvPr id="3" name="Title 2"/>
          <p:cNvSpPr>
            <a:spLocks noGrp="1"/>
          </p:cNvSpPr>
          <p:nvPr>
            <p:ph type="title"/>
          </p:nvPr>
        </p:nvSpPr>
        <p:spPr/>
        <p:txBody>
          <a:bodyPr>
            <a:normAutofit fontScale="90000"/>
          </a:bodyPr>
          <a:lstStyle/>
          <a:p>
            <a:r>
              <a:rPr lang="en-IN" dirty="0" smtClean="0"/>
              <a:t>Algorithm: Collaborative </a:t>
            </a:r>
            <a:r>
              <a:rPr lang="en-IN" dirty="0"/>
              <a:t>filtering</a:t>
            </a:r>
          </a:p>
        </p:txBody>
      </p:sp>
    </p:spTree>
    <p:extLst>
      <p:ext uri="{BB962C8B-B14F-4D97-AF65-F5344CB8AC3E}">
        <p14:creationId xmlns:p14="http://schemas.microsoft.com/office/powerpoint/2010/main" val="21403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Obtain movie rating for some movies form active user</a:t>
            </a:r>
          </a:p>
          <a:p>
            <a:endParaRPr lang="en-IN" dirty="0" smtClean="0"/>
          </a:p>
          <a:p>
            <a:r>
              <a:rPr lang="en-IN" dirty="0" smtClean="0"/>
              <a:t>Based on rating, find the top X neighbours</a:t>
            </a:r>
          </a:p>
          <a:p>
            <a:endParaRPr lang="en-IN" dirty="0" smtClean="0"/>
          </a:p>
          <a:p>
            <a:r>
              <a:rPr lang="en-IN" dirty="0" smtClean="0"/>
              <a:t>Calculate similarity score</a:t>
            </a:r>
          </a:p>
          <a:p>
            <a:endParaRPr lang="en-IN" dirty="0" smtClean="0"/>
          </a:p>
          <a:p>
            <a:r>
              <a:rPr lang="en-IN" dirty="0" smtClean="0"/>
              <a:t>Recommend movies with the </a:t>
            </a:r>
            <a:r>
              <a:rPr lang="en-IN" dirty="0" err="1" smtClean="0"/>
              <a:t>highes</a:t>
            </a:r>
            <a:r>
              <a:rPr lang="en-IN" dirty="0" smtClean="0"/>
              <a:t> score and most watched by similar users</a:t>
            </a:r>
            <a:endParaRPr lang="en-IN" dirty="0"/>
          </a:p>
        </p:txBody>
      </p:sp>
      <p:sp>
        <p:nvSpPr>
          <p:cNvPr id="3" name="Title 2"/>
          <p:cNvSpPr>
            <a:spLocks noGrp="1"/>
          </p:cNvSpPr>
          <p:nvPr>
            <p:ph type="title"/>
          </p:nvPr>
        </p:nvSpPr>
        <p:spPr/>
        <p:txBody>
          <a:bodyPr/>
          <a:lstStyle/>
          <a:p>
            <a:r>
              <a:rPr lang="en-IN" dirty="0"/>
              <a:t>Collaborative </a:t>
            </a:r>
            <a:r>
              <a:rPr lang="en-IN" dirty="0" smtClean="0"/>
              <a:t>filtering Working</a:t>
            </a:r>
            <a:endParaRPr lang="en-IN" dirty="0"/>
          </a:p>
        </p:txBody>
      </p:sp>
    </p:spTree>
    <p:extLst>
      <p:ext uri="{BB962C8B-B14F-4D97-AF65-F5344CB8AC3E}">
        <p14:creationId xmlns:p14="http://schemas.microsoft.com/office/powerpoint/2010/main" val="117318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dirty="0" smtClean="0"/>
              <a:t>	The</a:t>
            </a:r>
            <a:r>
              <a:rPr lang="en-US" dirty="0"/>
              <a:t> </a:t>
            </a:r>
            <a:r>
              <a:rPr lang="en-US" b="1" dirty="0" err="1"/>
              <a:t>MovieLens</a:t>
            </a:r>
            <a:r>
              <a:rPr lang="en-US" dirty="0"/>
              <a:t> datasets, first released in 1998, describe people’s expressed preferences for movies. These preferences take the form of tuples, each the result of a person expressing a preference (a 0-5 star rating) for a movie at a particular time. These preferences were entered by way of the </a:t>
            </a:r>
            <a:r>
              <a:rPr lang="en-US" dirty="0" err="1"/>
              <a:t>MovieLens</a:t>
            </a:r>
            <a:r>
              <a:rPr lang="en-US" dirty="0"/>
              <a:t> web site1 — a recommender system that asks its users to give movie ratings in order to receive personalized movie recommendations.</a:t>
            </a:r>
            <a:endParaRPr lang="en-IN" dirty="0"/>
          </a:p>
        </p:txBody>
      </p:sp>
      <p:sp>
        <p:nvSpPr>
          <p:cNvPr id="3" name="Title 2"/>
          <p:cNvSpPr>
            <a:spLocks noGrp="1"/>
          </p:cNvSpPr>
          <p:nvPr>
            <p:ph type="title"/>
          </p:nvPr>
        </p:nvSpPr>
        <p:spPr/>
        <p:txBody>
          <a:bodyPr>
            <a:normAutofit/>
          </a:bodyPr>
          <a:lstStyle/>
          <a:p>
            <a:pPr algn="ctr"/>
            <a:r>
              <a:rPr lang="en-IN" dirty="0" smtClean="0"/>
              <a:t>Dataset: </a:t>
            </a:r>
            <a:r>
              <a:rPr lang="en-IN" dirty="0" err="1" smtClean="0">
                <a:effectLst/>
              </a:rPr>
              <a:t>MovieLens</a:t>
            </a:r>
            <a:endParaRPr lang="en-IN" dirty="0"/>
          </a:p>
        </p:txBody>
      </p:sp>
    </p:spTree>
    <p:extLst>
      <p:ext uri="{BB962C8B-B14F-4D97-AF65-F5344CB8AC3E}">
        <p14:creationId xmlns:p14="http://schemas.microsoft.com/office/powerpoint/2010/main" val="4491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46958" y="1481138"/>
            <a:ext cx="8050083" cy="4525962"/>
          </a:xfrm>
          <a:prstGeom prst="rect">
            <a:avLst/>
          </a:prstGeom>
        </p:spPr>
      </p:pic>
      <p:sp>
        <p:nvSpPr>
          <p:cNvPr id="3" name="Title 2"/>
          <p:cNvSpPr>
            <a:spLocks noGrp="1"/>
          </p:cNvSpPr>
          <p:nvPr>
            <p:ph type="title"/>
          </p:nvPr>
        </p:nvSpPr>
        <p:spPr/>
        <p:txBody>
          <a:bodyPr/>
          <a:lstStyle/>
          <a:p>
            <a:pPr algn="ctr"/>
            <a:r>
              <a:rPr lang="en-IN" dirty="0" smtClean="0"/>
              <a:t>Implementation</a:t>
            </a:r>
            <a:endParaRPr lang="en-IN" dirty="0"/>
          </a:p>
        </p:txBody>
      </p:sp>
    </p:spTree>
    <p:extLst>
      <p:ext uri="{BB962C8B-B14F-4D97-AF65-F5344CB8AC3E}">
        <p14:creationId xmlns:p14="http://schemas.microsoft.com/office/powerpoint/2010/main" val="419721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46958" y="1143000"/>
            <a:ext cx="8050083" cy="4864100"/>
          </a:xfrm>
          <a:prstGeom prst="rect">
            <a:avLst/>
          </a:prstGeom>
        </p:spPr>
      </p:pic>
    </p:spTree>
    <p:extLst>
      <p:ext uri="{BB962C8B-B14F-4D97-AF65-F5344CB8AC3E}">
        <p14:creationId xmlns:p14="http://schemas.microsoft.com/office/powerpoint/2010/main" val="644325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185</Words>
  <Application>Microsoft Office PowerPoint</Application>
  <PresentationFormat>On-screen Show (4:3)</PresentationFormat>
  <Paragraphs>52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MOVIE RECOMMENDATION SYSTEM</vt:lpstr>
      <vt:lpstr>ABSTRACT</vt:lpstr>
      <vt:lpstr>Software &amp; Hardware Required</vt:lpstr>
      <vt:lpstr>Objective</vt:lpstr>
      <vt:lpstr>Algorithm: Collaborative filtering</vt:lpstr>
      <vt:lpstr>Collaborative filtering Working</vt:lpstr>
      <vt:lpstr>Dataset: MovieLens</vt:lpstr>
      <vt:lpstr>Implementation</vt:lpstr>
      <vt:lpstr>PowerPoint Presentation</vt:lpstr>
      <vt:lpstr>PowerPoint Presentation</vt:lpstr>
      <vt:lpstr>PowerPoint Presentation</vt:lpstr>
      <vt:lpstr>Future Scope</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Rutuja Parab</dc:creator>
  <cp:lastModifiedBy>Rutuja</cp:lastModifiedBy>
  <cp:revision>19</cp:revision>
  <dcterms:created xsi:type="dcterms:W3CDTF">2006-08-16T00:00:00Z</dcterms:created>
  <dcterms:modified xsi:type="dcterms:W3CDTF">2021-05-07T09:41:56Z</dcterms:modified>
</cp:coreProperties>
</file>