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6F5A563-7A57-4EFF-9F73-01835C1B6F62}" type="datetimeFigureOut">
              <a:rPr lang="en-US" smtClean="0"/>
              <a:t>12/05/2021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8687CC-3433-4300-9B6A-2FFC331597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F5A563-7A57-4EFF-9F73-01835C1B6F62}" type="datetimeFigureOut">
              <a:rPr lang="en-US" smtClean="0"/>
              <a:t>12/05/2021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8687CC-3433-4300-9B6A-2FFC331597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F5A563-7A57-4EFF-9F73-01835C1B6F62}" type="datetimeFigureOut">
              <a:rPr lang="en-US" smtClean="0"/>
              <a:t>12/05/2021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8687CC-3433-4300-9B6A-2FFC331597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F5A563-7A57-4EFF-9F73-01835C1B6F62}" type="datetimeFigureOut">
              <a:rPr lang="en-US" smtClean="0"/>
              <a:t>12/05/2021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8687CC-3433-4300-9B6A-2FFC331597E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6F5A563-7A57-4EFF-9F73-01835C1B6F62}" type="datetimeFigureOut">
              <a:rPr lang="en-US" smtClean="0"/>
              <a:t>12/05/2021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8687CC-3433-4300-9B6A-2FFC331597E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F5A563-7A57-4EFF-9F73-01835C1B6F62}" type="datetimeFigureOut">
              <a:rPr lang="en-US" smtClean="0"/>
              <a:t>12/05/2021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88687CC-3433-4300-9B6A-2FFC331597E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6F5A563-7A57-4EFF-9F73-01835C1B6F62}" type="datetimeFigureOut">
              <a:rPr lang="en-US" smtClean="0"/>
              <a:t>12/05/2021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88687CC-3433-4300-9B6A-2FFC331597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6F5A563-7A57-4EFF-9F73-01835C1B6F62}" type="datetimeFigureOut">
              <a:rPr lang="en-US" smtClean="0"/>
              <a:t>12/05/2021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88687CC-3433-4300-9B6A-2FFC331597E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6F5A563-7A57-4EFF-9F73-01835C1B6F62}" type="datetimeFigureOut">
              <a:rPr lang="en-US" smtClean="0"/>
              <a:t>12/05/2021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88687CC-3433-4300-9B6A-2FFC331597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6F5A563-7A57-4EFF-9F73-01835C1B6F62}" type="datetimeFigureOut">
              <a:rPr lang="en-US" smtClean="0"/>
              <a:t>12/05/2021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88687CC-3433-4300-9B6A-2FFC331597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6F5A563-7A57-4EFF-9F73-01835C1B6F62}" type="datetimeFigureOut">
              <a:rPr lang="en-US" smtClean="0"/>
              <a:t>12/05/2021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8687CC-3433-4300-9B6A-2FFC331597E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6F5A563-7A57-4EFF-9F73-01835C1B6F62}" type="datetimeFigureOut">
              <a:rPr lang="en-US" smtClean="0"/>
              <a:t>12/05/2021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8687CC-3433-4300-9B6A-2FFC331597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openmp.org/w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8153400" cy="1829761"/>
          </a:xfrm>
        </p:spPr>
        <p:txBody>
          <a:bodyPr>
            <a:noAutofit/>
          </a:bodyPr>
          <a:lstStyle/>
          <a:p>
            <a:pPr algn="l"/>
            <a:r>
              <a:rPr lang="en-US" dirty="0" smtClean="0">
                <a:latin typeface="Times New Roman" panose="02020603050405020304" pitchFamily="18" charset="0"/>
                <a:cs typeface="Times New Roman" panose="02020603050405020304" pitchFamily="18" charset="0"/>
              </a:rPr>
              <a:t>PARALLEL BUCKET SORT</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600" y="2895600"/>
            <a:ext cx="7772400" cy="1199704"/>
          </a:xfrm>
        </p:spPr>
        <p:txBody>
          <a:bodyPr>
            <a:noAutofit/>
          </a:bodyPr>
          <a:lstStyle/>
          <a:p>
            <a:pPr algn="ctr"/>
            <a:r>
              <a:rPr lang="en-US" sz="1600" dirty="0" smtClean="0">
                <a:latin typeface="Times New Roman" panose="02020603050405020304" pitchFamily="18" charset="0"/>
                <a:ea typeface="Tahoma" panose="020B0604030504040204" pitchFamily="34" charset="0"/>
                <a:cs typeface="Times New Roman" panose="02020603050405020304" pitchFamily="18" charset="0"/>
              </a:rPr>
              <a:t>By:</a:t>
            </a:r>
          </a:p>
          <a:p>
            <a:pPr algn="ctr"/>
            <a:r>
              <a:rPr lang="en-US" sz="1600" dirty="0" err="1" smtClean="0">
                <a:latin typeface="Times New Roman" panose="02020603050405020304" pitchFamily="18" charset="0"/>
                <a:ea typeface="Tahoma" panose="020B0604030504040204" pitchFamily="34" charset="0"/>
                <a:cs typeface="Times New Roman" panose="02020603050405020304" pitchFamily="18" charset="0"/>
              </a:rPr>
              <a:t>Prasanna</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Lad (21)</a:t>
            </a:r>
          </a:p>
          <a:p>
            <a:pPr algn="ctr"/>
            <a:r>
              <a:rPr lang="en-US" sz="1600" dirty="0" err="1" smtClean="0">
                <a:latin typeface="Times New Roman" panose="02020603050405020304" pitchFamily="18" charset="0"/>
                <a:ea typeface="Tahoma" panose="020B0604030504040204" pitchFamily="34" charset="0"/>
                <a:cs typeface="Times New Roman" panose="02020603050405020304" pitchFamily="18" charset="0"/>
              </a:rPr>
              <a:t>Devesh</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 Panchal (31)</a:t>
            </a:r>
          </a:p>
          <a:p>
            <a:pPr algn="ctr"/>
            <a:r>
              <a:rPr lang="en-US" sz="1600" dirty="0" err="1" smtClean="0">
                <a:latin typeface="Times New Roman" panose="02020603050405020304" pitchFamily="18" charset="0"/>
                <a:ea typeface="Tahoma" panose="020B0604030504040204" pitchFamily="34" charset="0"/>
                <a:cs typeface="Times New Roman" panose="02020603050405020304" pitchFamily="18" charset="0"/>
              </a:rPr>
              <a:t>Rutuja</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smtClean="0">
                <a:latin typeface="Times New Roman" panose="02020603050405020304" pitchFamily="18" charset="0"/>
                <a:ea typeface="Tahoma" panose="020B0604030504040204" pitchFamily="34" charset="0"/>
                <a:cs typeface="Times New Roman" panose="02020603050405020304" pitchFamily="18" charset="0"/>
              </a:rPr>
              <a:t>Parab</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 (32)</a:t>
            </a:r>
          </a:p>
          <a:p>
            <a:pPr algn="ctr"/>
            <a:endParaRPr lang="en-US" sz="1600" dirty="0" smtClean="0">
              <a:latin typeface="Times New Roman" panose="02020603050405020304" pitchFamily="18" charset="0"/>
              <a:ea typeface="Tahoma" panose="020B0604030504040204" pitchFamily="34" charset="0"/>
              <a:cs typeface="Times New Roman" panose="02020603050405020304" pitchFamily="18" charset="0"/>
            </a:endParaRPr>
          </a:p>
          <a:p>
            <a:pPr algn="ctr"/>
            <a:r>
              <a:rPr lang="en-US" sz="1600" dirty="0" smtClean="0">
                <a:latin typeface="Times New Roman" panose="02020603050405020304" pitchFamily="18" charset="0"/>
                <a:ea typeface="Tahoma" panose="020B0604030504040204" pitchFamily="34" charset="0"/>
                <a:cs typeface="Times New Roman" panose="02020603050405020304" pitchFamily="18" charset="0"/>
              </a:rPr>
              <a:t>Guided by:</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algn="ctr"/>
            <a:r>
              <a:rPr lang="en-US" sz="1600" dirty="0" err="1" smtClean="0">
                <a:latin typeface="Times New Roman" panose="02020603050405020304" pitchFamily="18" charset="0"/>
                <a:ea typeface="Tahoma" panose="020B0604030504040204" pitchFamily="34" charset="0"/>
                <a:cs typeface="Times New Roman" panose="02020603050405020304" pitchFamily="18" charset="0"/>
              </a:rPr>
              <a:t>Sneha</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smtClean="0">
                <a:latin typeface="Times New Roman" panose="02020603050405020304" pitchFamily="18" charset="0"/>
                <a:ea typeface="Tahoma" panose="020B0604030504040204" pitchFamily="34" charset="0"/>
                <a:cs typeface="Times New Roman" panose="02020603050405020304" pitchFamily="18" charset="0"/>
              </a:rPr>
              <a:t>Mhatre</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 Ma’am</a:t>
            </a:r>
          </a:p>
        </p:txBody>
      </p:sp>
    </p:spTree>
    <p:extLst>
      <p:ext uri="{BB962C8B-B14F-4D97-AF65-F5344CB8AC3E}">
        <p14:creationId xmlns:p14="http://schemas.microsoft.com/office/powerpoint/2010/main" val="345404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lgn="just">
              <a:buNone/>
            </a:pPr>
            <a:r>
              <a:rPr lang="en-US" dirty="0"/>
              <a:t>	Bucket sorting algorithm achieves O(n) running time complexity in average. It is very fast compared to any comparison-based sorting algorithms that usually have a lower bound of Ω(n log n). Given an unsorted array of n positive integers, bucket sorting algorithm works by distributing the elements into m ordered buckets each contains zero or more elements. Each bucket is then sorted using either a different sorting algorithm or recursively using bucket sorting algorithm. At the end, elements are gathered from each bucket in order, so the input array is sorted. With the O(n) complexity, the bucket sorting algorithm can execute and finish sorting very quickly in sequential processing. However, this execution time can even be improved by parallelizing the sorting of each bucket. </a:t>
            </a:r>
            <a:r>
              <a:rPr lang="en-US" dirty="0" smtClean="0"/>
              <a:t>Furthermore</a:t>
            </a:r>
            <a:r>
              <a:rPr lang="en-US" dirty="0"/>
              <a:t>, it is a scalable algorithm as its performance can be linearly improved with the increase of core number of multicore processors. </a:t>
            </a:r>
          </a:p>
        </p:txBody>
      </p:sp>
      <p:sp>
        <p:nvSpPr>
          <p:cNvPr id="3" name="Title 2"/>
          <p:cNvSpPr>
            <a:spLocks noGrp="1"/>
          </p:cNvSpPr>
          <p:nvPr>
            <p:ph type="title"/>
          </p:nvPr>
        </p:nvSpPr>
        <p:spPr/>
        <p:txBody>
          <a:bodyPr/>
          <a:lstStyle/>
          <a:p>
            <a:pPr algn="ctr"/>
            <a:r>
              <a:rPr lang="en-US" dirty="0" smtClean="0"/>
              <a:t>ABSTRACT</a:t>
            </a:r>
            <a:endParaRPr lang="en-US" dirty="0"/>
          </a:p>
        </p:txBody>
      </p:sp>
    </p:spTree>
    <p:extLst>
      <p:ext uri="{BB962C8B-B14F-4D97-AF65-F5344CB8AC3E}">
        <p14:creationId xmlns:p14="http://schemas.microsoft.com/office/powerpoint/2010/main" val="424228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a:t>Sorting algorithm can be classified into two categories, comparison-based sorting and non comparison-based sorting</a:t>
            </a:r>
            <a:r>
              <a:rPr lang="en-US" dirty="0" smtClean="0"/>
              <a:t>.</a:t>
            </a:r>
          </a:p>
          <a:p>
            <a:pPr algn="just">
              <a:lnSpc>
                <a:spcPct val="150000"/>
              </a:lnSpc>
            </a:pPr>
            <a:r>
              <a:rPr lang="en-US" dirty="0"/>
              <a:t>Bucket sort is an example of a sorting </a:t>
            </a:r>
            <a:r>
              <a:rPr lang="en-US" dirty="0" smtClean="0"/>
              <a:t>algorithm.</a:t>
            </a:r>
          </a:p>
          <a:p>
            <a:pPr algn="just">
              <a:lnSpc>
                <a:spcPct val="150000"/>
              </a:lnSpc>
            </a:pPr>
            <a:r>
              <a:rPr lang="en-US" dirty="0"/>
              <a:t>Bucket sort works in two phases.</a:t>
            </a:r>
          </a:p>
        </p:txBody>
      </p:sp>
      <p:sp>
        <p:nvSpPr>
          <p:cNvPr id="3" name="Title 2"/>
          <p:cNvSpPr>
            <a:spLocks noGrp="1"/>
          </p:cNvSpPr>
          <p:nvPr>
            <p:ph type="title"/>
          </p:nvPr>
        </p:nvSpPr>
        <p:spPr/>
        <p:txBody>
          <a:bodyPr/>
          <a:lstStyle/>
          <a:p>
            <a:pPr algn="ctr"/>
            <a:r>
              <a:rPr lang="en-US" dirty="0" smtClean="0"/>
              <a:t>INTRODUCTION</a:t>
            </a:r>
            <a:endParaRPr lang="en-US" dirty="0"/>
          </a:p>
        </p:txBody>
      </p:sp>
    </p:spTree>
    <p:extLst>
      <p:ext uri="{BB962C8B-B14F-4D97-AF65-F5344CB8AC3E}">
        <p14:creationId xmlns:p14="http://schemas.microsoft.com/office/powerpoint/2010/main" val="4129319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en-US" dirty="0"/>
              <a:t>Algorithm 2 Parallel Bucket Sorting Algorithm.</a:t>
            </a:r>
          </a:p>
          <a:p>
            <a:pPr marL="109728" indent="0">
              <a:buNone/>
            </a:pPr>
            <a:r>
              <a:rPr lang="en-US" dirty="0"/>
              <a:t>N: number of unsorted elements</a:t>
            </a:r>
          </a:p>
          <a:p>
            <a:pPr marL="109728" indent="0">
              <a:buNone/>
            </a:pPr>
            <a:r>
              <a:rPr lang="en-US" dirty="0"/>
              <a:t>M: number of buckets, k: number of threads</a:t>
            </a:r>
          </a:p>
          <a:p>
            <a:pPr marL="109728" indent="0">
              <a:buNone/>
            </a:pPr>
            <a:endParaRPr lang="en-US" dirty="0" smtClean="0"/>
          </a:p>
          <a:p>
            <a:pPr marL="109728" indent="0">
              <a:buNone/>
            </a:pPr>
            <a:r>
              <a:rPr lang="en-US" dirty="0" smtClean="0"/>
              <a:t>1</a:t>
            </a:r>
            <a:r>
              <a:rPr lang="en-US" dirty="0"/>
              <a:t>: Initialize an array of empty “buckets”.</a:t>
            </a:r>
          </a:p>
          <a:p>
            <a:pPr marL="109728" indent="0">
              <a:buNone/>
            </a:pPr>
            <a:r>
              <a:rPr lang="en-US" dirty="0"/>
              <a:t>2: Partition the original array into k sets, each has N/k</a:t>
            </a:r>
          </a:p>
          <a:p>
            <a:pPr marL="109728" indent="0">
              <a:buNone/>
            </a:pPr>
            <a:r>
              <a:rPr lang="en-US" dirty="0" smtClean="0"/>
              <a:t>    elements</a:t>
            </a:r>
            <a:r>
              <a:rPr lang="en-US" dirty="0"/>
              <a:t>.</a:t>
            </a:r>
          </a:p>
          <a:p>
            <a:pPr marL="109728" indent="0">
              <a:buNone/>
            </a:pPr>
            <a:r>
              <a:rPr lang="en-US" dirty="0"/>
              <a:t>3: In parallel, each thread performs the following:</a:t>
            </a:r>
          </a:p>
          <a:p>
            <a:pPr marL="109728" indent="0">
              <a:buNone/>
            </a:pPr>
            <a:r>
              <a:rPr lang="en-US" dirty="0" smtClean="0"/>
              <a:t>    Go </a:t>
            </a:r>
            <a:r>
              <a:rPr lang="en-US" dirty="0"/>
              <a:t>over N/k elements in the original array and put</a:t>
            </a:r>
          </a:p>
          <a:p>
            <a:pPr marL="109728" indent="0">
              <a:buNone/>
            </a:pPr>
            <a:r>
              <a:rPr lang="en-US" dirty="0" smtClean="0"/>
              <a:t>    them </a:t>
            </a:r>
            <a:r>
              <a:rPr lang="en-US" dirty="0"/>
              <a:t>in the bucket based on their values.</a:t>
            </a:r>
          </a:p>
          <a:p>
            <a:pPr marL="109728" indent="0">
              <a:buNone/>
            </a:pPr>
            <a:r>
              <a:rPr lang="en-US" dirty="0"/>
              <a:t>4: Partition buckets into k sets, each has M/k buckets.</a:t>
            </a:r>
          </a:p>
          <a:p>
            <a:pPr marL="109728" indent="0">
              <a:buNone/>
            </a:pPr>
            <a:r>
              <a:rPr lang="en-US" dirty="0"/>
              <a:t>5: In parallel, each thread performs the following:</a:t>
            </a:r>
          </a:p>
          <a:p>
            <a:pPr marL="109728" indent="0">
              <a:buNone/>
            </a:pPr>
            <a:r>
              <a:rPr lang="en-US" dirty="0" smtClean="0"/>
              <a:t>    Sort </a:t>
            </a:r>
            <a:r>
              <a:rPr lang="en-US" dirty="0"/>
              <a:t>M/k non-empty buckets.</a:t>
            </a:r>
          </a:p>
          <a:p>
            <a:pPr marL="109728" indent="0">
              <a:buNone/>
            </a:pPr>
            <a:r>
              <a:rPr lang="en-US" dirty="0"/>
              <a:t>6: Visit the array of buckets in order and put the sorted</a:t>
            </a:r>
          </a:p>
          <a:p>
            <a:pPr marL="109728" indent="0">
              <a:buNone/>
            </a:pPr>
            <a:r>
              <a:rPr lang="en-US" dirty="0" smtClean="0"/>
              <a:t>    elements </a:t>
            </a:r>
            <a:r>
              <a:rPr lang="en-US" dirty="0"/>
              <a:t>back to the original array.</a:t>
            </a:r>
          </a:p>
        </p:txBody>
      </p:sp>
      <p:sp>
        <p:nvSpPr>
          <p:cNvPr id="3" name="Title 2"/>
          <p:cNvSpPr>
            <a:spLocks noGrp="1"/>
          </p:cNvSpPr>
          <p:nvPr>
            <p:ph type="title"/>
          </p:nvPr>
        </p:nvSpPr>
        <p:spPr/>
        <p:txBody>
          <a:bodyPr/>
          <a:lstStyle/>
          <a:p>
            <a:pPr algn="ctr"/>
            <a:r>
              <a:rPr lang="en-US" dirty="0" smtClean="0"/>
              <a:t>ALGORITHM</a:t>
            </a:r>
            <a:endParaRPr lang="en-US" dirty="0"/>
          </a:p>
        </p:txBody>
      </p:sp>
    </p:spTree>
    <p:extLst>
      <p:ext uri="{BB962C8B-B14F-4D97-AF65-F5344CB8AC3E}">
        <p14:creationId xmlns:p14="http://schemas.microsoft.com/office/powerpoint/2010/main" val="256503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12474"/>
            <a:ext cx="8229600" cy="3463290"/>
          </a:xfrm>
        </p:spPr>
      </p:pic>
      <p:sp>
        <p:nvSpPr>
          <p:cNvPr id="3" name="Title 2"/>
          <p:cNvSpPr>
            <a:spLocks noGrp="1"/>
          </p:cNvSpPr>
          <p:nvPr>
            <p:ph type="title"/>
          </p:nvPr>
        </p:nvSpPr>
        <p:spPr/>
        <p:txBody>
          <a:bodyPr/>
          <a:lstStyle/>
          <a:p>
            <a:pPr algn="ctr"/>
            <a:r>
              <a:rPr lang="en-US" dirty="0" smtClean="0"/>
              <a:t>EXAMPLE</a:t>
            </a:r>
            <a:endParaRPr lang="en-US" dirty="0"/>
          </a:p>
        </p:txBody>
      </p:sp>
    </p:spTree>
    <p:extLst>
      <p:ext uri="{BB962C8B-B14F-4D97-AF65-F5344CB8AC3E}">
        <p14:creationId xmlns:p14="http://schemas.microsoft.com/office/powerpoint/2010/main" val="131125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944" t="10913" r="54264" b="14484"/>
          <a:stretch/>
        </p:blipFill>
        <p:spPr bwMode="auto">
          <a:xfrm>
            <a:off x="1219200" y="914400"/>
            <a:ext cx="69342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pPr algn="ctr"/>
            <a:r>
              <a:rPr lang="en-US" dirty="0" smtClean="0"/>
              <a:t>FLOWCHART</a:t>
            </a:r>
            <a:endParaRPr lang="en-US" dirty="0"/>
          </a:p>
        </p:txBody>
      </p:sp>
    </p:spTree>
    <p:extLst>
      <p:ext uri="{BB962C8B-B14F-4D97-AF65-F5344CB8AC3E}">
        <p14:creationId xmlns:p14="http://schemas.microsoft.com/office/powerpoint/2010/main" val="293885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pPr algn="ctr"/>
            <a:r>
              <a:rPr lang="en-US" dirty="0" smtClean="0"/>
              <a:t>OUTPUT</a:t>
            </a:r>
            <a:endParaRPr lang="en-US" dirty="0"/>
          </a:p>
        </p:txBody>
      </p:sp>
    </p:spTree>
    <p:extLst>
      <p:ext uri="{BB962C8B-B14F-4D97-AF65-F5344CB8AC3E}">
        <p14:creationId xmlns:p14="http://schemas.microsoft.com/office/powerpoint/2010/main" val="17827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728" indent="0" algn="just">
              <a:lnSpc>
                <a:spcPct val="120000"/>
              </a:lnSpc>
              <a:buNone/>
            </a:pPr>
            <a:r>
              <a:rPr lang="en-US" dirty="0" smtClean="0"/>
              <a:t>	Utilizing </a:t>
            </a:r>
            <a:r>
              <a:rPr lang="en-US" dirty="0"/>
              <a:t>the evolving multicore processor architecture, this paper shows how the sequential bucket sorting algorithm can be converted to a parallel bucket sorting algorithm and be implemented in C and executed using </a:t>
            </a:r>
            <a:r>
              <a:rPr lang="en-US" dirty="0" err="1"/>
              <a:t>OpenMP</a:t>
            </a:r>
            <a:r>
              <a:rPr lang="en-US" dirty="0"/>
              <a:t> API. </a:t>
            </a:r>
            <a:r>
              <a:rPr lang="en-US" dirty="0" smtClean="0"/>
              <a:t>This </a:t>
            </a:r>
            <a:r>
              <a:rPr lang="en-US" dirty="0"/>
              <a:t>is when the communication and synchronization overheads among the parallel threads are overcome by the speedup. Otherwise, sequential computation by single thread is preferred when the test datasets are small. Since only a small portion of the algorithm is parallelized, the speedup gain is not significant, only about 1.05. </a:t>
            </a:r>
          </a:p>
        </p:txBody>
      </p:sp>
      <p:sp>
        <p:nvSpPr>
          <p:cNvPr id="3" name="Title 2"/>
          <p:cNvSpPr>
            <a:spLocks noGrp="1"/>
          </p:cNvSpPr>
          <p:nvPr>
            <p:ph type="title"/>
          </p:nvPr>
        </p:nvSpPr>
        <p:spPr/>
        <p:txBody>
          <a:bodyPr/>
          <a:lstStyle/>
          <a:p>
            <a:pPr algn="ctr"/>
            <a:r>
              <a:rPr lang="en-US" dirty="0" smtClean="0"/>
              <a:t>CONCLUSION</a:t>
            </a:r>
            <a:endParaRPr lang="en-US" dirty="0"/>
          </a:p>
        </p:txBody>
      </p:sp>
    </p:spTree>
    <p:extLst>
      <p:ext uri="{BB962C8B-B14F-4D97-AF65-F5344CB8AC3E}">
        <p14:creationId xmlns:p14="http://schemas.microsoft.com/office/powerpoint/2010/main" val="369883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Chapman, Barbara, Gabriele </a:t>
            </a:r>
            <a:r>
              <a:rPr lang="en-US" dirty="0" err="1"/>
              <a:t>Jost</a:t>
            </a:r>
            <a:r>
              <a:rPr lang="en-US" dirty="0"/>
              <a:t>, and Ruud Van Der Pas. Using </a:t>
            </a:r>
            <a:r>
              <a:rPr lang="en-US" dirty="0" err="1"/>
              <a:t>OpenMP</a:t>
            </a:r>
            <a:r>
              <a:rPr lang="en-US" dirty="0"/>
              <a:t>: portable shared memory parallel programming. Vol. 10. MIT press, 2008</a:t>
            </a:r>
            <a:r>
              <a:rPr lang="en-US" dirty="0" smtClean="0"/>
              <a:t>.</a:t>
            </a:r>
          </a:p>
          <a:p>
            <a:r>
              <a:rPr lang="en-US" dirty="0"/>
              <a:t>Kim, </a:t>
            </a:r>
            <a:r>
              <a:rPr lang="en-US" dirty="0" err="1"/>
              <a:t>Kil</a:t>
            </a:r>
            <a:r>
              <a:rPr lang="en-US" dirty="0"/>
              <a:t> Jae, </a:t>
            </a:r>
            <a:r>
              <a:rPr lang="en-US" dirty="0" err="1"/>
              <a:t>Seong</a:t>
            </a:r>
            <a:r>
              <a:rPr lang="en-US" dirty="0"/>
              <a:t> </a:t>
            </a:r>
            <a:r>
              <a:rPr lang="en-US" dirty="0" err="1"/>
              <a:t>Jin</a:t>
            </a:r>
            <a:r>
              <a:rPr lang="en-US" dirty="0"/>
              <a:t> Cho, and Jae-</a:t>
            </a:r>
            <a:r>
              <a:rPr lang="en-US" dirty="0" err="1"/>
              <a:t>Wook</a:t>
            </a:r>
            <a:r>
              <a:rPr lang="en-US" dirty="0"/>
              <a:t> Jeon. "Parallel quick sort algorithms analysis using </a:t>
            </a:r>
            <a:r>
              <a:rPr lang="en-US" dirty="0" err="1"/>
              <a:t>OpenMP</a:t>
            </a:r>
            <a:r>
              <a:rPr lang="en-US" dirty="0"/>
              <a:t> 3.0 in embedded system." Control, Automation and Systems (ICCAS), 2011 11th International Conference on. IEEE, 2011</a:t>
            </a:r>
            <a:r>
              <a:rPr lang="en-US" dirty="0" smtClean="0"/>
              <a:t>.</a:t>
            </a:r>
          </a:p>
          <a:p>
            <a:r>
              <a:rPr lang="en-US" dirty="0" smtClean="0"/>
              <a:t> </a:t>
            </a:r>
            <a:r>
              <a:rPr lang="en-US" dirty="0">
                <a:hlinkClick r:id="rId2"/>
              </a:rPr>
              <a:t>http://openmp.org/wp</a:t>
            </a:r>
            <a:r>
              <a:rPr lang="en-US" dirty="0" smtClean="0">
                <a:hlinkClick r:id="rId2"/>
              </a:rPr>
              <a:t>/</a:t>
            </a:r>
            <a:endParaRPr lang="en-US" dirty="0" smtClean="0"/>
          </a:p>
          <a:p>
            <a:r>
              <a:rPr lang="en-US" dirty="0"/>
              <a:t>https://www.sjsu.edu/people/robert.chun/courses/cs159/s3/N.pdf</a:t>
            </a:r>
          </a:p>
          <a:p>
            <a:endParaRPr lang="en-US" dirty="0"/>
          </a:p>
        </p:txBody>
      </p:sp>
      <p:sp>
        <p:nvSpPr>
          <p:cNvPr id="3" name="Title 2"/>
          <p:cNvSpPr>
            <a:spLocks noGrp="1"/>
          </p:cNvSpPr>
          <p:nvPr>
            <p:ph type="title"/>
          </p:nvPr>
        </p:nvSpPr>
        <p:spPr/>
        <p:txBody>
          <a:bodyPr/>
          <a:lstStyle/>
          <a:p>
            <a:pPr algn="ctr"/>
            <a:r>
              <a:rPr lang="en-US" dirty="0" smtClean="0"/>
              <a:t>REFERENCES</a:t>
            </a:r>
            <a:endParaRPr lang="en-US" dirty="0"/>
          </a:p>
        </p:txBody>
      </p:sp>
    </p:spTree>
    <p:extLst>
      <p:ext uri="{BB962C8B-B14F-4D97-AF65-F5344CB8AC3E}">
        <p14:creationId xmlns:p14="http://schemas.microsoft.com/office/powerpoint/2010/main" val="428495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42</TotalTime>
  <Words>283</Words>
  <Application>Microsoft Office PowerPoint</Application>
  <PresentationFormat>On-screen Show (4:3)</PresentationFormat>
  <Paragraphs>40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PARALLEL BUCKET SORT </vt:lpstr>
      <vt:lpstr>ABSTRACT</vt:lpstr>
      <vt:lpstr>INTRODUCTION</vt:lpstr>
      <vt:lpstr>ALGORITHM</vt:lpstr>
      <vt:lpstr>EXAMPLE</vt:lpstr>
      <vt:lpstr>FLOWCHART</vt:lpstr>
      <vt:lpstr>OUTPUT</vt:lpstr>
      <vt:lpstr>CONCLUSION</vt:lpstr>
      <vt:lpstr>REFERENCES</vt:lpstr>
    </vt:vector>
  </TitlesOfParts>
  <Company>ZIM Integrated Shipping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BUCKET SORT</dc:title>
  <dc:creator>Rutuja</dc:creator>
  <cp:lastModifiedBy>Rutuja</cp:lastModifiedBy>
  <cp:revision>6</cp:revision>
  <dcterms:created xsi:type="dcterms:W3CDTF">2021-05-12T04:48:26Z</dcterms:created>
  <dcterms:modified xsi:type="dcterms:W3CDTF">2021-05-12T05:31:14Z</dcterms:modified>
</cp:coreProperties>
</file>