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EC6F-3084-4DD4-AC43-175695025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143C7-737B-441C-B1B4-71636095C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6737-1BE9-46C0-80B5-313FDF93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B32D-6CC4-4F30-8DA9-57A20AC1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B090-9B2B-49BB-A664-0B2FE6E0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5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5468-D224-4009-8CF0-EBCCE3CA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03B7-830E-4030-A1E3-1137AC5AF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7FC0-4E74-4AD9-B486-A5AD8860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479A-3C2B-4A63-818D-489FF4A2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4EE8-2A6A-4D4E-8DA2-ADFC279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7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F03EE-7BA8-479B-ADF4-6D4DFC590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E2AC-6F69-4566-8FD7-1AE5D4C0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57E0-4C7A-455E-B69F-371C61E4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F6D0-D0A9-4C34-A210-BE433CA9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92BF-D3C2-497B-B8B9-09D27B78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6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5DDE-6F8D-4FB1-9ADC-ADEFA123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33B7-6307-4242-98FF-397CF67B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8211-FFA2-40DA-88B6-B6448339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BA04-9A87-4ADA-BFE0-2AF0B366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50F6-535D-43A8-A5CC-BF76B459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4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7E04-4476-4CBF-8423-109E226A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B7A8E-1553-4757-A54B-D50AF19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B8AD-CCDF-4AAE-AA13-B4D12A90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ADD7-9DA7-4372-874A-6B3D2576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2A74-C893-4B83-8C7C-3E14C7C5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7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6818-D4B5-4164-B204-EEC335F8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0DC6-6D5C-435D-9B59-D1BB3CC0E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88188-A4F9-42D3-8DBC-E65D6CAAD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29C28-95E9-4495-853D-A29CC881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C5162-B578-4F05-9DF2-FD860A91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9EB44-3A5C-4343-8D15-9FC7B60D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9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43D7-E1C9-4BAD-A212-F36F57F2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DFB72-A181-49DF-8193-72CEF004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1556D-4D28-4113-B26D-AE83B9325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8635E-D691-4AB3-B61F-B4DBB4CE9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84591-6868-4297-B745-D6D9C2FC0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8DD9F-DA69-4A98-9434-179E99A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8E359-FCF6-43E8-B5BB-F8C68D6A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28633-95A9-4EF1-8BC2-78B53AF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C0A9-E15E-4254-9781-42323C3E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BB5AF-6F6A-44D6-9323-19AAA09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7DB60-1F89-40AD-BA63-B51A5ED0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01C8F-08B3-42B4-86B3-99BDBF89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9C04-8ABB-4F01-AFAD-9AEF6C97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AFEFC-49FC-40E6-B22A-C83808DE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00A6-4F53-4D92-91BD-41BDF162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0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0A53-B0E7-47F8-AD08-CEA9A63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C5FF-99E7-4F86-A829-E5D5DE94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61E5C-7F0D-43E0-9C88-53AE17614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12302-9B50-4CF2-814B-B215B939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5F23D-0E6B-4BD6-AD34-F57C4376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B953B-4157-44A2-9569-05240DA7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5485-81FA-49D2-9854-32DD84C5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E7FF7-4B74-48F0-A4E7-472630D73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92CFA-1A26-4361-8D46-DA672E7E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CE2E8-0531-4EDC-91B1-72140608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E083-96ED-4C14-91D4-06E22AC2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E9FD-4053-4191-9065-6CFDBA65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6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99B8D-91C6-4F1C-9695-C84B4BE6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1D0F-0216-4A92-AE70-4917EB37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4DD7-E897-4D99-8AFC-C11C384FA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512B-002F-4F3C-A381-0A6CB711A703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CE23-F820-4B81-9A2E-BCC4C3B85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4E58-C16C-4365-8FCC-2A72941ED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3A3A-6DDF-475E-8074-20204D549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CA7A086-1767-4E1A-8032-A03665351B3F}"/>
              </a:ext>
            </a:extLst>
          </p:cNvPr>
          <p:cNvSpPr/>
          <p:nvPr/>
        </p:nvSpPr>
        <p:spPr>
          <a:xfrm>
            <a:off x="4847208" y="2654423"/>
            <a:ext cx="1642369" cy="168675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ln w="0"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aettenschweiler" panose="020B0706040902060204" pitchFamily="34" charset="0"/>
              </a:rPr>
              <a:t>Sweets</a:t>
            </a:r>
            <a:endParaRPr lang="en-IN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aettenschweiler" panose="020B0706040902060204" pitchFamily="34" charset="0"/>
            </a:endParaRPr>
          </a:p>
          <a:p>
            <a:r>
              <a:rPr lang="en-IN" dirty="0"/>
              <a:t> </a:t>
            </a:r>
            <a:r>
              <a:rPr lang="en-IN" sz="1800" dirty="0">
                <a:ln w="0"/>
                <a:solidFill>
                  <a:schemeClr val="tx1"/>
                </a:solidFill>
                <a:latin typeface="Bahnschrift Condensed" panose="020B0502040204020203" pitchFamily="34" charset="0"/>
              </a:rPr>
              <a:t>forever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8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Haettenschweiler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Tejaswini Kapare</dc:creator>
  <cp:lastModifiedBy>Tejaswini Kapare</cp:lastModifiedBy>
  <cp:revision>2</cp:revision>
  <dcterms:created xsi:type="dcterms:W3CDTF">2021-07-09T12:22:03Z</dcterms:created>
  <dcterms:modified xsi:type="dcterms:W3CDTF">2021-07-09T12:32:57Z</dcterms:modified>
</cp:coreProperties>
</file>