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3"/>
  </p:notesMasterIdLst>
  <p:sldIdLst>
    <p:sldId id="256" r:id="rId2"/>
    <p:sldId id="268" r:id="rId3"/>
    <p:sldId id="267" r:id="rId4"/>
    <p:sldId id="257" r:id="rId5"/>
    <p:sldId id="269" r:id="rId6"/>
    <p:sldId id="271" r:id="rId7"/>
    <p:sldId id="273" r:id="rId8"/>
    <p:sldId id="275" r:id="rId9"/>
    <p:sldId id="259" r:id="rId10"/>
    <p:sldId id="260" r:id="rId11"/>
    <p:sldId id="261" r:id="rId12"/>
    <p:sldId id="278" r:id="rId13"/>
    <p:sldId id="264" r:id="rId14"/>
    <p:sldId id="265" r:id="rId15"/>
    <p:sldId id="285" r:id="rId16"/>
    <p:sldId id="284" r:id="rId17"/>
    <p:sldId id="289" r:id="rId18"/>
    <p:sldId id="287" r:id="rId19"/>
    <p:sldId id="283" r:id="rId20"/>
    <p:sldId id="281"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AEAD8A-7BA8-438B-A5E1-56F5B4819E50}" v="45" dt="2022-12-06T15:02:14.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autoAdjust="0"/>
    <p:restoredTop sz="94641"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it Sarkar" userId="55efd9c8b510b5ee" providerId="LiveId" clId="{25BF75A3-3156-4C6D-9328-931E71E8C2EB}"/>
    <pc:docChg chg="undo custSel addSld delSld modSld">
      <pc:chgData name="Abhijit Sarkar" userId="55efd9c8b510b5ee" providerId="LiveId" clId="{25BF75A3-3156-4C6D-9328-931E71E8C2EB}" dt="2022-11-19T15:16:05.459" v="287" actId="207"/>
      <pc:docMkLst>
        <pc:docMk/>
      </pc:docMkLst>
      <pc:sldChg chg="modSp mod">
        <pc:chgData name="Abhijit Sarkar" userId="55efd9c8b510b5ee" providerId="LiveId" clId="{25BF75A3-3156-4C6D-9328-931E71E8C2EB}" dt="2022-11-19T15:15:58.146" v="286" actId="20577"/>
        <pc:sldMkLst>
          <pc:docMk/>
          <pc:sldMk cId="3971979237" sldId="257"/>
        </pc:sldMkLst>
        <pc:spChg chg="mod">
          <ac:chgData name="Abhijit Sarkar" userId="55efd9c8b510b5ee" providerId="LiveId" clId="{25BF75A3-3156-4C6D-9328-931E71E8C2EB}" dt="2022-11-19T15:15:40.323" v="278" actId="14100"/>
          <ac:spMkLst>
            <pc:docMk/>
            <pc:sldMk cId="3971979237" sldId="257"/>
            <ac:spMk id="2" creationId="{1C7A45F9-A4BB-3CC8-E5D4-B6826CE47D4E}"/>
          </ac:spMkLst>
        </pc:spChg>
        <pc:spChg chg="mod">
          <ac:chgData name="Abhijit Sarkar" userId="55efd9c8b510b5ee" providerId="LiveId" clId="{25BF75A3-3156-4C6D-9328-931E71E8C2EB}" dt="2022-11-19T15:15:58.146" v="286" actId="20577"/>
          <ac:spMkLst>
            <pc:docMk/>
            <pc:sldMk cId="3971979237" sldId="257"/>
            <ac:spMk id="4" creationId="{A755EEFB-A221-2373-D4B5-3871C8BA2A4B}"/>
          </ac:spMkLst>
        </pc:spChg>
      </pc:sldChg>
      <pc:sldChg chg="modSp mod">
        <pc:chgData name="Abhijit Sarkar" userId="55efd9c8b510b5ee" providerId="LiveId" clId="{25BF75A3-3156-4C6D-9328-931E71E8C2EB}" dt="2022-11-18T16:47:10.043" v="12" actId="688"/>
        <pc:sldMkLst>
          <pc:docMk/>
          <pc:sldMk cId="3790887498" sldId="260"/>
        </pc:sldMkLst>
        <pc:picChg chg="mod">
          <ac:chgData name="Abhijit Sarkar" userId="55efd9c8b510b5ee" providerId="LiveId" clId="{25BF75A3-3156-4C6D-9328-931E71E8C2EB}" dt="2022-11-18T16:46:53.371" v="8" actId="1076"/>
          <ac:picMkLst>
            <pc:docMk/>
            <pc:sldMk cId="3790887498" sldId="260"/>
            <ac:picMk id="4" creationId="{E946709B-64F2-F0F2-0C5A-7A287E68CCBF}"/>
          </ac:picMkLst>
        </pc:picChg>
        <pc:picChg chg="mod">
          <ac:chgData name="Abhijit Sarkar" userId="55efd9c8b510b5ee" providerId="LiveId" clId="{25BF75A3-3156-4C6D-9328-931E71E8C2EB}" dt="2022-11-18T16:47:10.043" v="12" actId="688"/>
          <ac:picMkLst>
            <pc:docMk/>
            <pc:sldMk cId="3790887498" sldId="260"/>
            <ac:picMk id="7" creationId="{AC35E3E1-15A4-46EF-C7B5-9F2F51887A97}"/>
          </ac:picMkLst>
        </pc:picChg>
      </pc:sldChg>
      <pc:sldChg chg="modSp mod">
        <pc:chgData name="Abhijit Sarkar" userId="55efd9c8b510b5ee" providerId="LiveId" clId="{25BF75A3-3156-4C6D-9328-931E71E8C2EB}" dt="2022-11-18T16:46:46.379" v="7" actId="1076"/>
        <pc:sldMkLst>
          <pc:docMk/>
          <pc:sldMk cId="2122197286" sldId="261"/>
        </pc:sldMkLst>
        <pc:spChg chg="mod">
          <ac:chgData name="Abhijit Sarkar" userId="55efd9c8b510b5ee" providerId="LiveId" clId="{25BF75A3-3156-4C6D-9328-931E71E8C2EB}" dt="2022-11-18T16:46:21.039" v="2" actId="1076"/>
          <ac:spMkLst>
            <pc:docMk/>
            <pc:sldMk cId="2122197286" sldId="261"/>
            <ac:spMk id="2" creationId="{E3D4B8C6-9FFC-09B4-D595-344B4CE85BCE}"/>
          </ac:spMkLst>
        </pc:spChg>
        <pc:picChg chg="mod">
          <ac:chgData name="Abhijit Sarkar" userId="55efd9c8b510b5ee" providerId="LiveId" clId="{25BF75A3-3156-4C6D-9328-931E71E8C2EB}" dt="2022-11-18T16:46:42.199" v="6" actId="1076"/>
          <ac:picMkLst>
            <pc:docMk/>
            <pc:sldMk cId="2122197286" sldId="261"/>
            <ac:picMk id="4" creationId="{586EE20B-D8EC-B0BF-A544-BB2F146B29C1}"/>
          </ac:picMkLst>
        </pc:picChg>
        <pc:picChg chg="mod">
          <ac:chgData name="Abhijit Sarkar" userId="55efd9c8b510b5ee" providerId="LiveId" clId="{25BF75A3-3156-4C6D-9328-931E71E8C2EB}" dt="2022-11-18T16:46:46.379" v="7" actId="1076"/>
          <ac:picMkLst>
            <pc:docMk/>
            <pc:sldMk cId="2122197286" sldId="261"/>
            <ac:picMk id="7" creationId="{46DA8C23-6330-66E8-9DDA-3BB4E0101F05}"/>
          </ac:picMkLst>
        </pc:picChg>
        <pc:picChg chg="mod">
          <ac:chgData name="Abhijit Sarkar" userId="55efd9c8b510b5ee" providerId="LiveId" clId="{25BF75A3-3156-4C6D-9328-931E71E8C2EB}" dt="2022-11-18T16:46:38.635" v="5" actId="1076"/>
          <ac:picMkLst>
            <pc:docMk/>
            <pc:sldMk cId="2122197286" sldId="261"/>
            <ac:picMk id="9" creationId="{14EBC897-3F74-176A-EF30-D1CF667C67D4}"/>
          </ac:picMkLst>
        </pc:picChg>
      </pc:sldChg>
      <pc:sldChg chg="modSp mod">
        <pc:chgData name="Abhijit Sarkar" userId="55efd9c8b510b5ee" providerId="LiveId" clId="{25BF75A3-3156-4C6D-9328-931E71E8C2EB}" dt="2022-11-19T14:40:19.442" v="173" actId="27636"/>
        <pc:sldMkLst>
          <pc:docMk/>
          <pc:sldMk cId="4096484546" sldId="264"/>
        </pc:sldMkLst>
        <pc:spChg chg="mod">
          <ac:chgData name="Abhijit Sarkar" userId="55efd9c8b510b5ee" providerId="LiveId" clId="{25BF75A3-3156-4C6D-9328-931E71E8C2EB}" dt="2022-11-19T14:40:19.442" v="173" actId="27636"/>
          <ac:spMkLst>
            <pc:docMk/>
            <pc:sldMk cId="4096484546" sldId="264"/>
            <ac:spMk id="3" creationId="{6FBD7BFC-A08E-C1DC-D2FA-D0E9FADB8CC7}"/>
          </ac:spMkLst>
        </pc:spChg>
      </pc:sldChg>
      <pc:sldChg chg="modSp mod">
        <pc:chgData name="Abhijit Sarkar" userId="55efd9c8b510b5ee" providerId="LiveId" clId="{25BF75A3-3156-4C6D-9328-931E71E8C2EB}" dt="2022-11-19T14:42:14.990" v="242" actId="20577"/>
        <pc:sldMkLst>
          <pc:docMk/>
          <pc:sldMk cId="1114369803" sldId="265"/>
        </pc:sldMkLst>
        <pc:spChg chg="mod">
          <ac:chgData name="Abhijit Sarkar" userId="55efd9c8b510b5ee" providerId="LiveId" clId="{25BF75A3-3156-4C6D-9328-931E71E8C2EB}" dt="2022-11-19T14:42:14.990" v="242" actId="20577"/>
          <ac:spMkLst>
            <pc:docMk/>
            <pc:sldMk cId="1114369803" sldId="265"/>
            <ac:spMk id="6" creationId="{79031A27-5A3F-5D5A-5AA8-1E5D6490C953}"/>
          </ac:spMkLst>
        </pc:spChg>
      </pc:sldChg>
      <pc:sldChg chg="modSp mod">
        <pc:chgData name="Abhijit Sarkar" userId="55efd9c8b510b5ee" providerId="LiveId" clId="{25BF75A3-3156-4C6D-9328-931E71E8C2EB}" dt="2022-11-18T16:48:01.501" v="19" actId="20577"/>
        <pc:sldMkLst>
          <pc:docMk/>
          <pc:sldMk cId="2059134119" sldId="266"/>
        </pc:sldMkLst>
        <pc:spChg chg="mod">
          <ac:chgData name="Abhijit Sarkar" userId="55efd9c8b510b5ee" providerId="LiveId" clId="{25BF75A3-3156-4C6D-9328-931E71E8C2EB}" dt="2022-11-18T16:48:01.501" v="19" actId="20577"/>
          <ac:spMkLst>
            <pc:docMk/>
            <pc:sldMk cId="2059134119" sldId="266"/>
            <ac:spMk id="3" creationId="{B514C2EF-0720-D2A7-8A64-B25931FDC3BD}"/>
          </ac:spMkLst>
        </pc:spChg>
      </pc:sldChg>
      <pc:sldChg chg="modSp mod">
        <pc:chgData name="Abhijit Sarkar" userId="55efd9c8b510b5ee" providerId="LiveId" clId="{25BF75A3-3156-4C6D-9328-931E71E8C2EB}" dt="2022-11-19T15:15:18.964" v="275" actId="208"/>
        <pc:sldMkLst>
          <pc:docMk/>
          <pc:sldMk cId="2173078008" sldId="267"/>
        </pc:sldMkLst>
        <pc:spChg chg="mod">
          <ac:chgData name="Abhijit Sarkar" userId="55efd9c8b510b5ee" providerId="LiveId" clId="{25BF75A3-3156-4C6D-9328-931E71E8C2EB}" dt="2022-11-19T15:14:43.841" v="272" actId="14100"/>
          <ac:spMkLst>
            <pc:docMk/>
            <pc:sldMk cId="2173078008" sldId="267"/>
            <ac:spMk id="2" creationId="{8B1536E8-6AF8-5957-272F-BCCC767AFFEA}"/>
          </ac:spMkLst>
        </pc:spChg>
        <pc:spChg chg="mod">
          <ac:chgData name="Abhijit Sarkar" userId="55efd9c8b510b5ee" providerId="LiveId" clId="{25BF75A3-3156-4C6D-9328-931E71E8C2EB}" dt="2022-11-19T15:14:50.497" v="273" actId="1076"/>
          <ac:spMkLst>
            <pc:docMk/>
            <pc:sldMk cId="2173078008" sldId="267"/>
            <ac:spMk id="5" creationId="{828BE8B7-6D16-CCEE-D9E9-248C37E52DC2}"/>
          </ac:spMkLst>
        </pc:spChg>
        <pc:spChg chg="mod">
          <ac:chgData name="Abhijit Sarkar" userId="55efd9c8b510b5ee" providerId="LiveId" clId="{25BF75A3-3156-4C6D-9328-931E71E8C2EB}" dt="2022-11-19T15:15:12.304" v="274" actId="208"/>
          <ac:spMkLst>
            <pc:docMk/>
            <pc:sldMk cId="2173078008" sldId="267"/>
            <ac:spMk id="10" creationId="{46D78492-AB9F-6409-374E-83AC5F484076}"/>
          </ac:spMkLst>
        </pc:spChg>
        <pc:spChg chg="mod">
          <ac:chgData name="Abhijit Sarkar" userId="55efd9c8b510b5ee" providerId="LiveId" clId="{25BF75A3-3156-4C6D-9328-931E71E8C2EB}" dt="2022-11-19T15:15:18.964" v="275" actId="208"/>
          <ac:spMkLst>
            <pc:docMk/>
            <pc:sldMk cId="2173078008" sldId="267"/>
            <ac:spMk id="12" creationId="{865BCAB3-6D2D-9C7B-42FA-D2545920B44A}"/>
          </ac:spMkLst>
        </pc:spChg>
      </pc:sldChg>
      <pc:sldChg chg="modSp mod">
        <pc:chgData name="Abhijit Sarkar" userId="55efd9c8b510b5ee" providerId="LiveId" clId="{25BF75A3-3156-4C6D-9328-931E71E8C2EB}" dt="2022-11-19T15:14:16.194" v="267" actId="27636"/>
        <pc:sldMkLst>
          <pc:docMk/>
          <pc:sldMk cId="1503436599" sldId="268"/>
        </pc:sldMkLst>
        <pc:spChg chg="mod">
          <ac:chgData name="Abhijit Sarkar" userId="55efd9c8b510b5ee" providerId="LiveId" clId="{25BF75A3-3156-4C6D-9328-931E71E8C2EB}" dt="2022-11-19T15:14:16.194" v="267" actId="27636"/>
          <ac:spMkLst>
            <pc:docMk/>
            <pc:sldMk cId="1503436599" sldId="268"/>
            <ac:spMk id="10" creationId="{11CDB097-43CB-CC8D-7F1C-9B20C9A78A91}"/>
          </ac:spMkLst>
        </pc:spChg>
      </pc:sldChg>
      <pc:sldChg chg="modSp mod">
        <pc:chgData name="Abhijit Sarkar" userId="55efd9c8b510b5ee" providerId="LiveId" clId="{25BF75A3-3156-4C6D-9328-931E71E8C2EB}" dt="2022-11-19T15:16:05.459" v="287" actId="207"/>
        <pc:sldMkLst>
          <pc:docMk/>
          <pc:sldMk cId="2869626858" sldId="269"/>
        </pc:sldMkLst>
        <pc:spChg chg="mod">
          <ac:chgData name="Abhijit Sarkar" userId="55efd9c8b510b5ee" providerId="LiveId" clId="{25BF75A3-3156-4C6D-9328-931E71E8C2EB}" dt="2022-11-19T15:16:05.459" v="287" actId="207"/>
          <ac:spMkLst>
            <pc:docMk/>
            <pc:sldMk cId="2869626858" sldId="269"/>
            <ac:spMk id="6" creationId="{75692F89-EFA9-1790-6BD7-9D4D6910409A}"/>
          </ac:spMkLst>
        </pc:spChg>
      </pc:sldChg>
      <pc:sldChg chg="modSp mod">
        <pc:chgData name="Abhijit Sarkar" userId="55efd9c8b510b5ee" providerId="LiveId" clId="{25BF75A3-3156-4C6D-9328-931E71E8C2EB}" dt="2022-11-19T14:27:21.560" v="42" actId="1076"/>
        <pc:sldMkLst>
          <pc:docMk/>
          <pc:sldMk cId="4018938397" sldId="280"/>
        </pc:sldMkLst>
        <pc:picChg chg="mod">
          <ac:chgData name="Abhijit Sarkar" userId="55efd9c8b510b5ee" providerId="LiveId" clId="{25BF75A3-3156-4C6D-9328-931E71E8C2EB}" dt="2022-11-19T14:27:21.560" v="42" actId="1076"/>
          <ac:picMkLst>
            <pc:docMk/>
            <pc:sldMk cId="4018938397" sldId="280"/>
            <ac:picMk id="5" creationId="{22321600-9270-8032-DA18-58EEE878116A}"/>
          </ac:picMkLst>
        </pc:picChg>
      </pc:sldChg>
      <pc:sldChg chg="addSp modSp mod">
        <pc:chgData name="Abhijit Sarkar" userId="55efd9c8b510b5ee" providerId="LiveId" clId="{25BF75A3-3156-4C6D-9328-931E71E8C2EB}" dt="2022-11-19T14:38:12.417" v="161" actId="1076"/>
        <pc:sldMkLst>
          <pc:docMk/>
          <pc:sldMk cId="2555874866" sldId="281"/>
        </pc:sldMkLst>
        <pc:spChg chg="mod">
          <ac:chgData name="Abhijit Sarkar" userId="55efd9c8b510b5ee" providerId="LiveId" clId="{25BF75A3-3156-4C6D-9328-931E71E8C2EB}" dt="2022-11-19T14:27:07.526" v="41" actId="1076"/>
          <ac:spMkLst>
            <pc:docMk/>
            <pc:sldMk cId="2555874866" sldId="281"/>
            <ac:spMk id="10" creationId="{58E80026-E350-F67F-6123-5167ADEFD893}"/>
          </ac:spMkLst>
        </pc:spChg>
        <pc:picChg chg="add mod">
          <ac:chgData name="Abhijit Sarkar" userId="55efd9c8b510b5ee" providerId="LiveId" clId="{25BF75A3-3156-4C6D-9328-931E71E8C2EB}" dt="2022-11-19T14:27:04.170" v="40" actId="1440"/>
          <ac:picMkLst>
            <pc:docMk/>
            <pc:sldMk cId="2555874866" sldId="281"/>
            <ac:picMk id="4" creationId="{D66CD924-427A-4726-5C00-4028703ABA4E}"/>
          </ac:picMkLst>
        </pc:picChg>
        <pc:picChg chg="add mod">
          <ac:chgData name="Abhijit Sarkar" userId="55efd9c8b510b5ee" providerId="LiveId" clId="{25BF75A3-3156-4C6D-9328-931E71E8C2EB}" dt="2022-11-19T14:27:02.204" v="39" actId="1440"/>
          <ac:picMkLst>
            <pc:docMk/>
            <pc:sldMk cId="2555874866" sldId="281"/>
            <ac:picMk id="6" creationId="{EF270F66-E9C1-F186-68C2-D9EDEAC3EE84}"/>
          </ac:picMkLst>
        </pc:picChg>
        <pc:picChg chg="add mod">
          <ac:chgData name="Abhijit Sarkar" userId="55efd9c8b510b5ee" providerId="LiveId" clId="{25BF75A3-3156-4C6D-9328-931E71E8C2EB}" dt="2022-11-19T14:38:12.417" v="161" actId="1076"/>
          <ac:picMkLst>
            <pc:docMk/>
            <pc:sldMk cId="2555874866" sldId="281"/>
            <ac:picMk id="7" creationId="{5890F6C7-5671-2A3D-8D1D-AA57108291EA}"/>
          </ac:picMkLst>
        </pc:picChg>
      </pc:sldChg>
      <pc:sldChg chg="addSp delSp modSp mod">
        <pc:chgData name="Abhijit Sarkar" userId="55efd9c8b510b5ee" providerId="LiveId" clId="{25BF75A3-3156-4C6D-9328-931E71E8C2EB}" dt="2022-11-19T14:38:31.943" v="162" actId="1076"/>
        <pc:sldMkLst>
          <pc:docMk/>
          <pc:sldMk cId="4111991413" sldId="282"/>
        </pc:sldMkLst>
        <pc:spChg chg="mod">
          <ac:chgData name="Abhijit Sarkar" userId="55efd9c8b510b5ee" providerId="LiveId" clId="{25BF75A3-3156-4C6D-9328-931E71E8C2EB}" dt="2022-11-19T14:36:43.955" v="140" actId="122"/>
          <ac:spMkLst>
            <pc:docMk/>
            <pc:sldMk cId="4111991413" sldId="282"/>
            <ac:spMk id="2" creationId="{1E1DC5F9-EA10-8345-339A-D3EA80AEB00A}"/>
          </ac:spMkLst>
        </pc:spChg>
        <pc:spChg chg="mod">
          <ac:chgData name="Abhijit Sarkar" userId="55efd9c8b510b5ee" providerId="LiveId" clId="{25BF75A3-3156-4C6D-9328-931E71E8C2EB}" dt="2022-11-19T14:37:35.874" v="154" actId="1076"/>
          <ac:spMkLst>
            <pc:docMk/>
            <pc:sldMk cId="4111991413" sldId="282"/>
            <ac:spMk id="3" creationId="{B514C2EF-0720-D2A7-8A64-B25931FDC3BD}"/>
          </ac:spMkLst>
        </pc:spChg>
        <pc:picChg chg="add mod">
          <ac:chgData name="Abhijit Sarkar" userId="55efd9c8b510b5ee" providerId="LiveId" clId="{25BF75A3-3156-4C6D-9328-931E71E8C2EB}" dt="2022-11-19T14:38:31.943" v="162" actId="1076"/>
          <ac:picMkLst>
            <pc:docMk/>
            <pc:sldMk cId="4111991413" sldId="282"/>
            <ac:picMk id="5" creationId="{A5468384-279E-1584-0F3D-16D39BFEB076}"/>
          </ac:picMkLst>
        </pc:picChg>
        <pc:picChg chg="add del mod">
          <ac:chgData name="Abhijit Sarkar" userId="55efd9c8b510b5ee" providerId="LiveId" clId="{25BF75A3-3156-4C6D-9328-931E71E8C2EB}" dt="2022-11-19T14:37:13.359" v="148" actId="478"/>
          <ac:picMkLst>
            <pc:docMk/>
            <pc:sldMk cId="4111991413" sldId="282"/>
            <ac:picMk id="6" creationId="{3A3F48D2-8292-2ED7-393F-1C56872627BC}"/>
          </ac:picMkLst>
        </pc:picChg>
        <pc:picChg chg="mod">
          <ac:chgData name="Abhijit Sarkar" userId="55efd9c8b510b5ee" providerId="LiveId" clId="{25BF75A3-3156-4C6D-9328-931E71E8C2EB}" dt="2022-11-19T14:37:24.225" v="152" actId="1076"/>
          <ac:picMkLst>
            <pc:docMk/>
            <pc:sldMk cId="4111991413" sldId="282"/>
            <ac:picMk id="9" creationId="{3D74550C-064B-1527-A12A-F8F26D998702}"/>
          </ac:picMkLst>
        </pc:picChg>
      </pc:sldChg>
      <pc:sldChg chg="del">
        <pc:chgData name="Abhijit Sarkar" userId="55efd9c8b510b5ee" providerId="LiveId" clId="{25BF75A3-3156-4C6D-9328-931E71E8C2EB}" dt="2022-11-19T14:35:40.807" v="127" actId="2696"/>
        <pc:sldMkLst>
          <pc:docMk/>
          <pc:sldMk cId="4222507732" sldId="294"/>
        </pc:sldMkLst>
      </pc:sldChg>
      <pc:sldChg chg="modSp mod">
        <pc:chgData name="Abhijit Sarkar" userId="55efd9c8b510b5ee" providerId="LiveId" clId="{25BF75A3-3156-4C6D-9328-931E71E8C2EB}" dt="2022-11-19T14:31:32.863" v="126" actId="1076"/>
        <pc:sldMkLst>
          <pc:docMk/>
          <pc:sldMk cId="591337015" sldId="295"/>
        </pc:sldMkLst>
        <pc:spChg chg="mod">
          <ac:chgData name="Abhijit Sarkar" userId="55efd9c8b510b5ee" providerId="LiveId" clId="{25BF75A3-3156-4C6D-9328-931E71E8C2EB}" dt="2022-11-19T14:31:32.863" v="126" actId="1076"/>
          <ac:spMkLst>
            <pc:docMk/>
            <pc:sldMk cId="591337015" sldId="295"/>
            <ac:spMk id="3" creationId="{B514C2EF-0720-D2A7-8A64-B25931FDC3BD}"/>
          </ac:spMkLst>
        </pc:spChg>
      </pc:sldChg>
      <pc:sldChg chg="addSp delSp modSp add mod">
        <pc:chgData name="Abhijit Sarkar" userId="55efd9c8b510b5ee" providerId="LiveId" clId="{25BF75A3-3156-4C6D-9328-931E71E8C2EB}" dt="2022-11-19T14:29:34.503" v="89" actId="1440"/>
        <pc:sldMkLst>
          <pc:docMk/>
          <pc:sldMk cId="1161364888" sldId="299"/>
        </pc:sldMkLst>
        <pc:spChg chg="mod">
          <ac:chgData name="Abhijit Sarkar" userId="55efd9c8b510b5ee" providerId="LiveId" clId="{25BF75A3-3156-4C6D-9328-931E71E8C2EB}" dt="2022-11-19T14:28:59.529" v="84" actId="20577"/>
          <ac:spMkLst>
            <pc:docMk/>
            <pc:sldMk cId="1161364888" sldId="299"/>
            <ac:spMk id="2" creationId="{1E1DC5F9-EA10-8345-339A-D3EA80AEB00A}"/>
          </ac:spMkLst>
        </pc:spChg>
        <pc:spChg chg="add del mod">
          <ac:chgData name="Abhijit Sarkar" userId="55efd9c8b510b5ee" providerId="LiveId" clId="{25BF75A3-3156-4C6D-9328-931E71E8C2EB}" dt="2022-11-19T14:27:52.565" v="48" actId="478"/>
          <ac:spMkLst>
            <pc:docMk/>
            <pc:sldMk cId="1161364888" sldId="299"/>
            <ac:spMk id="5" creationId="{4A1741C8-C549-AF85-E671-F41AB04AECA8}"/>
          </ac:spMkLst>
        </pc:spChg>
        <pc:spChg chg="del mod">
          <ac:chgData name="Abhijit Sarkar" userId="55efd9c8b510b5ee" providerId="LiveId" clId="{25BF75A3-3156-4C6D-9328-931E71E8C2EB}" dt="2022-11-19T14:27:46.842" v="46" actId="478"/>
          <ac:spMkLst>
            <pc:docMk/>
            <pc:sldMk cId="1161364888" sldId="299"/>
            <ac:spMk id="10" creationId="{58E80026-E350-F67F-6123-5167ADEFD893}"/>
          </ac:spMkLst>
        </pc:spChg>
        <pc:picChg chg="del">
          <ac:chgData name="Abhijit Sarkar" userId="55efd9c8b510b5ee" providerId="LiveId" clId="{25BF75A3-3156-4C6D-9328-931E71E8C2EB}" dt="2022-11-19T14:27:39.885" v="44" actId="478"/>
          <ac:picMkLst>
            <pc:docMk/>
            <pc:sldMk cId="1161364888" sldId="299"/>
            <ac:picMk id="4" creationId="{D66CD924-427A-4726-5C00-4028703ABA4E}"/>
          </ac:picMkLst>
        </pc:picChg>
        <pc:picChg chg="del">
          <ac:chgData name="Abhijit Sarkar" userId="55efd9c8b510b5ee" providerId="LiveId" clId="{25BF75A3-3156-4C6D-9328-931E71E8C2EB}" dt="2022-11-19T14:27:49.924" v="47" actId="478"/>
          <ac:picMkLst>
            <pc:docMk/>
            <pc:sldMk cId="1161364888" sldId="299"/>
            <ac:picMk id="6" creationId="{EF270F66-E9C1-F186-68C2-D9EDEAC3EE84}"/>
          </ac:picMkLst>
        </pc:picChg>
        <pc:picChg chg="add mod">
          <ac:chgData name="Abhijit Sarkar" userId="55efd9c8b510b5ee" providerId="LiveId" clId="{25BF75A3-3156-4C6D-9328-931E71E8C2EB}" dt="2022-11-19T14:29:34.503" v="89" actId="1440"/>
          <ac:picMkLst>
            <pc:docMk/>
            <pc:sldMk cId="1161364888" sldId="299"/>
            <ac:picMk id="8" creationId="{33225979-ADC8-29A7-D511-32C1B9D9E889}"/>
          </ac:picMkLst>
        </pc:picChg>
      </pc:sldChg>
    </pc:docChg>
  </pc:docChgLst>
  <pc:docChgLst>
    <pc:chgData name="Abhijit Sarkar" userId="55efd9c8b510b5ee" providerId="LiveId" clId="{50AEAD8A-7BA8-438B-A5E1-56F5B4819E50}"/>
    <pc:docChg chg="undo custSel addSld delSld modSld">
      <pc:chgData name="Abhijit Sarkar" userId="55efd9c8b510b5ee" providerId="LiveId" clId="{50AEAD8A-7BA8-438B-A5E1-56F5B4819E50}" dt="2022-12-06T15:02:25.142" v="1616" actId="14100"/>
      <pc:docMkLst>
        <pc:docMk/>
      </pc:docMkLst>
      <pc:sldChg chg="addSp delSp modSp mod">
        <pc:chgData name="Abhijit Sarkar" userId="55efd9c8b510b5ee" providerId="LiveId" clId="{50AEAD8A-7BA8-438B-A5E1-56F5B4819E50}" dt="2022-12-06T15:00:41.839" v="1610" actId="122"/>
        <pc:sldMkLst>
          <pc:docMk/>
          <pc:sldMk cId="1935324883" sldId="256"/>
        </pc:sldMkLst>
        <pc:spChg chg="add mod">
          <ac:chgData name="Abhijit Sarkar" userId="55efd9c8b510b5ee" providerId="LiveId" clId="{50AEAD8A-7BA8-438B-A5E1-56F5B4819E50}" dt="2022-12-06T14:59:44.252" v="1600" actId="688"/>
          <ac:spMkLst>
            <pc:docMk/>
            <pc:sldMk cId="1935324883" sldId="256"/>
            <ac:spMk id="2" creationId="{7C784D5D-D2FE-2F68-06B7-CAA3C3C6ED68}"/>
          </ac:spMkLst>
        </pc:spChg>
        <pc:spChg chg="add del mod">
          <ac:chgData name="Abhijit Sarkar" userId="55efd9c8b510b5ee" providerId="LiveId" clId="{50AEAD8A-7BA8-438B-A5E1-56F5B4819E50}" dt="2022-12-06T14:59:57.753" v="1602" actId="478"/>
          <ac:spMkLst>
            <pc:docMk/>
            <pc:sldMk cId="1935324883" sldId="256"/>
            <ac:spMk id="6" creationId="{B4496472-15D3-AB01-0B03-B19E22928ABE}"/>
          </ac:spMkLst>
        </pc:spChg>
        <pc:spChg chg="add mod">
          <ac:chgData name="Abhijit Sarkar" userId="55efd9c8b510b5ee" providerId="LiveId" clId="{50AEAD8A-7BA8-438B-A5E1-56F5B4819E50}" dt="2022-12-06T15:00:15.478" v="1606" actId="688"/>
          <ac:spMkLst>
            <pc:docMk/>
            <pc:sldMk cId="1935324883" sldId="256"/>
            <ac:spMk id="7" creationId="{52CD532A-B925-D2DC-EEB1-C98543F11A15}"/>
          </ac:spMkLst>
        </pc:spChg>
        <pc:spChg chg="mod">
          <ac:chgData name="Abhijit Sarkar" userId="55efd9c8b510b5ee" providerId="LiveId" clId="{50AEAD8A-7BA8-438B-A5E1-56F5B4819E50}" dt="2022-12-06T15:00:41.839" v="1610" actId="122"/>
          <ac:spMkLst>
            <pc:docMk/>
            <pc:sldMk cId="1935324883" sldId="256"/>
            <ac:spMk id="10" creationId="{46D78492-AB9F-6409-374E-83AC5F484076}"/>
          </ac:spMkLst>
        </pc:spChg>
        <pc:picChg chg="add mod">
          <ac:chgData name="Abhijit Sarkar" userId="55efd9c8b510b5ee" providerId="LiveId" clId="{50AEAD8A-7BA8-438B-A5E1-56F5B4819E50}" dt="2022-12-06T15:00:32.592" v="1608" actId="1076"/>
          <ac:picMkLst>
            <pc:docMk/>
            <pc:sldMk cId="1935324883" sldId="256"/>
            <ac:picMk id="3" creationId="{FB9A4B03-F7DF-66C3-ECB2-D67490452227}"/>
          </ac:picMkLst>
        </pc:picChg>
        <pc:picChg chg="add mod">
          <ac:chgData name="Abhijit Sarkar" userId="55efd9c8b510b5ee" providerId="LiveId" clId="{50AEAD8A-7BA8-438B-A5E1-56F5B4819E50}" dt="2022-12-06T13:37:51.211" v="545" actId="1440"/>
          <ac:picMkLst>
            <pc:docMk/>
            <pc:sldMk cId="1935324883" sldId="256"/>
            <ac:picMk id="4" creationId="{96397E0B-BA15-80D2-6CBC-6AD85C454A85}"/>
          </ac:picMkLst>
        </pc:picChg>
        <pc:picChg chg="mod">
          <ac:chgData name="Abhijit Sarkar" userId="55efd9c8b510b5ee" providerId="LiveId" clId="{50AEAD8A-7BA8-438B-A5E1-56F5B4819E50}" dt="2022-12-06T13:35:19.763" v="516" actId="1440"/>
          <ac:picMkLst>
            <pc:docMk/>
            <pc:sldMk cId="1935324883" sldId="256"/>
            <ac:picMk id="5" creationId="{467D759F-075D-ADAC-DC5C-49DAFD483CE9}"/>
          </ac:picMkLst>
        </pc:picChg>
        <pc:picChg chg="del">
          <ac:chgData name="Abhijit Sarkar" userId="55efd9c8b510b5ee" providerId="LiveId" clId="{50AEAD8A-7BA8-438B-A5E1-56F5B4819E50}" dt="2022-12-06T13:33:17.872" v="505" actId="478"/>
          <ac:picMkLst>
            <pc:docMk/>
            <pc:sldMk cId="1935324883" sldId="256"/>
            <ac:picMk id="7" creationId="{5F571E69-8C99-19AA-5225-9A07F920F944}"/>
          </ac:picMkLst>
        </pc:picChg>
        <pc:picChg chg="add mod">
          <ac:chgData name="Abhijit Sarkar" userId="55efd9c8b510b5ee" providerId="LiveId" clId="{50AEAD8A-7BA8-438B-A5E1-56F5B4819E50}" dt="2022-12-06T13:37:55.935" v="546" actId="14100"/>
          <ac:picMkLst>
            <pc:docMk/>
            <pc:sldMk cId="1935324883" sldId="256"/>
            <ac:picMk id="8" creationId="{82F98376-385E-CEBC-D213-CD421B47C7D7}"/>
          </ac:picMkLst>
        </pc:picChg>
        <pc:picChg chg="add mod">
          <ac:chgData name="Abhijit Sarkar" userId="55efd9c8b510b5ee" providerId="LiveId" clId="{50AEAD8A-7BA8-438B-A5E1-56F5B4819E50}" dt="2022-12-06T15:00:25.022" v="1607" actId="1076"/>
          <ac:picMkLst>
            <pc:docMk/>
            <pc:sldMk cId="1935324883" sldId="256"/>
            <ac:picMk id="9" creationId="{974F9469-0E27-9551-8C54-F523F9726B28}"/>
          </ac:picMkLst>
        </pc:picChg>
        <pc:picChg chg="add mod">
          <ac:chgData name="Abhijit Sarkar" userId="55efd9c8b510b5ee" providerId="LiveId" clId="{50AEAD8A-7BA8-438B-A5E1-56F5B4819E50}" dt="2022-12-06T13:37:34.987" v="541" actId="1440"/>
          <ac:picMkLst>
            <pc:docMk/>
            <pc:sldMk cId="1935324883" sldId="256"/>
            <ac:picMk id="11" creationId="{5238F0C9-7196-62CD-D3B7-862225988FB8}"/>
          </ac:picMkLst>
        </pc:picChg>
      </pc:sldChg>
      <pc:sldChg chg="modSp mod">
        <pc:chgData name="Abhijit Sarkar" userId="55efd9c8b510b5ee" providerId="LiveId" clId="{50AEAD8A-7BA8-438B-A5E1-56F5B4819E50}" dt="2022-12-06T13:38:34.073" v="549" actId="5793"/>
        <pc:sldMkLst>
          <pc:docMk/>
          <pc:sldMk cId="3971979237" sldId="257"/>
        </pc:sldMkLst>
        <pc:spChg chg="mod">
          <ac:chgData name="Abhijit Sarkar" userId="55efd9c8b510b5ee" providerId="LiveId" clId="{50AEAD8A-7BA8-438B-A5E1-56F5B4819E50}" dt="2022-12-06T13:38:34.073" v="549" actId="5793"/>
          <ac:spMkLst>
            <pc:docMk/>
            <pc:sldMk cId="3971979237" sldId="257"/>
            <ac:spMk id="4" creationId="{A755EEFB-A221-2373-D4B5-3871C8BA2A4B}"/>
          </ac:spMkLst>
        </pc:spChg>
      </pc:sldChg>
      <pc:sldChg chg="addSp delSp modSp mod modClrScheme chgLayout">
        <pc:chgData name="Abhijit Sarkar" userId="55efd9c8b510b5ee" providerId="LiveId" clId="{50AEAD8A-7BA8-438B-A5E1-56F5B4819E50}" dt="2022-12-06T14:11:33.788" v="958" actId="1440"/>
        <pc:sldMkLst>
          <pc:docMk/>
          <pc:sldMk cId="2765325126" sldId="259"/>
        </pc:sldMkLst>
        <pc:spChg chg="mod ord">
          <ac:chgData name="Abhijit Sarkar" userId="55efd9c8b510b5ee" providerId="LiveId" clId="{50AEAD8A-7BA8-438B-A5E1-56F5B4819E50}" dt="2022-12-06T14:11:27.583" v="956" actId="700"/>
          <ac:spMkLst>
            <pc:docMk/>
            <pc:sldMk cId="2765325126" sldId="259"/>
            <ac:spMk id="2" creationId="{D4852EC1-7499-4775-42E5-F6A5B5B80445}"/>
          </ac:spMkLst>
        </pc:spChg>
        <pc:spChg chg="add del mod ord">
          <ac:chgData name="Abhijit Sarkar" userId="55efd9c8b510b5ee" providerId="LiveId" clId="{50AEAD8A-7BA8-438B-A5E1-56F5B4819E50}" dt="2022-12-06T14:11:27.583" v="956" actId="700"/>
          <ac:spMkLst>
            <pc:docMk/>
            <pc:sldMk cId="2765325126" sldId="259"/>
            <ac:spMk id="9" creationId="{1808C3A8-727A-0EF6-1ADA-3E964D52DB8D}"/>
          </ac:spMkLst>
        </pc:spChg>
        <pc:spChg chg="add del mod ord">
          <ac:chgData name="Abhijit Sarkar" userId="55efd9c8b510b5ee" providerId="LiveId" clId="{50AEAD8A-7BA8-438B-A5E1-56F5B4819E50}" dt="2022-12-06T14:11:27.583" v="956" actId="700"/>
          <ac:spMkLst>
            <pc:docMk/>
            <pc:sldMk cId="2765325126" sldId="259"/>
            <ac:spMk id="10" creationId="{96B4BFAC-22D2-C615-B2B7-CCEDDCC7EB6F}"/>
          </ac:spMkLst>
        </pc:spChg>
        <pc:picChg chg="del">
          <ac:chgData name="Abhijit Sarkar" userId="55efd9c8b510b5ee" providerId="LiveId" clId="{50AEAD8A-7BA8-438B-A5E1-56F5B4819E50}" dt="2022-12-06T14:09:08.582" v="941" actId="478"/>
          <ac:picMkLst>
            <pc:docMk/>
            <pc:sldMk cId="2765325126" sldId="259"/>
            <ac:picMk id="4" creationId="{4074D85E-B36A-2AA0-879F-6B100CB52B90}"/>
          </ac:picMkLst>
        </pc:picChg>
        <pc:picChg chg="add mod">
          <ac:chgData name="Abhijit Sarkar" userId="55efd9c8b510b5ee" providerId="LiveId" clId="{50AEAD8A-7BA8-438B-A5E1-56F5B4819E50}" dt="2022-12-06T14:11:33.788" v="958" actId="1440"/>
          <ac:picMkLst>
            <pc:docMk/>
            <pc:sldMk cId="2765325126" sldId="259"/>
            <ac:picMk id="5" creationId="{08A45FA5-9C15-B529-A783-2D115E9E5493}"/>
          </ac:picMkLst>
        </pc:picChg>
        <pc:picChg chg="del">
          <ac:chgData name="Abhijit Sarkar" userId="55efd9c8b510b5ee" providerId="LiveId" clId="{50AEAD8A-7BA8-438B-A5E1-56F5B4819E50}" dt="2022-12-06T14:09:10.332" v="942" actId="478"/>
          <ac:picMkLst>
            <pc:docMk/>
            <pc:sldMk cId="2765325126" sldId="259"/>
            <ac:picMk id="7" creationId="{271A067F-B6F0-A388-659E-21B3D70A6ED6}"/>
          </ac:picMkLst>
        </pc:picChg>
        <pc:picChg chg="add mod">
          <ac:chgData name="Abhijit Sarkar" userId="55efd9c8b510b5ee" providerId="LiveId" clId="{50AEAD8A-7BA8-438B-A5E1-56F5B4819E50}" dt="2022-12-06T14:11:31.585" v="957" actId="1440"/>
          <ac:picMkLst>
            <pc:docMk/>
            <pc:sldMk cId="2765325126" sldId="259"/>
            <ac:picMk id="8" creationId="{93BB9D57-63EC-D4A7-D335-352ECBA48B1D}"/>
          </ac:picMkLst>
        </pc:picChg>
      </pc:sldChg>
      <pc:sldChg chg="addSp delSp modSp mod">
        <pc:chgData name="Abhijit Sarkar" userId="55efd9c8b510b5ee" providerId="LiveId" clId="{50AEAD8A-7BA8-438B-A5E1-56F5B4819E50}" dt="2022-12-06T14:12:08.423" v="962" actId="1076"/>
        <pc:sldMkLst>
          <pc:docMk/>
          <pc:sldMk cId="3790887498" sldId="260"/>
        </pc:sldMkLst>
        <pc:spChg chg="mod">
          <ac:chgData name="Abhijit Sarkar" userId="55efd9c8b510b5ee" providerId="LiveId" clId="{50AEAD8A-7BA8-438B-A5E1-56F5B4819E50}" dt="2022-12-06T14:09:20.287" v="945" actId="1076"/>
          <ac:spMkLst>
            <pc:docMk/>
            <pc:sldMk cId="3790887498" sldId="260"/>
            <ac:spMk id="2" creationId="{93D47F50-1226-1FA6-372E-E09950FC0ADC}"/>
          </ac:spMkLst>
        </pc:spChg>
        <pc:picChg chg="del">
          <ac:chgData name="Abhijit Sarkar" userId="55efd9c8b510b5ee" providerId="LiveId" clId="{50AEAD8A-7BA8-438B-A5E1-56F5B4819E50}" dt="2022-12-06T14:09:13.786" v="943" actId="478"/>
          <ac:picMkLst>
            <pc:docMk/>
            <pc:sldMk cId="3790887498" sldId="260"/>
            <ac:picMk id="4" creationId="{E946709B-64F2-F0F2-0C5A-7A287E68CCBF}"/>
          </ac:picMkLst>
        </pc:picChg>
        <pc:picChg chg="add mod">
          <ac:chgData name="Abhijit Sarkar" userId="55efd9c8b510b5ee" providerId="LiveId" clId="{50AEAD8A-7BA8-438B-A5E1-56F5B4819E50}" dt="2022-12-06T14:12:08.423" v="962" actId="1076"/>
          <ac:picMkLst>
            <pc:docMk/>
            <pc:sldMk cId="3790887498" sldId="260"/>
            <ac:picMk id="5" creationId="{D66E5312-90D1-6BD1-DF47-CB6F49648E4E}"/>
          </ac:picMkLst>
        </pc:picChg>
        <pc:picChg chg="del">
          <ac:chgData name="Abhijit Sarkar" userId="55efd9c8b510b5ee" providerId="LiveId" clId="{50AEAD8A-7BA8-438B-A5E1-56F5B4819E50}" dt="2022-12-06T14:09:15.630" v="944" actId="478"/>
          <ac:picMkLst>
            <pc:docMk/>
            <pc:sldMk cId="3790887498" sldId="260"/>
            <ac:picMk id="7" creationId="{AC35E3E1-15A4-46EF-C7B5-9F2F51887A97}"/>
          </ac:picMkLst>
        </pc:picChg>
      </pc:sldChg>
      <pc:sldChg chg="addSp delSp modSp mod">
        <pc:chgData name="Abhijit Sarkar" userId="55efd9c8b510b5ee" providerId="LiveId" clId="{50AEAD8A-7BA8-438B-A5E1-56F5B4819E50}" dt="2022-12-06T14:13:06.391" v="967" actId="1440"/>
        <pc:sldMkLst>
          <pc:docMk/>
          <pc:sldMk cId="2122197286" sldId="261"/>
        </pc:sldMkLst>
        <pc:spChg chg="mod">
          <ac:chgData name="Abhijit Sarkar" userId="55efd9c8b510b5ee" providerId="LiveId" clId="{50AEAD8A-7BA8-438B-A5E1-56F5B4819E50}" dt="2022-12-06T14:12:15.615" v="963" actId="1076"/>
          <ac:spMkLst>
            <pc:docMk/>
            <pc:sldMk cId="2122197286" sldId="261"/>
            <ac:spMk id="2" creationId="{E3D4B8C6-9FFC-09B4-D595-344B4CE85BCE}"/>
          </ac:spMkLst>
        </pc:spChg>
        <pc:picChg chg="del">
          <ac:chgData name="Abhijit Sarkar" userId="55efd9c8b510b5ee" providerId="LiveId" clId="{50AEAD8A-7BA8-438B-A5E1-56F5B4819E50}" dt="2022-12-06T14:09:23.553" v="946" actId="478"/>
          <ac:picMkLst>
            <pc:docMk/>
            <pc:sldMk cId="2122197286" sldId="261"/>
            <ac:picMk id="4" creationId="{586EE20B-D8EC-B0BF-A544-BB2F146B29C1}"/>
          </ac:picMkLst>
        </pc:picChg>
        <pc:picChg chg="add mod">
          <ac:chgData name="Abhijit Sarkar" userId="55efd9c8b510b5ee" providerId="LiveId" clId="{50AEAD8A-7BA8-438B-A5E1-56F5B4819E50}" dt="2022-12-06T14:13:06.391" v="967" actId="1440"/>
          <ac:picMkLst>
            <pc:docMk/>
            <pc:sldMk cId="2122197286" sldId="261"/>
            <ac:picMk id="5" creationId="{36903C1A-CD64-FA7F-E563-9331184F6F0C}"/>
          </ac:picMkLst>
        </pc:picChg>
        <pc:picChg chg="del">
          <ac:chgData name="Abhijit Sarkar" userId="55efd9c8b510b5ee" providerId="LiveId" clId="{50AEAD8A-7BA8-438B-A5E1-56F5B4819E50}" dt="2022-12-06T14:09:25.367" v="947" actId="478"/>
          <ac:picMkLst>
            <pc:docMk/>
            <pc:sldMk cId="2122197286" sldId="261"/>
            <ac:picMk id="7" creationId="{46DA8C23-6330-66E8-9DDA-3BB4E0101F05}"/>
          </ac:picMkLst>
        </pc:picChg>
        <pc:picChg chg="del">
          <ac:chgData name="Abhijit Sarkar" userId="55efd9c8b510b5ee" providerId="LiveId" clId="{50AEAD8A-7BA8-438B-A5E1-56F5B4819E50}" dt="2022-12-06T14:09:27.789" v="948" actId="478"/>
          <ac:picMkLst>
            <pc:docMk/>
            <pc:sldMk cId="2122197286" sldId="261"/>
            <ac:picMk id="9" creationId="{14EBC897-3F74-176A-EF30-D1CF667C67D4}"/>
          </ac:picMkLst>
        </pc:picChg>
      </pc:sldChg>
      <pc:sldChg chg="addSp delSp modSp mod">
        <pc:chgData name="Abhijit Sarkar" userId="55efd9c8b510b5ee" providerId="LiveId" clId="{50AEAD8A-7BA8-438B-A5E1-56F5B4819E50}" dt="2022-12-06T14:13:42.183" v="973" actId="1076"/>
        <pc:sldMkLst>
          <pc:docMk/>
          <pc:sldMk cId="2388984749" sldId="263"/>
        </pc:sldMkLst>
        <pc:spChg chg="mod">
          <ac:chgData name="Abhijit Sarkar" userId="55efd9c8b510b5ee" providerId="LiveId" clId="{50AEAD8A-7BA8-438B-A5E1-56F5B4819E50}" dt="2022-12-06T14:13:17.155" v="969" actId="1076"/>
          <ac:spMkLst>
            <pc:docMk/>
            <pc:sldMk cId="2388984749" sldId="263"/>
            <ac:spMk id="2" creationId="{F170DB82-4E2D-CDB6-317A-77F9D14F8579}"/>
          </ac:spMkLst>
        </pc:spChg>
        <pc:spChg chg="del mod">
          <ac:chgData name="Abhijit Sarkar" userId="55efd9c8b510b5ee" providerId="LiveId" clId="{50AEAD8A-7BA8-438B-A5E1-56F5B4819E50}" dt="2022-12-06T14:13:12.165" v="968" actId="478"/>
          <ac:spMkLst>
            <pc:docMk/>
            <pc:sldMk cId="2388984749" sldId="263"/>
            <ac:spMk id="3" creationId="{7B315ACD-AEFB-9213-0B30-C512899D93C4}"/>
          </ac:spMkLst>
        </pc:spChg>
        <pc:spChg chg="add del mod">
          <ac:chgData name="Abhijit Sarkar" userId="55efd9c8b510b5ee" providerId="LiveId" clId="{50AEAD8A-7BA8-438B-A5E1-56F5B4819E50}" dt="2022-12-06T14:13:32.173" v="970" actId="931"/>
          <ac:spMkLst>
            <pc:docMk/>
            <pc:sldMk cId="2388984749" sldId="263"/>
            <ac:spMk id="5" creationId="{CC6D114F-E848-1652-A436-455171532BDF}"/>
          </ac:spMkLst>
        </pc:spChg>
        <pc:picChg chg="add mod">
          <ac:chgData name="Abhijit Sarkar" userId="55efd9c8b510b5ee" providerId="LiveId" clId="{50AEAD8A-7BA8-438B-A5E1-56F5B4819E50}" dt="2022-12-06T14:13:42.183" v="973" actId="1076"/>
          <ac:picMkLst>
            <pc:docMk/>
            <pc:sldMk cId="2388984749" sldId="263"/>
            <ac:picMk id="7" creationId="{527269A0-B9D1-CCCE-D0DB-C98D857B5DDC}"/>
          </ac:picMkLst>
        </pc:picChg>
      </pc:sldChg>
      <pc:sldChg chg="modSp mod">
        <pc:chgData name="Abhijit Sarkar" userId="55efd9c8b510b5ee" providerId="LiveId" clId="{50AEAD8A-7BA8-438B-A5E1-56F5B4819E50}" dt="2022-12-06T14:18:11.766" v="1016" actId="207"/>
        <pc:sldMkLst>
          <pc:docMk/>
          <pc:sldMk cId="4096484546" sldId="264"/>
        </pc:sldMkLst>
        <pc:spChg chg="mod">
          <ac:chgData name="Abhijit Sarkar" userId="55efd9c8b510b5ee" providerId="LiveId" clId="{50AEAD8A-7BA8-438B-A5E1-56F5B4819E50}" dt="2022-12-06T14:18:02.581" v="1015" actId="20577"/>
          <ac:spMkLst>
            <pc:docMk/>
            <pc:sldMk cId="4096484546" sldId="264"/>
            <ac:spMk id="2" creationId="{6E9D6C77-E319-7A84-0705-FBC9039E061F}"/>
          </ac:spMkLst>
        </pc:spChg>
        <pc:spChg chg="mod">
          <ac:chgData name="Abhijit Sarkar" userId="55efd9c8b510b5ee" providerId="LiveId" clId="{50AEAD8A-7BA8-438B-A5E1-56F5B4819E50}" dt="2022-12-06T14:18:11.766" v="1016" actId="207"/>
          <ac:spMkLst>
            <pc:docMk/>
            <pc:sldMk cId="4096484546" sldId="264"/>
            <ac:spMk id="3" creationId="{6FBD7BFC-A08E-C1DC-D2FA-D0E9FADB8CC7}"/>
          </ac:spMkLst>
        </pc:spChg>
        <pc:picChg chg="mod">
          <ac:chgData name="Abhijit Sarkar" userId="55efd9c8b510b5ee" providerId="LiveId" clId="{50AEAD8A-7BA8-438B-A5E1-56F5B4819E50}" dt="2022-12-06T14:17:25.793" v="1012" actId="208"/>
          <ac:picMkLst>
            <pc:docMk/>
            <pc:sldMk cId="4096484546" sldId="264"/>
            <ac:picMk id="5" creationId="{CDAC0FFA-8279-B593-7417-B291A9C091D6}"/>
          </ac:picMkLst>
        </pc:picChg>
      </pc:sldChg>
      <pc:sldChg chg="modSp mod">
        <pc:chgData name="Abhijit Sarkar" userId="55efd9c8b510b5ee" providerId="LiveId" clId="{50AEAD8A-7BA8-438B-A5E1-56F5B4819E50}" dt="2022-12-06T14:18:53.407" v="1021" actId="20577"/>
        <pc:sldMkLst>
          <pc:docMk/>
          <pc:sldMk cId="1114369803" sldId="265"/>
        </pc:sldMkLst>
        <pc:spChg chg="mod">
          <ac:chgData name="Abhijit Sarkar" userId="55efd9c8b510b5ee" providerId="LiveId" clId="{50AEAD8A-7BA8-438B-A5E1-56F5B4819E50}" dt="2022-12-06T14:18:53.407" v="1021" actId="20577"/>
          <ac:spMkLst>
            <pc:docMk/>
            <pc:sldMk cId="1114369803" sldId="265"/>
            <ac:spMk id="6" creationId="{79031A27-5A3F-5D5A-5AA8-1E5D6490C953}"/>
          </ac:spMkLst>
        </pc:spChg>
      </pc:sldChg>
      <pc:sldChg chg="addSp modSp mod">
        <pc:chgData name="Abhijit Sarkar" userId="55efd9c8b510b5ee" providerId="LiveId" clId="{50AEAD8A-7BA8-438B-A5E1-56F5B4819E50}" dt="2022-12-06T14:21:18.002" v="1045" actId="14100"/>
        <pc:sldMkLst>
          <pc:docMk/>
          <pc:sldMk cId="2059134119" sldId="266"/>
        </pc:sldMkLst>
        <pc:spChg chg="mod">
          <ac:chgData name="Abhijit Sarkar" userId="55efd9c8b510b5ee" providerId="LiveId" clId="{50AEAD8A-7BA8-438B-A5E1-56F5B4819E50}" dt="2022-12-06T14:19:50.819" v="1030" actId="207"/>
          <ac:spMkLst>
            <pc:docMk/>
            <pc:sldMk cId="2059134119" sldId="266"/>
            <ac:spMk id="3" creationId="{B514C2EF-0720-D2A7-8A64-B25931FDC3BD}"/>
          </ac:spMkLst>
        </pc:spChg>
        <pc:picChg chg="add mod">
          <ac:chgData name="Abhijit Sarkar" userId="55efd9c8b510b5ee" providerId="LiveId" clId="{50AEAD8A-7BA8-438B-A5E1-56F5B4819E50}" dt="2022-12-06T14:21:18.002" v="1045" actId="14100"/>
          <ac:picMkLst>
            <pc:docMk/>
            <pc:sldMk cId="2059134119" sldId="266"/>
            <ac:picMk id="5" creationId="{7175F295-2254-DE8D-1A3E-6775E2B4D979}"/>
          </ac:picMkLst>
        </pc:picChg>
        <pc:picChg chg="mod">
          <ac:chgData name="Abhijit Sarkar" userId="55efd9c8b510b5ee" providerId="LiveId" clId="{50AEAD8A-7BA8-438B-A5E1-56F5B4819E50}" dt="2022-12-06T14:19:58.385" v="1031" actId="27349"/>
          <ac:picMkLst>
            <pc:docMk/>
            <pc:sldMk cId="2059134119" sldId="266"/>
            <ac:picMk id="9" creationId="{3D74550C-064B-1527-A12A-F8F26D998702}"/>
          </ac:picMkLst>
        </pc:picChg>
      </pc:sldChg>
      <pc:sldChg chg="addSp modSp mod">
        <pc:chgData name="Abhijit Sarkar" userId="55efd9c8b510b5ee" providerId="LiveId" clId="{50AEAD8A-7BA8-438B-A5E1-56F5B4819E50}" dt="2022-12-06T15:02:25.142" v="1616" actId="14100"/>
        <pc:sldMkLst>
          <pc:docMk/>
          <pc:sldMk cId="2173078008" sldId="267"/>
        </pc:sldMkLst>
        <pc:spChg chg="mod">
          <ac:chgData name="Abhijit Sarkar" userId="55efd9c8b510b5ee" providerId="LiveId" clId="{50AEAD8A-7BA8-438B-A5E1-56F5B4819E50}" dt="2022-12-06T15:01:01.375" v="1611" actId="14100"/>
          <ac:spMkLst>
            <pc:docMk/>
            <pc:sldMk cId="2173078008" sldId="267"/>
            <ac:spMk id="4" creationId="{EB2503E1-EBBF-993A-B7D5-C3C1BA5ABD53}"/>
          </ac:spMkLst>
        </pc:spChg>
        <pc:spChg chg="add mod">
          <ac:chgData name="Abhijit Sarkar" userId="55efd9c8b510b5ee" providerId="LiveId" clId="{50AEAD8A-7BA8-438B-A5E1-56F5B4819E50}" dt="2022-12-06T15:02:25.142" v="1616" actId="14100"/>
          <ac:spMkLst>
            <pc:docMk/>
            <pc:sldMk cId="2173078008" sldId="267"/>
            <ac:spMk id="6" creationId="{D088C5A3-9AD5-5E27-B29F-011939634C9E}"/>
          </ac:spMkLst>
        </pc:spChg>
        <pc:spChg chg="mod">
          <ac:chgData name="Abhijit Sarkar" userId="55efd9c8b510b5ee" providerId="LiveId" clId="{50AEAD8A-7BA8-438B-A5E1-56F5B4819E50}" dt="2022-12-06T15:01:06.526" v="1612" actId="14100"/>
          <ac:spMkLst>
            <pc:docMk/>
            <pc:sldMk cId="2173078008" sldId="267"/>
            <ac:spMk id="7" creationId="{B0D15180-3174-BE48-EC91-207563796B81}"/>
          </ac:spMkLst>
        </pc:spChg>
        <pc:spChg chg="mod">
          <ac:chgData name="Abhijit Sarkar" userId="55efd9c8b510b5ee" providerId="LiveId" clId="{50AEAD8A-7BA8-438B-A5E1-56F5B4819E50}" dt="2022-12-06T15:02:08.011" v="1613" actId="113"/>
          <ac:spMkLst>
            <pc:docMk/>
            <pc:sldMk cId="2173078008" sldId="267"/>
            <ac:spMk id="10" creationId="{46D78492-AB9F-6409-374E-83AC5F484076}"/>
          </ac:spMkLst>
        </pc:spChg>
        <pc:spChg chg="mod">
          <ac:chgData name="Abhijit Sarkar" userId="55efd9c8b510b5ee" providerId="LiveId" clId="{50AEAD8A-7BA8-438B-A5E1-56F5B4819E50}" dt="2022-12-05T11:58:44.815" v="203" actId="207"/>
          <ac:spMkLst>
            <pc:docMk/>
            <pc:sldMk cId="2173078008" sldId="267"/>
            <ac:spMk id="12" creationId="{865BCAB3-6D2D-9C7B-42FA-D2545920B44A}"/>
          </ac:spMkLst>
        </pc:spChg>
        <pc:picChg chg="mod">
          <ac:chgData name="Abhijit Sarkar" userId="55efd9c8b510b5ee" providerId="LiveId" clId="{50AEAD8A-7BA8-438B-A5E1-56F5B4819E50}" dt="2022-12-05T11:58:36.232" v="202" actId="27349"/>
          <ac:picMkLst>
            <pc:docMk/>
            <pc:sldMk cId="2173078008" sldId="267"/>
            <ac:picMk id="3" creationId="{9FB5B1F5-6B3E-A5E7-3BF3-7844C2EF2624}"/>
          </ac:picMkLst>
        </pc:picChg>
      </pc:sldChg>
      <pc:sldChg chg="modSp mod">
        <pc:chgData name="Abhijit Sarkar" userId="55efd9c8b510b5ee" providerId="LiveId" clId="{50AEAD8A-7BA8-438B-A5E1-56F5B4819E50}" dt="2022-12-06T13:38:15.968" v="547" actId="20577"/>
        <pc:sldMkLst>
          <pc:docMk/>
          <pc:sldMk cId="1503436599" sldId="268"/>
        </pc:sldMkLst>
        <pc:spChg chg="mod">
          <ac:chgData name="Abhijit Sarkar" userId="55efd9c8b510b5ee" providerId="LiveId" clId="{50AEAD8A-7BA8-438B-A5E1-56F5B4819E50}" dt="2022-12-06T13:38:15.968" v="547" actId="20577"/>
          <ac:spMkLst>
            <pc:docMk/>
            <pc:sldMk cId="1503436599" sldId="268"/>
            <ac:spMk id="10" creationId="{11CDB097-43CB-CC8D-7F1C-9B20C9A78A91}"/>
          </ac:spMkLst>
        </pc:spChg>
      </pc:sldChg>
      <pc:sldChg chg="modSp mod">
        <pc:chgData name="Abhijit Sarkar" userId="55efd9c8b510b5ee" providerId="LiveId" clId="{50AEAD8A-7BA8-438B-A5E1-56F5B4819E50}" dt="2022-12-06T13:39:01.527" v="555" actId="207"/>
        <pc:sldMkLst>
          <pc:docMk/>
          <pc:sldMk cId="2869626858" sldId="269"/>
        </pc:sldMkLst>
        <pc:spChg chg="mod">
          <ac:chgData name="Abhijit Sarkar" userId="55efd9c8b510b5ee" providerId="LiveId" clId="{50AEAD8A-7BA8-438B-A5E1-56F5B4819E50}" dt="2022-12-06T13:38:52.331" v="553" actId="207"/>
          <ac:spMkLst>
            <pc:docMk/>
            <pc:sldMk cId="2869626858" sldId="269"/>
            <ac:spMk id="5" creationId="{D3E55E7C-47BA-A956-F158-6FA72BF536D1}"/>
          </ac:spMkLst>
        </pc:spChg>
        <pc:spChg chg="mod">
          <ac:chgData name="Abhijit Sarkar" userId="55efd9c8b510b5ee" providerId="LiveId" clId="{50AEAD8A-7BA8-438B-A5E1-56F5B4819E50}" dt="2022-12-06T13:38:56.306" v="554" actId="207"/>
          <ac:spMkLst>
            <pc:docMk/>
            <pc:sldMk cId="2869626858" sldId="269"/>
            <ac:spMk id="6" creationId="{75692F89-EFA9-1790-6BD7-9D4D6910409A}"/>
          </ac:spMkLst>
        </pc:spChg>
        <pc:spChg chg="mod">
          <ac:chgData name="Abhijit Sarkar" userId="55efd9c8b510b5ee" providerId="LiveId" clId="{50AEAD8A-7BA8-438B-A5E1-56F5B4819E50}" dt="2022-12-06T13:39:01.527" v="555" actId="207"/>
          <ac:spMkLst>
            <pc:docMk/>
            <pc:sldMk cId="2869626858" sldId="269"/>
            <ac:spMk id="7" creationId="{230F2AAB-2639-DAEE-6A88-84D661DFD31B}"/>
          </ac:spMkLst>
        </pc:spChg>
      </pc:sldChg>
      <pc:sldChg chg="modSp mod">
        <pc:chgData name="Abhijit Sarkar" userId="55efd9c8b510b5ee" providerId="LiveId" clId="{50AEAD8A-7BA8-438B-A5E1-56F5B4819E50}" dt="2022-12-06T13:44:56.734" v="771" actId="20577"/>
        <pc:sldMkLst>
          <pc:docMk/>
          <pc:sldMk cId="3820192227" sldId="270"/>
        </pc:sldMkLst>
        <pc:spChg chg="mod">
          <ac:chgData name="Abhijit Sarkar" userId="55efd9c8b510b5ee" providerId="LiveId" clId="{50AEAD8A-7BA8-438B-A5E1-56F5B4819E50}" dt="2022-12-06T13:39:43.380" v="600" actId="20577"/>
          <ac:spMkLst>
            <pc:docMk/>
            <pc:sldMk cId="3820192227" sldId="270"/>
            <ac:spMk id="2" creationId="{1C7A45F9-A4BB-3CC8-E5D4-B6826CE47D4E}"/>
          </ac:spMkLst>
        </pc:spChg>
        <pc:spChg chg="mod">
          <ac:chgData name="Abhijit Sarkar" userId="55efd9c8b510b5ee" providerId="LiveId" clId="{50AEAD8A-7BA8-438B-A5E1-56F5B4819E50}" dt="2022-12-06T13:44:56.734" v="771" actId="20577"/>
          <ac:spMkLst>
            <pc:docMk/>
            <pc:sldMk cId="3820192227" sldId="270"/>
            <ac:spMk id="10" creationId="{AD8B75E1-1927-09F7-820C-5B0230AE7DEA}"/>
          </ac:spMkLst>
        </pc:spChg>
        <pc:picChg chg="mod">
          <ac:chgData name="Abhijit Sarkar" userId="55efd9c8b510b5ee" providerId="LiveId" clId="{50AEAD8A-7BA8-438B-A5E1-56F5B4819E50}" dt="2022-12-06T13:42:59.456" v="607" actId="14100"/>
          <ac:picMkLst>
            <pc:docMk/>
            <pc:sldMk cId="3820192227" sldId="270"/>
            <ac:picMk id="4" creationId="{0BBC202A-2263-D55C-C76C-381DFC520776}"/>
          </ac:picMkLst>
        </pc:picChg>
      </pc:sldChg>
      <pc:sldChg chg="modSp mod">
        <pc:chgData name="Abhijit Sarkar" userId="55efd9c8b510b5ee" providerId="LiveId" clId="{50AEAD8A-7BA8-438B-A5E1-56F5B4819E50}" dt="2022-12-06T14:05:14.844" v="793"/>
        <pc:sldMkLst>
          <pc:docMk/>
          <pc:sldMk cId="3860737146" sldId="271"/>
        </pc:sldMkLst>
        <pc:spChg chg="mod">
          <ac:chgData name="Abhijit Sarkar" userId="55efd9c8b510b5ee" providerId="LiveId" clId="{50AEAD8A-7BA8-438B-A5E1-56F5B4819E50}" dt="2022-12-06T14:05:14.844" v="793"/>
          <ac:spMkLst>
            <pc:docMk/>
            <pc:sldMk cId="3860737146" sldId="271"/>
            <ac:spMk id="3" creationId="{22A4D9C2-7387-8CAB-B3F3-8DE4AE4AFCDD}"/>
          </ac:spMkLst>
        </pc:spChg>
        <pc:spChg chg="mod">
          <ac:chgData name="Abhijit Sarkar" userId="55efd9c8b510b5ee" providerId="LiveId" clId="{50AEAD8A-7BA8-438B-A5E1-56F5B4819E50}" dt="2022-12-06T13:45:20.102" v="791" actId="20577"/>
          <ac:spMkLst>
            <pc:docMk/>
            <pc:sldMk cId="3860737146" sldId="271"/>
            <ac:spMk id="6" creationId="{A6E18963-7C3F-F8AA-C7C0-90EBF14192B7}"/>
          </ac:spMkLst>
        </pc:spChg>
      </pc:sldChg>
      <pc:sldChg chg="modSp del mod">
        <pc:chgData name="Abhijit Sarkar" userId="55efd9c8b510b5ee" providerId="LiveId" clId="{50AEAD8A-7BA8-438B-A5E1-56F5B4819E50}" dt="2022-12-06T14:09:03.300" v="940" actId="2696"/>
        <pc:sldMkLst>
          <pc:docMk/>
          <pc:sldMk cId="729264731" sldId="272"/>
        </pc:sldMkLst>
        <pc:spChg chg="mod">
          <ac:chgData name="Abhijit Sarkar" userId="55efd9c8b510b5ee" providerId="LiveId" clId="{50AEAD8A-7BA8-438B-A5E1-56F5B4819E50}" dt="2022-12-06T14:08:56.578" v="939" actId="6549"/>
          <ac:spMkLst>
            <pc:docMk/>
            <pc:sldMk cId="729264731" sldId="272"/>
            <ac:spMk id="6" creationId="{379B4DF3-629D-8D7A-D02A-737AA90DCB4F}"/>
          </ac:spMkLst>
        </pc:spChg>
      </pc:sldChg>
      <pc:sldChg chg="modSp mod">
        <pc:chgData name="Abhijit Sarkar" userId="55efd9c8b510b5ee" providerId="LiveId" clId="{50AEAD8A-7BA8-438B-A5E1-56F5B4819E50}" dt="2022-12-06T14:43:55.453" v="1535" actId="20577"/>
        <pc:sldMkLst>
          <pc:docMk/>
          <pc:sldMk cId="2526083332" sldId="273"/>
        </pc:sldMkLst>
        <pc:spChg chg="mod">
          <ac:chgData name="Abhijit Sarkar" userId="55efd9c8b510b5ee" providerId="LiveId" clId="{50AEAD8A-7BA8-438B-A5E1-56F5B4819E50}" dt="2022-12-06T14:43:55.453" v="1535" actId="20577"/>
          <ac:spMkLst>
            <pc:docMk/>
            <pc:sldMk cId="2526083332" sldId="273"/>
            <ac:spMk id="6" creationId="{379B4DF3-629D-8D7A-D02A-737AA90DCB4F}"/>
          </ac:spMkLst>
        </pc:spChg>
      </pc:sldChg>
      <pc:sldChg chg="modSp mod">
        <pc:chgData name="Abhijit Sarkar" userId="55efd9c8b510b5ee" providerId="LiveId" clId="{50AEAD8A-7BA8-438B-A5E1-56F5B4819E50}" dt="2022-12-06T14:08:40.556" v="934" actId="20577"/>
        <pc:sldMkLst>
          <pc:docMk/>
          <pc:sldMk cId="2661076901" sldId="275"/>
        </pc:sldMkLst>
        <pc:spChg chg="mod">
          <ac:chgData name="Abhijit Sarkar" userId="55efd9c8b510b5ee" providerId="LiveId" clId="{50AEAD8A-7BA8-438B-A5E1-56F5B4819E50}" dt="2022-12-06T14:08:40.556" v="934" actId="20577"/>
          <ac:spMkLst>
            <pc:docMk/>
            <pc:sldMk cId="2661076901" sldId="275"/>
            <ac:spMk id="6" creationId="{379B4DF3-629D-8D7A-D02A-737AA90DCB4F}"/>
          </ac:spMkLst>
        </pc:spChg>
      </pc:sldChg>
      <pc:sldChg chg="addSp delSp modSp mod">
        <pc:chgData name="Abhijit Sarkar" userId="55efd9c8b510b5ee" providerId="LiveId" clId="{50AEAD8A-7BA8-438B-A5E1-56F5B4819E50}" dt="2022-12-06T14:14:50.489" v="988" actId="1076"/>
        <pc:sldMkLst>
          <pc:docMk/>
          <pc:sldMk cId="2055658864" sldId="278"/>
        </pc:sldMkLst>
        <pc:spChg chg="mod">
          <ac:chgData name="Abhijit Sarkar" userId="55efd9c8b510b5ee" providerId="LiveId" clId="{50AEAD8A-7BA8-438B-A5E1-56F5B4819E50}" dt="2022-12-06T14:14:30.913" v="980" actId="1076"/>
          <ac:spMkLst>
            <pc:docMk/>
            <pc:sldMk cId="2055658864" sldId="278"/>
            <ac:spMk id="2" creationId="{F170DB82-4E2D-CDB6-317A-77F9D14F8579}"/>
          </ac:spMkLst>
        </pc:spChg>
        <pc:spChg chg="del mod">
          <ac:chgData name="Abhijit Sarkar" userId="55efd9c8b510b5ee" providerId="LiveId" clId="{50AEAD8A-7BA8-438B-A5E1-56F5B4819E50}" dt="2022-12-06T14:13:58.876" v="977" actId="478"/>
          <ac:spMkLst>
            <pc:docMk/>
            <pc:sldMk cId="2055658864" sldId="278"/>
            <ac:spMk id="3" creationId="{7B315ACD-AEFB-9213-0B30-C512899D93C4}"/>
          </ac:spMkLst>
        </pc:spChg>
        <pc:picChg chg="add mod">
          <ac:chgData name="Abhijit Sarkar" userId="55efd9c8b510b5ee" providerId="LiveId" clId="{50AEAD8A-7BA8-438B-A5E1-56F5B4819E50}" dt="2022-12-06T14:14:50.489" v="988" actId="1076"/>
          <ac:picMkLst>
            <pc:docMk/>
            <pc:sldMk cId="2055658864" sldId="278"/>
            <ac:picMk id="5" creationId="{58AFF99D-98A2-F7BF-1529-07E91383D4B3}"/>
          </ac:picMkLst>
        </pc:picChg>
      </pc:sldChg>
      <pc:sldChg chg="addSp delSp modSp mod">
        <pc:chgData name="Abhijit Sarkar" userId="55efd9c8b510b5ee" providerId="LiveId" clId="{50AEAD8A-7BA8-438B-A5E1-56F5B4819E50}" dt="2022-12-06T14:18:29.141" v="1020" actId="1076"/>
        <pc:sldMkLst>
          <pc:docMk/>
          <pc:sldMk cId="1216369297" sldId="279"/>
        </pc:sldMkLst>
        <pc:spChg chg="add del mod">
          <ac:chgData name="Abhijit Sarkar" userId="55efd9c8b510b5ee" providerId="LiveId" clId="{50AEAD8A-7BA8-438B-A5E1-56F5B4819E50}" dt="2022-12-06T14:15:21.995" v="992" actId="931"/>
          <ac:spMkLst>
            <pc:docMk/>
            <pc:sldMk cId="1216369297" sldId="279"/>
            <ac:spMk id="3" creationId="{1FCB8412-F929-906B-CA0A-7A22039AB1D5}"/>
          </ac:spMkLst>
        </pc:spChg>
        <pc:picChg chg="add mod">
          <ac:chgData name="Abhijit Sarkar" userId="55efd9c8b510b5ee" providerId="LiveId" clId="{50AEAD8A-7BA8-438B-A5E1-56F5B4819E50}" dt="2022-12-06T14:18:22.125" v="1018" actId="14100"/>
          <ac:picMkLst>
            <pc:docMk/>
            <pc:sldMk cId="1216369297" sldId="279"/>
            <ac:picMk id="5" creationId="{F7FA6FED-2945-7C7D-E641-FD14DC3AB047}"/>
          </ac:picMkLst>
        </pc:picChg>
        <pc:picChg chg="add mod">
          <ac:chgData name="Abhijit Sarkar" userId="55efd9c8b510b5ee" providerId="LiveId" clId="{50AEAD8A-7BA8-438B-A5E1-56F5B4819E50}" dt="2022-12-06T14:18:29.141" v="1020" actId="1076"/>
          <ac:picMkLst>
            <pc:docMk/>
            <pc:sldMk cId="1216369297" sldId="279"/>
            <ac:picMk id="7" creationId="{C2A29D42-E1D2-1CE7-AEF7-FD585E2253AC}"/>
          </ac:picMkLst>
        </pc:picChg>
        <pc:picChg chg="del">
          <ac:chgData name="Abhijit Sarkar" userId="55efd9c8b510b5ee" providerId="LiveId" clId="{50AEAD8A-7BA8-438B-A5E1-56F5B4819E50}" dt="2022-12-06T14:15:02.500" v="991" actId="478"/>
          <ac:picMkLst>
            <pc:docMk/>
            <pc:sldMk cId="1216369297" sldId="279"/>
            <ac:picMk id="10" creationId="{18216DEC-9007-ACFD-10D2-6AC6479EC7ED}"/>
          </ac:picMkLst>
        </pc:picChg>
        <pc:picChg chg="del">
          <ac:chgData name="Abhijit Sarkar" userId="55efd9c8b510b5ee" providerId="LiveId" clId="{50AEAD8A-7BA8-438B-A5E1-56F5B4819E50}" dt="2022-12-06T14:14:56.093" v="989" actId="478"/>
          <ac:picMkLst>
            <pc:docMk/>
            <pc:sldMk cId="1216369297" sldId="279"/>
            <ac:picMk id="14" creationId="{981FC4C3-B1FB-7A4B-44C4-15167C29B090}"/>
          </ac:picMkLst>
        </pc:picChg>
        <pc:picChg chg="del">
          <ac:chgData name="Abhijit Sarkar" userId="55efd9c8b510b5ee" providerId="LiveId" clId="{50AEAD8A-7BA8-438B-A5E1-56F5B4819E50}" dt="2022-12-06T14:15:00.584" v="990" actId="478"/>
          <ac:picMkLst>
            <pc:docMk/>
            <pc:sldMk cId="1216369297" sldId="279"/>
            <ac:picMk id="18" creationId="{61F1D16F-D75A-7941-1420-C6718B8C31D1}"/>
          </ac:picMkLst>
        </pc:picChg>
      </pc:sldChg>
      <pc:sldChg chg="modSp mod setBg">
        <pc:chgData name="Abhijit Sarkar" userId="55efd9c8b510b5ee" providerId="LiveId" clId="{50AEAD8A-7BA8-438B-A5E1-56F5B4819E50}" dt="2022-12-06T14:45:25.762" v="1560" actId="20577"/>
        <pc:sldMkLst>
          <pc:docMk/>
          <pc:sldMk cId="4018938397" sldId="280"/>
        </pc:sldMkLst>
        <pc:spChg chg="mod">
          <ac:chgData name="Abhijit Sarkar" userId="55efd9c8b510b5ee" providerId="LiveId" clId="{50AEAD8A-7BA8-438B-A5E1-56F5B4819E50}" dt="2022-12-06T14:45:25.762" v="1560" actId="20577"/>
          <ac:spMkLst>
            <pc:docMk/>
            <pc:sldMk cId="4018938397" sldId="280"/>
            <ac:spMk id="3" creationId="{B514C2EF-0720-D2A7-8A64-B25931FDC3BD}"/>
          </ac:spMkLst>
        </pc:spChg>
        <pc:picChg chg="mod">
          <ac:chgData name="Abhijit Sarkar" userId="55efd9c8b510b5ee" providerId="LiveId" clId="{50AEAD8A-7BA8-438B-A5E1-56F5B4819E50}" dt="2022-12-06T14:36:55.541" v="1272" actId="1076"/>
          <ac:picMkLst>
            <pc:docMk/>
            <pc:sldMk cId="4018938397" sldId="280"/>
            <ac:picMk id="5" creationId="{22321600-9270-8032-DA18-58EEE878116A}"/>
          </ac:picMkLst>
        </pc:picChg>
        <pc:picChg chg="mod">
          <ac:chgData name="Abhijit Sarkar" userId="55efd9c8b510b5ee" providerId="LiveId" clId="{50AEAD8A-7BA8-438B-A5E1-56F5B4819E50}" dt="2022-12-06T14:36:58.494" v="1273" actId="1076"/>
          <ac:picMkLst>
            <pc:docMk/>
            <pc:sldMk cId="4018938397" sldId="280"/>
            <ac:picMk id="9" creationId="{D885F37A-FDD1-1E6B-EDA5-B7FA755014F5}"/>
          </ac:picMkLst>
        </pc:picChg>
      </pc:sldChg>
      <pc:sldChg chg="addSp delSp modSp mod setBg">
        <pc:chgData name="Abhijit Sarkar" userId="55efd9c8b510b5ee" providerId="LiveId" clId="{50AEAD8A-7BA8-438B-A5E1-56F5B4819E50}" dt="2022-12-06T14:44:56.056" v="1544"/>
        <pc:sldMkLst>
          <pc:docMk/>
          <pc:sldMk cId="2555874866" sldId="281"/>
        </pc:sldMkLst>
        <pc:spChg chg="mod">
          <ac:chgData name="Abhijit Sarkar" userId="55efd9c8b510b5ee" providerId="LiveId" clId="{50AEAD8A-7BA8-438B-A5E1-56F5B4819E50}" dt="2022-12-06T14:34:34.273" v="1186" actId="207"/>
          <ac:spMkLst>
            <pc:docMk/>
            <pc:sldMk cId="2555874866" sldId="281"/>
            <ac:spMk id="2" creationId="{1E1DC5F9-EA10-8345-339A-D3EA80AEB00A}"/>
          </ac:spMkLst>
        </pc:spChg>
        <pc:picChg chg="del">
          <ac:chgData name="Abhijit Sarkar" userId="55efd9c8b510b5ee" providerId="LiveId" clId="{50AEAD8A-7BA8-438B-A5E1-56F5B4819E50}" dt="2022-12-06T14:33:20.217" v="1173" actId="478"/>
          <ac:picMkLst>
            <pc:docMk/>
            <pc:sldMk cId="2555874866" sldId="281"/>
            <ac:picMk id="4" creationId="{D66CD924-427A-4726-5C00-4028703ABA4E}"/>
          </ac:picMkLst>
        </pc:picChg>
        <pc:picChg chg="add mod">
          <ac:chgData name="Abhijit Sarkar" userId="55efd9c8b510b5ee" providerId="LiveId" clId="{50AEAD8A-7BA8-438B-A5E1-56F5B4819E50}" dt="2022-12-06T14:35:49.269" v="1196" actId="14100"/>
          <ac:picMkLst>
            <pc:docMk/>
            <pc:sldMk cId="2555874866" sldId="281"/>
            <ac:picMk id="5" creationId="{91E7BC13-8299-78CB-6D38-742CE7C5986E}"/>
          </ac:picMkLst>
        </pc:picChg>
        <pc:picChg chg="del">
          <ac:chgData name="Abhijit Sarkar" userId="55efd9c8b510b5ee" providerId="LiveId" clId="{50AEAD8A-7BA8-438B-A5E1-56F5B4819E50}" dt="2022-12-06T14:33:22.071" v="1174" actId="478"/>
          <ac:picMkLst>
            <pc:docMk/>
            <pc:sldMk cId="2555874866" sldId="281"/>
            <ac:picMk id="6" creationId="{EF270F66-E9C1-F186-68C2-D9EDEAC3EE84}"/>
          </ac:picMkLst>
        </pc:picChg>
        <pc:picChg chg="mod">
          <ac:chgData name="Abhijit Sarkar" userId="55efd9c8b510b5ee" providerId="LiveId" clId="{50AEAD8A-7BA8-438B-A5E1-56F5B4819E50}" dt="2022-12-06T14:33:39.607" v="1181" actId="14100"/>
          <ac:picMkLst>
            <pc:docMk/>
            <pc:sldMk cId="2555874866" sldId="281"/>
            <ac:picMk id="7" creationId="{5890F6C7-5671-2A3D-8D1D-AA57108291EA}"/>
          </ac:picMkLst>
        </pc:picChg>
        <pc:picChg chg="add mod">
          <ac:chgData name="Abhijit Sarkar" userId="55efd9c8b510b5ee" providerId="LiveId" clId="{50AEAD8A-7BA8-438B-A5E1-56F5B4819E50}" dt="2022-12-06T14:35:42.971" v="1195" actId="14100"/>
          <ac:picMkLst>
            <pc:docMk/>
            <pc:sldMk cId="2555874866" sldId="281"/>
            <ac:picMk id="9" creationId="{99F06E1E-E7C7-1B62-58A6-F8EC7A88F9C2}"/>
          </ac:picMkLst>
        </pc:picChg>
      </pc:sldChg>
      <pc:sldChg chg="addSp delSp modSp mod setBg">
        <pc:chgData name="Abhijit Sarkar" userId="55efd9c8b510b5ee" providerId="LiveId" clId="{50AEAD8A-7BA8-438B-A5E1-56F5B4819E50}" dt="2022-12-06T14:44:47.153" v="1542"/>
        <pc:sldMkLst>
          <pc:docMk/>
          <pc:sldMk cId="4111991413" sldId="282"/>
        </pc:sldMkLst>
        <pc:spChg chg="mod">
          <ac:chgData name="Abhijit Sarkar" userId="55efd9c8b510b5ee" providerId="LiveId" clId="{50AEAD8A-7BA8-438B-A5E1-56F5B4819E50}" dt="2022-12-06T14:32:03.262" v="1159" actId="207"/>
          <ac:spMkLst>
            <pc:docMk/>
            <pc:sldMk cId="4111991413" sldId="282"/>
            <ac:spMk id="2" creationId="{1E1DC5F9-EA10-8345-339A-D3EA80AEB00A}"/>
          </ac:spMkLst>
        </pc:spChg>
        <pc:picChg chg="del">
          <ac:chgData name="Abhijit Sarkar" userId="55efd9c8b510b5ee" providerId="LiveId" clId="{50AEAD8A-7BA8-438B-A5E1-56F5B4819E50}" dt="2022-12-06T14:30:13.252" v="1149" actId="478"/>
          <ac:picMkLst>
            <pc:docMk/>
            <pc:sldMk cId="4111991413" sldId="282"/>
            <ac:picMk id="5" creationId="{A5468384-279E-1584-0F3D-16D39BFEB076}"/>
          </ac:picMkLst>
        </pc:picChg>
        <pc:picChg chg="add del mod">
          <ac:chgData name="Abhijit Sarkar" userId="55efd9c8b510b5ee" providerId="LiveId" clId="{50AEAD8A-7BA8-438B-A5E1-56F5B4819E50}" dt="2022-12-06T14:31:29.996" v="1152" actId="478"/>
          <ac:picMkLst>
            <pc:docMk/>
            <pc:sldMk cId="4111991413" sldId="282"/>
            <ac:picMk id="6" creationId="{484936FF-D17D-1557-91AF-9492169BBCBB}"/>
          </ac:picMkLst>
        </pc:picChg>
        <pc:picChg chg="add mod">
          <ac:chgData name="Abhijit Sarkar" userId="55efd9c8b510b5ee" providerId="LiveId" clId="{50AEAD8A-7BA8-438B-A5E1-56F5B4819E50}" dt="2022-12-06T14:31:53.387" v="1157" actId="1076"/>
          <ac:picMkLst>
            <pc:docMk/>
            <pc:sldMk cId="4111991413" sldId="282"/>
            <ac:picMk id="8" creationId="{F6F5C316-7CE1-8EE4-3CAA-B720375AFDB8}"/>
          </ac:picMkLst>
        </pc:picChg>
        <pc:picChg chg="mod">
          <ac:chgData name="Abhijit Sarkar" userId="55efd9c8b510b5ee" providerId="LiveId" clId="{50AEAD8A-7BA8-438B-A5E1-56F5B4819E50}" dt="2022-12-06T14:32:16.963" v="1163" actId="14100"/>
          <ac:picMkLst>
            <pc:docMk/>
            <pc:sldMk cId="4111991413" sldId="282"/>
            <ac:picMk id="9" creationId="{3D74550C-064B-1527-A12A-F8F26D998702}"/>
          </ac:picMkLst>
        </pc:picChg>
      </pc:sldChg>
      <pc:sldChg chg="addSp delSp modSp mod">
        <pc:chgData name="Abhijit Sarkar" userId="55efd9c8b510b5ee" providerId="LiveId" clId="{50AEAD8A-7BA8-438B-A5E1-56F5B4819E50}" dt="2022-12-06T14:30:08.085" v="1148" actId="14100"/>
        <pc:sldMkLst>
          <pc:docMk/>
          <pc:sldMk cId="719228958" sldId="283"/>
        </pc:sldMkLst>
        <pc:spChg chg="mod">
          <ac:chgData name="Abhijit Sarkar" userId="55efd9c8b510b5ee" providerId="LiveId" clId="{50AEAD8A-7BA8-438B-A5E1-56F5B4819E50}" dt="2022-12-06T14:29:11.883" v="1140" actId="20577"/>
          <ac:spMkLst>
            <pc:docMk/>
            <pc:sldMk cId="719228958" sldId="283"/>
            <ac:spMk id="3" creationId="{B514C2EF-0720-D2A7-8A64-B25931FDC3BD}"/>
          </ac:spMkLst>
        </pc:spChg>
        <pc:picChg chg="add mod">
          <ac:chgData name="Abhijit Sarkar" userId="55efd9c8b510b5ee" providerId="LiveId" clId="{50AEAD8A-7BA8-438B-A5E1-56F5B4819E50}" dt="2022-12-06T14:29:59.497" v="1146" actId="14100"/>
          <ac:picMkLst>
            <pc:docMk/>
            <pc:sldMk cId="719228958" sldId="283"/>
            <ac:picMk id="5" creationId="{972EA17B-1173-1041-6193-7D0358520DB7}"/>
          </ac:picMkLst>
        </pc:picChg>
        <pc:picChg chg="del">
          <ac:chgData name="Abhijit Sarkar" userId="55efd9c8b510b5ee" providerId="LiveId" clId="{50AEAD8A-7BA8-438B-A5E1-56F5B4819E50}" dt="2022-12-06T14:28:12.013" v="1100" actId="478"/>
          <ac:picMkLst>
            <pc:docMk/>
            <pc:sldMk cId="719228958" sldId="283"/>
            <ac:picMk id="6" creationId="{360B0307-A94F-C23E-690B-823CD9C32AC5}"/>
          </ac:picMkLst>
        </pc:picChg>
        <pc:picChg chg="add mod">
          <ac:chgData name="Abhijit Sarkar" userId="55efd9c8b510b5ee" providerId="LiveId" clId="{50AEAD8A-7BA8-438B-A5E1-56F5B4819E50}" dt="2022-12-06T14:30:08.085" v="1148" actId="14100"/>
          <ac:picMkLst>
            <pc:docMk/>
            <pc:sldMk cId="719228958" sldId="283"/>
            <ac:picMk id="8" creationId="{79FFEC7B-792E-6778-6C7F-59A4F6C83C31}"/>
          </ac:picMkLst>
        </pc:picChg>
      </pc:sldChg>
      <pc:sldChg chg="addSp delSp modSp mod">
        <pc:chgData name="Abhijit Sarkar" userId="55efd9c8b510b5ee" providerId="LiveId" clId="{50AEAD8A-7BA8-438B-A5E1-56F5B4819E50}" dt="2022-12-06T14:25:26.101" v="1079" actId="14100"/>
        <pc:sldMkLst>
          <pc:docMk/>
          <pc:sldMk cId="3472073405" sldId="284"/>
        </pc:sldMkLst>
        <pc:picChg chg="add mod">
          <ac:chgData name="Abhijit Sarkar" userId="55efd9c8b510b5ee" providerId="LiveId" clId="{50AEAD8A-7BA8-438B-A5E1-56F5B4819E50}" dt="2022-12-06T14:25:26.101" v="1079" actId="14100"/>
          <ac:picMkLst>
            <pc:docMk/>
            <pc:sldMk cId="3472073405" sldId="284"/>
            <ac:picMk id="5" creationId="{D39C047C-8A45-38D1-1A3B-C7A56E22C01A}"/>
          </ac:picMkLst>
        </pc:picChg>
        <pc:picChg chg="del">
          <ac:chgData name="Abhijit Sarkar" userId="55efd9c8b510b5ee" providerId="LiveId" clId="{50AEAD8A-7BA8-438B-A5E1-56F5B4819E50}" dt="2022-12-06T14:24:46.555" v="1073" actId="478"/>
          <ac:picMkLst>
            <pc:docMk/>
            <pc:sldMk cId="3472073405" sldId="284"/>
            <ac:picMk id="6" creationId="{EBE5B145-7B38-AF52-DCB5-F3BC90B47F02}"/>
          </ac:picMkLst>
        </pc:picChg>
      </pc:sldChg>
      <pc:sldChg chg="addSp delSp modSp mod">
        <pc:chgData name="Abhijit Sarkar" userId="55efd9c8b510b5ee" providerId="LiveId" clId="{50AEAD8A-7BA8-438B-A5E1-56F5B4819E50}" dt="2022-12-06T14:23:48.483" v="1062" actId="1076"/>
        <pc:sldMkLst>
          <pc:docMk/>
          <pc:sldMk cId="2575623021" sldId="285"/>
        </pc:sldMkLst>
        <pc:spChg chg="mod">
          <ac:chgData name="Abhijit Sarkar" userId="55efd9c8b510b5ee" providerId="LiveId" clId="{50AEAD8A-7BA8-438B-A5E1-56F5B4819E50}" dt="2022-12-06T14:21:33.717" v="1047" actId="207"/>
          <ac:spMkLst>
            <pc:docMk/>
            <pc:sldMk cId="2575623021" sldId="285"/>
            <ac:spMk id="2" creationId="{1E1DC5F9-EA10-8345-339A-D3EA80AEB00A}"/>
          </ac:spMkLst>
        </pc:spChg>
        <pc:spChg chg="mod">
          <ac:chgData name="Abhijit Sarkar" userId="55efd9c8b510b5ee" providerId="LiveId" clId="{50AEAD8A-7BA8-438B-A5E1-56F5B4819E50}" dt="2022-12-06T14:23:43.662" v="1061" actId="14100"/>
          <ac:spMkLst>
            <pc:docMk/>
            <pc:sldMk cId="2575623021" sldId="285"/>
            <ac:spMk id="7" creationId="{172E141F-E7AF-3444-5E7D-08E5FA9260EA}"/>
          </ac:spMkLst>
        </pc:spChg>
        <pc:picChg chg="del">
          <ac:chgData name="Abhijit Sarkar" userId="55efd9c8b510b5ee" providerId="LiveId" clId="{50AEAD8A-7BA8-438B-A5E1-56F5B4819E50}" dt="2022-12-06T14:21:22.539" v="1046" actId="478"/>
          <ac:picMkLst>
            <pc:docMk/>
            <pc:sldMk cId="2575623021" sldId="285"/>
            <ac:picMk id="4" creationId="{D935B108-9263-C59E-AFAE-844A824B19DB}"/>
          </ac:picMkLst>
        </pc:picChg>
        <pc:picChg chg="add del mod">
          <ac:chgData name="Abhijit Sarkar" userId="55efd9c8b510b5ee" providerId="LiveId" clId="{50AEAD8A-7BA8-438B-A5E1-56F5B4819E50}" dt="2022-12-06T14:22:26.771" v="1056" actId="478"/>
          <ac:picMkLst>
            <pc:docMk/>
            <pc:sldMk cId="2575623021" sldId="285"/>
            <ac:picMk id="5" creationId="{82C21039-517D-2A23-5617-F0D0CF580B58}"/>
          </ac:picMkLst>
        </pc:picChg>
        <pc:picChg chg="add mod">
          <ac:chgData name="Abhijit Sarkar" userId="55efd9c8b510b5ee" providerId="LiveId" clId="{50AEAD8A-7BA8-438B-A5E1-56F5B4819E50}" dt="2022-12-06T14:23:48.483" v="1062" actId="1076"/>
          <ac:picMkLst>
            <pc:docMk/>
            <pc:sldMk cId="2575623021" sldId="285"/>
            <ac:picMk id="8" creationId="{8498B350-78B4-A26B-728A-BBFB98A0972B}"/>
          </ac:picMkLst>
        </pc:picChg>
      </pc:sldChg>
      <pc:sldChg chg="addSp delSp modSp mod">
        <pc:chgData name="Abhijit Sarkar" userId="55efd9c8b510b5ee" providerId="LiveId" clId="{50AEAD8A-7BA8-438B-A5E1-56F5B4819E50}" dt="2022-12-06T14:46:40.230" v="1565" actId="1076"/>
        <pc:sldMkLst>
          <pc:docMk/>
          <pc:sldMk cId="2269495101" sldId="287"/>
        </pc:sldMkLst>
        <pc:picChg chg="add mod">
          <ac:chgData name="Abhijit Sarkar" userId="55efd9c8b510b5ee" providerId="LiveId" clId="{50AEAD8A-7BA8-438B-A5E1-56F5B4819E50}" dt="2022-12-06T14:46:40.230" v="1565" actId="1076"/>
          <ac:picMkLst>
            <pc:docMk/>
            <pc:sldMk cId="2269495101" sldId="287"/>
            <ac:picMk id="5" creationId="{675023DF-D06A-AF1C-AA5B-FE529B13B03D}"/>
          </ac:picMkLst>
        </pc:picChg>
        <pc:picChg chg="del">
          <ac:chgData name="Abhijit Sarkar" userId="55efd9c8b510b5ee" providerId="LiveId" clId="{50AEAD8A-7BA8-438B-A5E1-56F5B4819E50}" dt="2022-12-06T14:45:43.838" v="1561" actId="478"/>
          <ac:picMkLst>
            <pc:docMk/>
            <pc:sldMk cId="2269495101" sldId="287"/>
            <ac:picMk id="6" creationId="{F86BB9F0-76E0-3499-4379-6B4A260AA15C}"/>
          </ac:picMkLst>
        </pc:picChg>
      </pc:sldChg>
      <pc:sldChg chg="addSp delSp modSp mod">
        <pc:chgData name="Abhijit Sarkar" userId="55efd9c8b510b5ee" providerId="LiveId" clId="{50AEAD8A-7BA8-438B-A5E1-56F5B4819E50}" dt="2022-12-06T14:27:53.864" v="1099" actId="1076"/>
        <pc:sldMkLst>
          <pc:docMk/>
          <pc:sldMk cId="369751222" sldId="288"/>
        </pc:sldMkLst>
        <pc:picChg chg="add mod">
          <ac:chgData name="Abhijit Sarkar" userId="55efd9c8b510b5ee" providerId="LiveId" clId="{50AEAD8A-7BA8-438B-A5E1-56F5B4819E50}" dt="2022-12-06T14:27:53.864" v="1099" actId="1076"/>
          <ac:picMkLst>
            <pc:docMk/>
            <pc:sldMk cId="369751222" sldId="288"/>
            <ac:picMk id="5" creationId="{E38FE04E-FBB7-02A7-7AF8-0C1E23FF916C}"/>
          </ac:picMkLst>
        </pc:picChg>
        <pc:picChg chg="del">
          <ac:chgData name="Abhijit Sarkar" userId="55efd9c8b510b5ee" providerId="LiveId" clId="{50AEAD8A-7BA8-438B-A5E1-56F5B4819E50}" dt="2022-12-06T14:27:24.272" v="1095" actId="478"/>
          <ac:picMkLst>
            <pc:docMk/>
            <pc:sldMk cId="369751222" sldId="288"/>
            <ac:picMk id="6" creationId="{805A889A-736A-738C-3E89-D236CFB3CDE1}"/>
          </ac:picMkLst>
        </pc:picChg>
      </pc:sldChg>
      <pc:sldChg chg="addSp delSp modSp mod">
        <pc:chgData name="Abhijit Sarkar" userId="55efd9c8b510b5ee" providerId="LiveId" clId="{50AEAD8A-7BA8-438B-A5E1-56F5B4819E50}" dt="2022-12-06T14:27:18.855" v="1094" actId="1076"/>
        <pc:sldMkLst>
          <pc:docMk/>
          <pc:sldMk cId="1527789445" sldId="289"/>
        </pc:sldMkLst>
        <pc:picChg chg="add mod">
          <ac:chgData name="Abhijit Sarkar" userId="55efd9c8b510b5ee" providerId="LiveId" clId="{50AEAD8A-7BA8-438B-A5E1-56F5B4819E50}" dt="2022-12-06T14:27:18.855" v="1094" actId="1076"/>
          <ac:picMkLst>
            <pc:docMk/>
            <pc:sldMk cId="1527789445" sldId="289"/>
            <ac:picMk id="5" creationId="{C1EFA879-9B7E-D5D5-D7FF-379E38CD0209}"/>
          </ac:picMkLst>
        </pc:picChg>
        <pc:picChg chg="del">
          <ac:chgData name="Abhijit Sarkar" userId="55efd9c8b510b5ee" providerId="LiveId" clId="{50AEAD8A-7BA8-438B-A5E1-56F5B4819E50}" dt="2022-12-06T14:26:55.229" v="1090" actId="478"/>
          <ac:picMkLst>
            <pc:docMk/>
            <pc:sldMk cId="1527789445" sldId="289"/>
            <ac:picMk id="6" creationId="{8156DDBF-C7B5-19B3-651E-87E7D9AA002E}"/>
          </ac:picMkLst>
        </pc:picChg>
      </pc:sldChg>
      <pc:sldChg chg="delSp del mod">
        <pc:chgData name="Abhijit Sarkar" userId="55efd9c8b510b5ee" providerId="LiveId" clId="{50AEAD8A-7BA8-438B-A5E1-56F5B4819E50}" dt="2022-12-06T14:26:51.334" v="1089" actId="2696"/>
        <pc:sldMkLst>
          <pc:docMk/>
          <pc:sldMk cId="3415403585" sldId="290"/>
        </pc:sldMkLst>
        <pc:picChg chg="del">
          <ac:chgData name="Abhijit Sarkar" userId="55efd9c8b510b5ee" providerId="LiveId" clId="{50AEAD8A-7BA8-438B-A5E1-56F5B4819E50}" dt="2022-12-06T14:26:34.942" v="1088" actId="478"/>
          <ac:picMkLst>
            <pc:docMk/>
            <pc:sldMk cId="3415403585" sldId="290"/>
            <ac:picMk id="6" creationId="{813C2656-883D-84EE-EDDB-A2D210265F6B}"/>
          </ac:picMkLst>
        </pc:picChg>
      </pc:sldChg>
      <pc:sldChg chg="addSp delSp modSp mod">
        <pc:chgData name="Abhijit Sarkar" userId="55efd9c8b510b5ee" providerId="LiveId" clId="{50AEAD8A-7BA8-438B-A5E1-56F5B4819E50}" dt="2022-12-06T14:26:29.500" v="1087" actId="14100"/>
        <pc:sldMkLst>
          <pc:docMk/>
          <pc:sldMk cId="797060202" sldId="292"/>
        </pc:sldMkLst>
        <pc:spChg chg="mod">
          <ac:chgData name="Abhijit Sarkar" userId="55efd9c8b510b5ee" providerId="LiveId" clId="{50AEAD8A-7BA8-438B-A5E1-56F5B4819E50}" dt="2022-12-06T14:26:29.500" v="1087" actId="14100"/>
          <ac:spMkLst>
            <pc:docMk/>
            <pc:sldMk cId="797060202" sldId="292"/>
            <ac:spMk id="3" creationId="{B514C2EF-0720-D2A7-8A64-B25931FDC3BD}"/>
          </ac:spMkLst>
        </pc:spChg>
        <pc:picChg chg="add mod">
          <ac:chgData name="Abhijit Sarkar" userId="55efd9c8b510b5ee" providerId="LiveId" clId="{50AEAD8A-7BA8-438B-A5E1-56F5B4819E50}" dt="2022-12-06T14:26:24.224" v="1086" actId="14100"/>
          <ac:picMkLst>
            <pc:docMk/>
            <pc:sldMk cId="797060202" sldId="292"/>
            <ac:picMk id="5" creationId="{0BAEE2E1-F45C-A43D-59AE-E7FEFB444EFE}"/>
          </ac:picMkLst>
        </pc:picChg>
        <pc:picChg chg="del">
          <ac:chgData name="Abhijit Sarkar" userId="55efd9c8b510b5ee" providerId="LiveId" clId="{50AEAD8A-7BA8-438B-A5E1-56F5B4819E50}" dt="2022-12-06T14:25:32.161" v="1080" actId="478"/>
          <ac:picMkLst>
            <pc:docMk/>
            <pc:sldMk cId="797060202" sldId="292"/>
            <ac:picMk id="6" creationId="{76FAD8C8-487A-88C3-4165-D2FE9E1A3961}"/>
          </ac:picMkLst>
        </pc:picChg>
      </pc:sldChg>
      <pc:sldChg chg="modSp mod">
        <pc:chgData name="Abhijit Sarkar" userId="55efd9c8b510b5ee" providerId="LiveId" clId="{50AEAD8A-7BA8-438B-A5E1-56F5B4819E50}" dt="2022-12-06T14:42:33.587" v="1522" actId="20577"/>
        <pc:sldMkLst>
          <pc:docMk/>
          <pc:sldMk cId="591337015" sldId="295"/>
        </pc:sldMkLst>
        <pc:spChg chg="mod">
          <ac:chgData name="Abhijit Sarkar" userId="55efd9c8b510b5ee" providerId="LiveId" clId="{50AEAD8A-7BA8-438B-A5E1-56F5B4819E50}" dt="2022-12-06T14:42:33.587" v="1522" actId="20577"/>
          <ac:spMkLst>
            <pc:docMk/>
            <pc:sldMk cId="591337015" sldId="295"/>
            <ac:spMk id="3" creationId="{B514C2EF-0720-D2A7-8A64-B25931FDC3BD}"/>
          </ac:spMkLst>
        </pc:spChg>
      </pc:sldChg>
      <pc:sldChg chg="addSp delSp modSp mod">
        <pc:chgData name="Abhijit Sarkar" userId="55efd9c8b510b5ee" providerId="LiveId" clId="{50AEAD8A-7BA8-438B-A5E1-56F5B4819E50}" dt="2022-12-06T14:24:41.016" v="1072" actId="14100"/>
        <pc:sldMkLst>
          <pc:docMk/>
          <pc:sldMk cId="1787543484" sldId="298"/>
        </pc:sldMkLst>
        <pc:spChg chg="add del mod">
          <ac:chgData name="Abhijit Sarkar" userId="55efd9c8b510b5ee" providerId="LiveId" clId="{50AEAD8A-7BA8-438B-A5E1-56F5B4819E50}" dt="2022-12-06T14:24:17.554" v="1064" actId="931"/>
          <ac:spMkLst>
            <pc:docMk/>
            <pc:sldMk cId="1787543484" sldId="298"/>
            <ac:spMk id="5" creationId="{A3904D84-EBE3-0543-4CF2-A43F0532A16A}"/>
          </ac:spMkLst>
        </pc:spChg>
        <pc:picChg chg="add mod">
          <ac:chgData name="Abhijit Sarkar" userId="55efd9c8b510b5ee" providerId="LiveId" clId="{50AEAD8A-7BA8-438B-A5E1-56F5B4819E50}" dt="2022-12-06T14:24:41.016" v="1072" actId="14100"/>
          <ac:picMkLst>
            <pc:docMk/>
            <pc:sldMk cId="1787543484" sldId="298"/>
            <ac:picMk id="7" creationId="{E6C183DB-10D6-B72D-DBA6-23C099E9B98B}"/>
          </ac:picMkLst>
        </pc:picChg>
        <pc:picChg chg="del">
          <ac:chgData name="Abhijit Sarkar" userId="55efd9c8b510b5ee" providerId="LiveId" clId="{50AEAD8A-7BA8-438B-A5E1-56F5B4819E50}" dt="2022-12-06T14:23:56.013" v="1063" actId="478"/>
          <ac:picMkLst>
            <pc:docMk/>
            <pc:sldMk cId="1787543484" sldId="298"/>
            <ac:picMk id="9" creationId="{2904657F-5CFB-F902-05D3-C4EAE0FEA261}"/>
          </ac:picMkLst>
        </pc:picChg>
      </pc:sldChg>
      <pc:sldChg chg="del">
        <pc:chgData name="Abhijit Sarkar" userId="55efd9c8b510b5ee" providerId="LiveId" clId="{50AEAD8A-7BA8-438B-A5E1-56F5B4819E50}" dt="2022-12-06T14:36:00.682" v="1197" actId="2696"/>
        <pc:sldMkLst>
          <pc:docMk/>
          <pc:sldMk cId="1161364888" sldId="299"/>
        </pc:sldMkLst>
      </pc:sldChg>
      <pc:sldChg chg="addSp delSp modSp add mod setBg">
        <pc:chgData name="Abhijit Sarkar" userId="55efd9c8b510b5ee" providerId="LiveId" clId="{50AEAD8A-7BA8-438B-A5E1-56F5B4819E50}" dt="2022-12-06T14:44:51.848" v="1543"/>
        <pc:sldMkLst>
          <pc:docMk/>
          <pc:sldMk cId="1845218921" sldId="300"/>
        </pc:sldMkLst>
        <pc:picChg chg="add del mod">
          <ac:chgData name="Abhijit Sarkar" userId="55efd9c8b510b5ee" providerId="LiveId" clId="{50AEAD8A-7BA8-438B-A5E1-56F5B4819E50}" dt="2022-12-06T14:32:49.466" v="1167" actId="931"/>
          <ac:picMkLst>
            <pc:docMk/>
            <pc:sldMk cId="1845218921" sldId="300"/>
            <ac:picMk id="5" creationId="{31CF46F2-4AEB-F648-5F43-13BD222A3112}"/>
          </ac:picMkLst>
        </pc:picChg>
        <pc:picChg chg="add mod">
          <ac:chgData name="Abhijit Sarkar" userId="55efd9c8b510b5ee" providerId="LiveId" clId="{50AEAD8A-7BA8-438B-A5E1-56F5B4819E50}" dt="2022-12-06T14:33:14.707" v="1172" actId="1076"/>
          <ac:picMkLst>
            <pc:docMk/>
            <pc:sldMk cId="1845218921" sldId="300"/>
            <ac:picMk id="7" creationId="{BE8B8E8B-FFBF-566C-4488-31DB4A159516}"/>
          </ac:picMkLst>
        </pc:picChg>
        <pc:picChg chg="del">
          <ac:chgData name="Abhijit Sarkar" userId="55efd9c8b510b5ee" providerId="LiveId" clId="{50AEAD8A-7BA8-438B-A5E1-56F5B4819E50}" dt="2022-12-06T14:32:34.770" v="1165" actId="478"/>
          <ac:picMkLst>
            <pc:docMk/>
            <pc:sldMk cId="1845218921" sldId="300"/>
            <ac:picMk id="8" creationId="{F6F5C316-7CE1-8EE4-3CAA-B720375AFDB8}"/>
          </ac:picMkLst>
        </pc:picChg>
        <pc:picChg chg="add mod">
          <ac:chgData name="Abhijit Sarkar" userId="55efd9c8b510b5ee" providerId="LiveId" clId="{50AEAD8A-7BA8-438B-A5E1-56F5B4819E50}" dt="2022-12-06T14:34:19.613" v="1185" actId="1076"/>
          <ac:picMkLst>
            <pc:docMk/>
            <pc:sldMk cId="1845218921" sldId="300"/>
            <ac:picMk id="11" creationId="{1836A4A2-0EFE-F09E-7DB6-E7F0AD26062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A6DEB-503A-452C-977D-41297C073371}" type="datetimeFigureOut">
              <a:rPr lang="en-IN" smtClean="0"/>
              <a:t>07-12-2022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86DD9-E4FB-48A1-B579-78F0AF25B4FA}" type="slidenum">
              <a:rPr lang="en-IN" smtClean="0"/>
              <a:t>‹#›</a:t>
            </a:fld>
            <a:endParaRPr lang="en-IN"/>
          </a:p>
        </p:txBody>
      </p:sp>
    </p:spTree>
    <p:extLst>
      <p:ext uri="{BB962C8B-B14F-4D97-AF65-F5344CB8AC3E}">
        <p14:creationId xmlns:p14="http://schemas.microsoft.com/office/powerpoint/2010/main" val="3622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B86DD9-E4FB-48A1-B579-78F0AF25B4FA}" type="slidenum">
              <a:rPr lang="en-IN" smtClean="0"/>
              <a:t>20</a:t>
            </a:fld>
            <a:endParaRPr lang="en-IN"/>
          </a:p>
        </p:txBody>
      </p:sp>
    </p:spTree>
    <p:extLst>
      <p:ext uri="{BB962C8B-B14F-4D97-AF65-F5344CB8AC3E}">
        <p14:creationId xmlns:p14="http://schemas.microsoft.com/office/powerpoint/2010/main" val="3002960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C62FB-9648-4319-9B9B-920E6EF6366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267847657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C62FB-9648-4319-9B9B-920E6EF6366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73889431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C62FB-9648-4319-9B9B-920E6EF6366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252362139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C62FB-9648-4319-9B9B-920E6EF6366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231147644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C62FB-9648-4319-9B9B-920E6EF6366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244299006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C62FB-9648-4319-9B9B-920E6EF6366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31122967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EC62FB-9648-4319-9B9B-920E6EF63668}"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21683662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EC62FB-9648-4319-9B9B-920E6EF63668}"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21799338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C62FB-9648-4319-9B9B-920E6EF63668}"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50799983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C62FB-9648-4319-9B9B-920E6EF6366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405780876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C62FB-9648-4319-9B9B-920E6EF6366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175160492"/>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4"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C62FB-9648-4319-9B9B-920E6EF63668}" type="datetimeFigureOut">
              <a:rPr lang="en-US" smtClean="0"/>
              <a:t>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414AE-464F-402A-A4AE-86FABC039265}" type="slidenum">
              <a:rPr lang="en-US" smtClean="0"/>
              <a:t>‹#›</a:t>
            </a:fld>
            <a:endParaRPr lang="en-US"/>
          </a:p>
        </p:txBody>
      </p:sp>
    </p:spTree>
    <p:extLst>
      <p:ext uri="{BB962C8B-B14F-4D97-AF65-F5344CB8AC3E}">
        <p14:creationId xmlns:p14="http://schemas.microsoft.com/office/powerpoint/2010/main" val="321793890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mc:AlternateContent xmlns:mc="http://schemas.openxmlformats.org/markup-compatibility/2006" xmlns:p14="http://schemas.microsoft.com/office/powerpoint/2010/main">
    <mc:Choice Requires="p14">
      <p:transition spd="slow" p14:dur="3400">
        <p14:reveal/>
        <p:sndAc>
          <p:stSnd>
            <p:snd r:embed="rId13" name="arrow.wav"/>
          </p:stSnd>
        </p:sndAc>
      </p:transition>
    </mc:Choice>
    <mc:Fallback xmlns="">
      <p:transition spd="slow" advClick="0" advTm="2000">
        <p:fade/>
        <p:sndAc>
          <p:stSnd>
            <p:snd r:embed="rId19" name="arrow.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4" Type="http://schemas.openxmlformats.org/officeDocument/2006/relationships/image" Target="../media/image6.tmp"/></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9.tmp"/><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1.tmp"/></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3.tmp"/></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5.tmp"/></Relationships>
</file>

<file path=ppt/slides/_rels/slide1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4" Type="http://schemas.openxmlformats.org/officeDocument/2006/relationships/image" Target="../media/image18.tmp"/></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s>
</file>

<file path=ppt/slides/_rels/slide20.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tmp"/></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3.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7D759F-075D-ADAC-DC5C-49DAFD483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956" y="754027"/>
            <a:ext cx="9258925" cy="50484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useBgFill="1">
        <p:nvSpPr>
          <p:cNvPr id="10" name="Title 9">
            <a:extLst>
              <a:ext uri="{FF2B5EF4-FFF2-40B4-BE49-F238E27FC236}">
                <a16:creationId xmlns:a16="http://schemas.microsoft.com/office/drawing/2014/main" id="{46D78492-AB9F-6409-374E-83AC5F484076}"/>
              </a:ext>
            </a:extLst>
          </p:cNvPr>
          <p:cNvSpPr>
            <a:spLocks noGrp="1"/>
          </p:cNvSpPr>
          <p:nvPr>
            <p:ph type="title"/>
          </p:nvPr>
        </p:nvSpPr>
        <p:spPr>
          <a:xfrm>
            <a:off x="564126" y="2969288"/>
            <a:ext cx="11063748" cy="763564"/>
          </a:xfrm>
        </p:spPr>
        <p:txBody>
          <a:bodyPr>
            <a:normAutofit/>
          </a:bodyPr>
          <a:lstStyle/>
          <a:p>
            <a:pPr algn="ctr"/>
            <a:r>
              <a:rPr lang="en-IN" dirty="0">
                <a:effectLst/>
                <a:latin typeface="Times New Roman" panose="02020603050405020304" pitchFamily="18" charset="0"/>
                <a:ea typeface="Calibri" panose="020F0502020204030204" pitchFamily="34" charset="0"/>
                <a:cs typeface="Times New Roman" panose="02020603050405020304" pitchFamily="18" charset="0"/>
              </a:rPr>
              <a:t>RATING PREDICTION</a:t>
            </a:r>
            <a:endParaRPr lang="en-US" sz="11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Content Placeholder 15">
            <a:extLst>
              <a:ext uri="{FF2B5EF4-FFF2-40B4-BE49-F238E27FC236}">
                <a16:creationId xmlns:a16="http://schemas.microsoft.com/office/drawing/2014/main" id="{DCD185F1-54CE-B0BC-1E11-6E5B2B9FBB14}"/>
              </a:ext>
            </a:extLst>
          </p:cNvPr>
          <p:cNvSpPr>
            <a:spLocks noGrp="1"/>
          </p:cNvSpPr>
          <p:nvPr>
            <p:ph sz="half" idx="1"/>
          </p:nvPr>
        </p:nvSpPr>
        <p:spPr>
          <a:xfrm>
            <a:off x="363719" y="6008112"/>
            <a:ext cx="11828281" cy="1081121"/>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a:bodyPr>
          <a:lstStyle/>
          <a:p>
            <a:pPr marL="0" lvl="0" indent="0" algn="ctr">
              <a:buNone/>
            </a:pPr>
            <a:r>
              <a:rPr lang="en-US" sz="2400" dirty="0">
                <a:latin typeface="Times New Roman" panose="02020603050405020304" pitchFamily="18" charset="0"/>
                <a:cs typeface="Times New Roman" panose="02020603050405020304" pitchFamily="18" charset="0"/>
              </a:rPr>
              <a:t>PRESENTED BY:</a:t>
            </a:r>
          </a:p>
          <a:p>
            <a:pPr marL="0" lvl="0" indent="0" algn="ctr">
              <a:buNone/>
            </a:pPr>
            <a:r>
              <a:rPr lang="en-US" sz="2000" dirty="0">
                <a:latin typeface="Times New Roman" panose="02020603050405020304" pitchFamily="18" charset="0"/>
                <a:cs typeface="Times New Roman" panose="02020603050405020304" pitchFamily="18" charset="0"/>
              </a:rPr>
              <a:t>RUTUJA PATIL</a:t>
            </a:r>
          </a:p>
        </p:txBody>
      </p:sp>
    </p:spTree>
    <p:extLst>
      <p:ext uri="{BB962C8B-B14F-4D97-AF65-F5344CB8AC3E}">
        <p14:creationId xmlns:p14="http://schemas.microsoft.com/office/powerpoint/2010/main" val="193532488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6E5312-90D1-6BD1-DF47-CB6F49648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6848" y="1856820"/>
            <a:ext cx="5758304" cy="4636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3">
            <a:extLst>
              <a:ext uri="{FF2B5EF4-FFF2-40B4-BE49-F238E27FC236}">
                <a16:creationId xmlns:a16="http://schemas.microsoft.com/office/drawing/2014/main" id="{9A22AC37-6D51-09F7-A73C-8A7A93167AFB}"/>
              </a:ext>
            </a:extLst>
          </p:cNvPr>
          <p:cNvSpPr>
            <a:spLocks noGrp="1"/>
          </p:cNvSpPr>
          <p:nvPr>
            <p:ph type="title"/>
          </p:nvPr>
        </p:nvSpPr>
        <p:spPr/>
        <p:txBody>
          <a:bodyPr/>
          <a:lstStyle/>
          <a:p>
            <a:pPr algn="ct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88749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903C1A-CD64-FA7F-E563-9331184F6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579" y="1901432"/>
            <a:ext cx="5376534" cy="36832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Content Placeholder 6">
            <a:extLst>
              <a:ext uri="{FF2B5EF4-FFF2-40B4-BE49-F238E27FC236}">
                <a16:creationId xmlns:a16="http://schemas.microsoft.com/office/drawing/2014/main" id="{BFBE8F2E-D238-1833-EAC4-0CE257C9207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55785" y="1901431"/>
            <a:ext cx="5338765" cy="3693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5">
            <a:extLst>
              <a:ext uri="{FF2B5EF4-FFF2-40B4-BE49-F238E27FC236}">
                <a16:creationId xmlns:a16="http://schemas.microsoft.com/office/drawing/2014/main" id="{27BE4A06-018E-AB60-D22B-95B648B47AE6}"/>
              </a:ext>
            </a:extLst>
          </p:cNvPr>
          <p:cNvSpPr>
            <a:spLocks noGrp="1"/>
          </p:cNvSpPr>
          <p:nvPr>
            <p:ph type="title"/>
          </p:nvPr>
        </p:nvSpPr>
        <p:spPr/>
        <p:txBody>
          <a:bodyPr/>
          <a:lstStyle/>
          <a:p>
            <a:pPr algn="ctr"/>
            <a:r>
              <a:rPr lang="en-US" sz="4400" b="1" dirty="0">
                <a:solidFill>
                  <a:schemeClr val="tx1"/>
                </a:solidFill>
                <a:latin typeface="Bahnschrift SemiCondensed" panose="020B0502040204020203" pitchFamily="34" charset="0"/>
              </a:rPr>
              <a:t> </a:t>
            </a:r>
            <a:r>
              <a:rPr lang="en-US" sz="4400" b="1" dirty="0">
                <a:solidFill>
                  <a:schemeClr val="tx1"/>
                </a:solidFill>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19728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DB82-4E2D-CDB6-317A-77F9D14F8579}"/>
              </a:ext>
            </a:extLst>
          </p:cNvPr>
          <p:cNvSpPr>
            <a:spLocks noGrp="1"/>
          </p:cNvSpPr>
          <p:nvPr>
            <p:ph type="title"/>
          </p:nvPr>
        </p:nvSpPr>
        <p:spPr>
          <a:xfrm>
            <a:off x="1489152" y="0"/>
            <a:ext cx="8761413" cy="728480"/>
          </a:xfrm>
          <a:solidFill>
            <a:schemeClr val="bg1"/>
          </a:solidFill>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Observation</a:t>
            </a:r>
          </a:p>
        </p:txBody>
      </p:sp>
      <p:pic>
        <p:nvPicPr>
          <p:cNvPr id="5" name="Picture 4">
            <a:extLst>
              <a:ext uri="{FF2B5EF4-FFF2-40B4-BE49-F238E27FC236}">
                <a16:creationId xmlns:a16="http://schemas.microsoft.com/office/drawing/2014/main" id="{58AFF99D-98A2-F7BF-1529-07E91383D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61" y="1007774"/>
            <a:ext cx="4411747" cy="2815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Content Placeholder 4">
            <a:extLst>
              <a:ext uri="{FF2B5EF4-FFF2-40B4-BE49-F238E27FC236}">
                <a16:creationId xmlns:a16="http://schemas.microsoft.com/office/drawing/2014/main" id="{0C209997-9933-16A1-4673-7F5D05AAECD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94090" y="971875"/>
            <a:ext cx="4490405" cy="2887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FD397D5B-E61E-4A09-A307-B42385E40C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8334" y="4102369"/>
            <a:ext cx="5869859" cy="2545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5658864"/>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6C77-E319-7A84-0705-FBC9039E061F}"/>
              </a:ext>
            </a:extLst>
          </p:cNvPr>
          <p:cNvSpPr>
            <a:spLocks noGrp="1"/>
          </p:cNvSpPr>
          <p:nvPr>
            <p:ph type="title"/>
          </p:nvPr>
        </p:nvSpPr>
        <p:spPr>
          <a:xfrm>
            <a:off x="3066969" y="324998"/>
            <a:ext cx="6058061" cy="902751"/>
          </a:xfrm>
        </p:spPr>
        <p:txBody>
          <a:bodyPr/>
          <a:lstStyle/>
          <a:p>
            <a:pPr algn="ctr"/>
            <a:r>
              <a:rPr lang="en" dirty="0">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BD7BFC-A08E-C1DC-D2FA-D0E9FADB8CC7}"/>
              </a:ext>
            </a:extLst>
          </p:cNvPr>
          <p:cNvSpPr>
            <a:spLocks noGrp="1"/>
          </p:cNvSpPr>
          <p:nvPr>
            <p:ph idx="1"/>
          </p:nvPr>
        </p:nvSpPr>
        <p:spPr>
          <a:xfrm>
            <a:off x="819604" y="1386243"/>
            <a:ext cx="10929944" cy="5146759"/>
          </a:xfrm>
          <a:noFill/>
          <a:ln>
            <a:solidFill>
              <a:srgbClr val="000000"/>
            </a:solidFill>
          </a:ln>
        </p:spPr>
        <p:txBody>
          <a:bodyPr>
            <a:normAutofit/>
          </a:bodyPr>
          <a:lstStyle/>
          <a:p>
            <a:pPr marL="939800" indent="-342900" algn="just">
              <a:lnSpc>
                <a:spcPct val="107000"/>
              </a:lnSpc>
              <a:spcBef>
                <a:spcPts val="1000"/>
              </a:spcBef>
              <a:spcAft>
                <a:spcPts val="0"/>
              </a:spcAft>
              <a:buSzPts val="1400"/>
              <a:buFont typeface="Wingdings" panose="05000000000000000000" pitchFamily="2" charset="2"/>
              <a:buChar char="q"/>
            </a:pPr>
            <a:r>
              <a:rPr lang="en-US" sz="2000" dirty="0">
                <a:latin typeface="Times New Roman" panose="02020603050405020304" pitchFamily="18" charset="0"/>
                <a:ea typeface="Times New Roman"/>
                <a:cs typeface="Times New Roman" panose="02020603050405020304" pitchFamily="18" charset="0"/>
                <a:sym typeface="Times New Roman"/>
              </a:rPr>
              <a:t>Other than these, I used Word Cloud to see the foul words. In each columns and found maximum contains of those words within. </a:t>
            </a:r>
          </a:p>
          <a:p>
            <a:pPr marL="939800" indent="-342900" algn="just">
              <a:lnSpc>
                <a:spcPct val="107000"/>
              </a:lnSpc>
              <a:spcBef>
                <a:spcPts val="1000"/>
              </a:spcBef>
              <a:spcAft>
                <a:spcPts val="0"/>
              </a:spcAft>
              <a:buSzPts val="1400"/>
              <a:buFont typeface="Wingdings" panose="05000000000000000000" pitchFamily="2" charset="2"/>
              <a:buChar char="q"/>
            </a:pPr>
            <a:r>
              <a:rPr lang="en-US" sz="2000" dirty="0">
                <a:latin typeface="Times New Roman" panose="02020603050405020304" pitchFamily="18" charset="0"/>
                <a:ea typeface="Times New Roman"/>
                <a:cs typeface="Times New Roman" panose="02020603050405020304" pitchFamily="18" charset="0"/>
                <a:sym typeface="Times New Roman"/>
              </a:rPr>
              <a:t>I have used NLTK library for Natural Language processing. The other than key was used while removing all the abnormal symbols from target variable. </a:t>
            </a:r>
          </a:p>
          <a:p>
            <a:pPr marL="939800" indent="-342900" algn="just">
              <a:lnSpc>
                <a:spcPct val="107000"/>
              </a:lnSpc>
              <a:spcBef>
                <a:spcPts val="1000"/>
              </a:spcBef>
              <a:spcAft>
                <a:spcPts val="0"/>
              </a:spcAft>
              <a:buSzPts val="1400"/>
              <a:buFont typeface="Wingdings" panose="05000000000000000000" pitchFamily="2" charset="2"/>
              <a:buChar char="q"/>
            </a:pPr>
            <a:r>
              <a:rPr lang="en-US" sz="2000" dirty="0">
                <a:latin typeface="Times New Roman" panose="02020603050405020304" pitchFamily="18" charset="0"/>
                <a:ea typeface="Times New Roman"/>
                <a:cs typeface="Times New Roman" panose="02020603050405020304" pitchFamily="18" charset="0"/>
                <a:sym typeface="Times New Roman"/>
              </a:rPr>
              <a:t>I found the contains of malignant, highly malignant, rude, threat , abuse, loathe comments distribution with the help of Pie chart. An Extra bar graph was also drawn to show the distribution</a:t>
            </a:r>
          </a:p>
          <a:p>
            <a:pPr marL="939800" indent="-342900" algn="just">
              <a:lnSpc>
                <a:spcPct val="107000"/>
              </a:lnSpc>
              <a:spcBef>
                <a:spcPts val="1000"/>
              </a:spcBef>
              <a:spcAft>
                <a:spcPts val="0"/>
              </a:spcAft>
              <a:buSzPts val="1400"/>
              <a:buFont typeface="Wingdings" panose="05000000000000000000" pitchFamily="2" charset="2"/>
              <a:buChar char="q"/>
            </a:pPr>
            <a:r>
              <a:rPr lang="en-US" sz="2000" dirty="0">
                <a:latin typeface="Times New Roman" panose="02020603050405020304" pitchFamily="18" charset="0"/>
                <a:ea typeface="Times New Roman"/>
                <a:cs typeface="Times New Roman" panose="02020603050405020304" pitchFamily="18" charset="0"/>
                <a:sym typeface="Times New Roman"/>
              </a:rPr>
              <a:t>Stop words was also used with more feeder words on this library to make the system more ready for classification.</a:t>
            </a:r>
          </a:p>
          <a:p>
            <a:pPr marL="939800" indent="-342900" algn="just">
              <a:lnSpc>
                <a:spcPct val="107000"/>
              </a:lnSpc>
              <a:spcBef>
                <a:spcPts val="1000"/>
              </a:spcBef>
              <a:spcAft>
                <a:spcPts val="0"/>
              </a:spcAft>
              <a:buSzPts val="1400"/>
              <a:buFont typeface="Wingdings" panose="05000000000000000000" pitchFamily="2" charset="2"/>
              <a:buChar char="q"/>
            </a:pPr>
            <a:r>
              <a:rPr lang="en-US" sz="2000" dirty="0">
                <a:latin typeface="Times New Roman" panose="02020603050405020304" pitchFamily="18" charset="0"/>
                <a:ea typeface="Times New Roman"/>
                <a:cs typeface="Times New Roman" panose="02020603050405020304" pitchFamily="18" charset="0"/>
                <a:sym typeface="Times New Roman"/>
              </a:rPr>
              <a:t>Lemmatization was used to </a:t>
            </a:r>
          </a:p>
          <a:p>
            <a:pPr marL="939800" indent="-342900" algn="just">
              <a:lnSpc>
                <a:spcPct val="107000"/>
              </a:lnSpc>
              <a:spcBef>
                <a:spcPts val="1000"/>
              </a:spcBef>
              <a:spcAft>
                <a:spcPts val="0"/>
              </a:spcAft>
              <a:buSzPts val="1400"/>
              <a:buFont typeface="Wingdings" panose="05000000000000000000" pitchFamily="2" charset="2"/>
              <a:buChar char="q"/>
            </a:pPr>
            <a:r>
              <a:rPr lang="en-US" sz="2000" dirty="0">
                <a:latin typeface="Times New Roman" panose="02020603050405020304" pitchFamily="18" charset="0"/>
                <a:ea typeface="Times New Roman"/>
                <a:cs typeface="Times New Roman" panose="02020603050405020304" pitchFamily="18" charset="0"/>
                <a:sym typeface="Times New Roman"/>
              </a:rPr>
              <a:t>TF-IDF(Term Frequency-Inverse Document Frequency) was used for vectorization. </a:t>
            </a:r>
          </a:p>
        </p:txBody>
      </p:sp>
    </p:spTree>
    <p:extLst>
      <p:ext uri="{BB962C8B-B14F-4D97-AF65-F5344CB8AC3E}">
        <p14:creationId xmlns:p14="http://schemas.microsoft.com/office/powerpoint/2010/main" val="409648454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21CA-99F4-0931-E3D7-D828EFEAF1A9}"/>
              </a:ext>
            </a:extLst>
          </p:cNvPr>
          <p:cNvSpPr>
            <a:spLocks noGrp="1"/>
          </p:cNvSpPr>
          <p:nvPr>
            <p:ph type="title"/>
          </p:nvPr>
        </p:nvSpPr>
        <p:spPr>
          <a:xfrm>
            <a:off x="1398279" y="532212"/>
            <a:ext cx="8806536" cy="728480"/>
          </a:xfrm>
        </p:spPr>
        <p:txBody>
          <a:bodyPr/>
          <a:lstStyle/>
          <a:p>
            <a:pPr algn="ctr"/>
            <a:r>
              <a:rPr lang="en-US" b="1" dirty="0">
                <a:latin typeface="Times New Roman" panose="02020603050405020304" pitchFamily="18" charset="0"/>
                <a:cs typeface="Times New Roman" panose="02020603050405020304" pitchFamily="18" charset="0"/>
              </a:rPr>
              <a:t>STEPS INVOLVED</a:t>
            </a:r>
          </a:p>
        </p:txBody>
      </p:sp>
      <p:sp>
        <p:nvSpPr>
          <p:cNvPr id="6" name="Content Placeholder 2">
            <a:extLst>
              <a:ext uri="{FF2B5EF4-FFF2-40B4-BE49-F238E27FC236}">
                <a16:creationId xmlns:a16="http://schemas.microsoft.com/office/drawing/2014/main" id="{79031A27-5A3F-5D5A-5AA8-1E5D6490C953}"/>
              </a:ext>
            </a:extLst>
          </p:cNvPr>
          <p:cNvSpPr>
            <a:spLocks noGrp="1"/>
          </p:cNvSpPr>
          <p:nvPr>
            <p:ph idx="1"/>
          </p:nvPr>
        </p:nvSpPr>
        <p:spPr>
          <a:xfrm>
            <a:off x="905324" y="1567710"/>
            <a:ext cx="10922881" cy="5403361"/>
          </a:xfrm>
        </p:spPr>
        <p:txBody>
          <a:bodyPr>
            <a:normAutofit/>
          </a:bodyPr>
          <a:lstStyle/>
          <a:p>
            <a:pPr marL="495300" lvl="0" algn="just" rtl="0">
              <a:spcBef>
                <a:spcPts val="0"/>
              </a:spcBef>
              <a:spcAft>
                <a:spcPts val="0"/>
              </a:spcAft>
              <a:buSzPts val="1200"/>
              <a:buFont typeface="Wingdings" panose="05000000000000000000" pitchFamily="2" charset="2"/>
              <a:buChar char="Ø"/>
            </a:pPr>
            <a:r>
              <a:rPr lang="en-US" sz="2000" dirty="0">
                <a:solidFill>
                  <a:schemeClr val="tx1">
                    <a:lumMod val="95000"/>
                    <a:lumOff val="5000"/>
                  </a:schemeClr>
                </a:solidFill>
                <a:latin typeface="Bahnschrift Condensed" panose="020B0502040204020203" pitchFamily="34"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Since Label was my target and it was a categorical column so this particular problem was Logistic regression problem. And I have used all Classification algorithms to build my model.</a:t>
            </a:r>
          </a:p>
          <a:p>
            <a:pPr marL="495300" lvl="0" algn="just" rtl="0">
              <a:spcBef>
                <a:spcPts val="0"/>
              </a:spcBef>
              <a:spcAft>
                <a:spcPts val="0"/>
              </a:spcAft>
              <a:buSzPts val="1200"/>
              <a:buFont typeface="Wingdings" panose="05000000000000000000" pitchFamily="2" charset="2"/>
              <a:buChar char="Ø"/>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95300" lvl="0" algn="just" rtl="0">
              <a:spcBef>
                <a:spcPts val="0"/>
              </a:spcBef>
              <a:spcAft>
                <a:spcPts val="0"/>
              </a:spcAft>
              <a:buSzPts val="1200"/>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By looking into the difference of accuracy score, f1 score and cross validation score I found Random Forest Classifier as a best model with least difference other Classifier was best too..</a:t>
            </a:r>
          </a:p>
          <a:p>
            <a:pPr marL="495300" lvl="0" algn="just" rtl="0">
              <a:spcBef>
                <a:spcPts val="1600"/>
              </a:spcBef>
              <a:spcAft>
                <a:spcPts val="1600"/>
              </a:spcAft>
              <a:buSzPts val="1200"/>
              <a:buFont typeface="Wingdings" panose="05000000000000000000" pitchFamily="2" charset="2"/>
              <a:buChar char="Ø"/>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Also to get the best model I have to run through multiple models and to avoid the confusion of overfitting we have go through cross validation.</a:t>
            </a:r>
          </a:p>
          <a:p>
            <a:pPr algn="just">
              <a:buFont typeface="Wingdings" panose="05000000000000000000" pitchFamily="2" charset="2"/>
              <a:buChar char="Ø"/>
            </a:pPr>
            <a:endParaRPr lang="en-US" sz="2000" dirty="0">
              <a:solidFill>
                <a:schemeClr val="tx1">
                  <a:lumMod val="95000"/>
                  <a:lumOff val="5000"/>
                </a:schemeClr>
              </a:solidFill>
              <a:latin typeface="Bahnschrift Condensed" panose="020B0502040204020203" pitchFamily="34" charset="0"/>
            </a:endParaRPr>
          </a:p>
        </p:txBody>
      </p:sp>
    </p:spTree>
    <p:extLst>
      <p:ext uri="{BB962C8B-B14F-4D97-AF65-F5344CB8AC3E}">
        <p14:creationId xmlns:p14="http://schemas.microsoft.com/office/powerpoint/2010/main" val="111436980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590669" y="352839"/>
            <a:ext cx="10981899" cy="113183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DIFFERENT MODELS WITH THEIR PERFORMANCE:</a:t>
            </a:r>
          </a:p>
        </p:txBody>
      </p:sp>
      <p:pic>
        <p:nvPicPr>
          <p:cNvPr id="8" name="Picture 7">
            <a:extLst>
              <a:ext uri="{FF2B5EF4-FFF2-40B4-BE49-F238E27FC236}">
                <a16:creationId xmlns:a16="http://schemas.microsoft.com/office/drawing/2014/main" id="{8498B350-78B4-A26B-728A-BBFB98A09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71" y="1665675"/>
            <a:ext cx="5625951" cy="44893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Content Placeholder 6">
            <a:extLst>
              <a:ext uri="{FF2B5EF4-FFF2-40B4-BE49-F238E27FC236}">
                <a16:creationId xmlns:a16="http://schemas.microsoft.com/office/drawing/2014/main" id="{90A844AA-0AA9-5FA0-D2D0-225BF95E3A2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50579" y="1665675"/>
            <a:ext cx="5933266" cy="44893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562302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9C047C-8A45-38D1-1A3B-C7A56E22C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8" y="1085204"/>
            <a:ext cx="5762675" cy="4981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a:extLst>
              <a:ext uri="{FF2B5EF4-FFF2-40B4-BE49-F238E27FC236}">
                <a16:creationId xmlns:a16="http://schemas.microsoft.com/office/drawing/2014/main" id="{28F5FE7C-5E03-910B-89A9-4BF3D77DA0D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68967" y="1085203"/>
            <a:ext cx="5854995" cy="49812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7207340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EFA879-9B7E-D5D5-D7FF-379E38CD0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21" y="757084"/>
            <a:ext cx="5653411" cy="57518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B882448C-534F-A899-6559-4F84E3517C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334" y="599768"/>
            <a:ext cx="6081045" cy="5909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2778944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5023DF-D06A-AF1C-AA5B-FE529B13B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336" y="1081549"/>
            <a:ext cx="7666384" cy="48704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6949510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4C2EF-0720-D2A7-8A64-B25931FDC3BD}"/>
              </a:ext>
            </a:extLst>
          </p:cNvPr>
          <p:cNvSpPr>
            <a:spLocks noGrp="1"/>
          </p:cNvSpPr>
          <p:nvPr>
            <p:ph idx="1"/>
          </p:nvPr>
        </p:nvSpPr>
        <p:spPr>
          <a:xfrm>
            <a:off x="8809702" y="1923624"/>
            <a:ext cx="3176889" cy="3415291"/>
          </a:xfrm>
          <a:noFill/>
        </p:spPr>
        <p:txBody>
          <a:bodyPr>
            <a:norm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000" dirty="0">
                <a:ln>
                  <a:noFill/>
                </a:ln>
                <a:latin typeface="Times New Roman" panose="02020603050405020304" pitchFamily="18" charset="0"/>
                <a:ea typeface="Calibri" panose="020F0502020204030204" pitchFamily="34" charset="0"/>
                <a:cs typeface="Times New Roman" panose="02020603050405020304" pitchFamily="18" charset="0"/>
              </a:rPr>
              <a:t>Extra Trees Regressor</a:t>
            </a:r>
          </a:p>
          <a:p>
            <a:pPr marL="342900" marR="0" lvl="0" indent="-342900" algn="just">
              <a:lnSpc>
                <a:spcPct val="107000"/>
              </a:lnSpc>
              <a:spcBef>
                <a:spcPts val="0"/>
              </a:spcBef>
              <a:spcAft>
                <a:spcPts val="0"/>
              </a:spcAft>
              <a:buFont typeface="Wingdings" panose="05000000000000000000" pitchFamily="2" charset="2"/>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endParaRPr lang="en-US" sz="2000" dirty="0">
              <a:ln>
                <a:noFill/>
              </a:ln>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000" dirty="0">
                <a:ln>
                  <a:noFill/>
                </a:ln>
                <a:latin typeface="Times New Roman" panose="02020603050405020304" pitchFamily="18" charset="0"/>
                <a:ea typeface="Calibri" panose="020F0502020204030204" pitchFamily="34" charset="0"/>
                <a:cs typeface="Times New Roman" panose="02020603050405020304" pitchFamily="18" charset="0"/>
              </a:rPr>
              <a:t>Random Forest Regressor</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72EA17B-1173-1041-6193-7D0358520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73" y="1923625"/>
            <a:ext cx="7892484" cy="13406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79FFEC7B-792E-6778-6C7F-59A4F6C83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72" y="4091386"/>
            <a:ext cx="7892483" cy="1552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68D7FDB6-798E-56B4-8BE6-64F1520433F4}"/>
              </a:ext>
            </a:extLst>
          </p:cNvPr>
          <p:cNvSpPr txBox="1"/>
          <p:nvPr/>
        </p:nvSpPr>
        <p:spPr>
          <a:xfrm>
            <a:off x="1907458" y="297610"/>
            <a:ext cx="8377084" cy="769441"/>
          </a:xfrm>
          <a:prstGeom prst="rect">
            <a:avLst/>
          </a:prstGeom>
          <a:noFill/>
        </p:spPr>
        <p:txBody>
          <a:bodyPr wrap="square" rtlCol="0">
            <a:spAutoFit/>
          </a:bodyPr>
          <a:lstStyle/>
          <a:p>
            <a:r>
              <a:rPr lang="en-US" sz="4400" dirty="0">
                <a:solidFill>
                  <a:schemeClr val="tx1"/>
                </a:solidFill>
                <a:latin typeface="Times New Roman" panose="02020603050405020304" pitchFamily="18" charset="0"/>
                <a:ea typeface="Times New Roman"/>
                <a:cs typeface="Times New Roman" panose="02020603050405020304" pitchFamily="18" charset="0"/>
                <a:sym typeface="Times New Roman"/>
              </a:rPr>
              <a:t>REGRESSION ALGORITHMS </a:t>
            </a:r>
            <a:endParaRPr lang="en-IN" dirty="0"/>
          </a:p>
        </p:txBody>
      </p:sp>
    </p:spTree>
    <p:extLst>
      <p:ext uri="{BB962C8B-B14F-4D97-AF65-F5344CB8AC3E}">
        <p14:creationId xmlns:p14="http://schemas.microsoft.com/office/powerpoint/2010/main" val="71922895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52A677-1762-324C-C90C-F52EBB9E2BBF}"/>
              </a:ext>
            </a:extLst>
          </p:cNvPr>
          <p:cNvSpPr>
            <a:spLocks noGrp="1"/>
          </p:cNvSpPr>
          <p:nvPr>
            <p:ph type="title"/>
          </p:nvPr>
        </p:nvSpPr>
        <p:spPr>
          <a:xfrm>
            <a:off x="960331" y="465457"/>
            <a:ext cx="9841173" cy="728480"/>
          </a:xfrm>
          <a:solidFill>
            <a:schemeClr val="bg1"/>
          </a:solidFill>
          <a:ln>
            <a:solidFill>
              <a:schemeClr val="tx1"/>
            </a:solidFill>
          </a:ln>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E6B72374-FA2A-358F-CCE7-58C9D32F9E26}"/>
              </a:ext>
            </a:extLst>
          </p:cNvPr>
          <p:cNvSpPr>
            <a:spLocks noGrp="1"/>
          </p:cNvSpPr>
          <p:nvPr>
            <p:ph sz="half" idx="1"/>
          </p:nvPr>
        </p:nvSpPr>
        <p:spPr>
          <a:xfrm>
            <a:off x="838199" y="1825625"/>
            <a:ext cx="10085439" cy="4351338"/>
          </a:xfrm>
        </p:spPr>
        <p:txBody>
          <a:bodyPr>
            <a:normAutofit/>
          </a:bodyPr>
          <a:lstStyle/>
          <a:p>
            <a:pPr marL="1054100" lvl="0" indent="-457200" algn="l" rtl="0">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Overview</a:t>
            </a:r>
          </a:p>
          <a:p>
            <a:pPr marL="1054100" lvl="0" indent="-457200" algn="l" rtl="0">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Problem Statement</a:t>
            </a:r>
          </a:p>
          <a:p>
            <a:pPr marL="1054100" lvl="0" indent="-457200" algn="l" rtl="0">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Problem Understanding</a:t>
            </a:r>
          </a:p>
          <a:p>
            <a:pPr marL="1054100" lvl="0" indent="-457200" algn="l" rtl="0">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What is Rating Prediction?</a:t>
            </a:r>
          </a:p>
          <a:p>
            <a:pPr marL="1054100" lvl="0" indent="-457200" algn="l" rtl="0">
              <a:lnSpc>
                <a:spcPct val="100000"/>
              </a:lnSpc>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Importance of Rating Prediction?</a:t>
            </a:r>
          </a:p>
          <a:p>
            <a:pPr marL="1054100" lvl="0" indent="-457200" algn="l" rtl="0">
              <a:lnSpc>
                <a:spcPct val="100000"/>
              </a:lnSpc>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Exploratory data analysis</a:t>
            </a:r>
          </a:p>
          <a:p>
            <a:pPr marL="1054100" lvl="0" indent="-457200" algn="l" rtl="0">
              <a:lnSpc>
                <a:spcPct val="100000"/>
              </a:lnSpc>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Visualizations</a:t>
            </a:r>
          </a:p>
          <a:p>
            <a:pPr marL="1054100" lvl="0" indent="-457200" algn="l" rtl="0">
              <a:lnSpc>
                <a:spcPct val="100000"/>
              </a:lnSpc>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Analysis</a:t>
            </a:r>
          </a:p>
          <a:p>
            <a:pPr marL="1054100" lvl="0" indent="-457200" algn="l" rtl="0">
              <a:lnSpc>
                <a:spcPct val="100000"/>
              </a:lnSpc>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Data Cleaning Steps</a:t>
            </a:r>
          </a:p>
          <a:p>
            <a:pPr marL="1054100" lvl="0" indent="-457200" algn="l" rtl="0">
              <a:lnSpc>
                <a:spcPct val="100000"/>
              </a:lnSpc>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Model Building</a:t>
            </a:r>
          </a:p>
          <a:p>
            <a:pPr marL="1054100" lvl="0" indent="-457200" algn="l" rtl="0">
              <a:lnSpc>
                <a:spcPct val="100000"/>
              </a:lnSpc>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Hyper Parameter Tuning</a:t>
            </a:r>
          </a:p>
          <a:p>
            <a:pPr marL="1054100" lvl="0" indent="-457200" algn="l" rtl="0">
              <a:lnSpc>
                <a:spcPct val="100000"/>
              </a:lnSpc>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Saving model &amp; predictions for Best Model</a:t>
            </a:r>
          </a:p>
          <a:p>
            <a:pPr marL="1054100" lvl="0" indent="-457200" algn="l" rtl="0">
              <a:lnSpc>
                <a:spcPct val="100000"/>
              </a:lnSpc>
              <a:spcBef>
                <a:spcPts val="0"/>
              </a:spcBef>
              <a:spcAft>
                <a:spcPts val="0"/>
              </a:spcAft>
              <a:buClr>
                <a:schemeClr val="dk1"/>
              </a:buClr>
              <a:buSzPts val="14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sym typeface="Times New Roman"/>
              </a:rPr>
              <a:t>Conclusion and Test Prediction.</a:t>
            </a:r>
          </a:p>
          <a:p>
            <a:endParaRPr lang="en-IN" dirty="0"/>
          </a:p>
        </p:txBody>
      </p:sp>
    </p:spTree>
    <p:extLst>
      <p:ext uri="{BB962C8B-B14F-4D97-AF65-F5344CB8AC3E}">
        <p14:creationId xmlns:p14="http://schemas.microsoft.com/office/powerpoint/2010/main" val="150343659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8E80026-E350-F67F-6123-5167ADEFD893}"/>
              </a:ext>
            </a:extLst>
          </p:cNvPr>
          <p:cNvSpPr>
            <a:spLocks noGrp="1"/>
          </p:cNvSpPr>
          <p:nvPr>
            <p:ph idx="1"/>
          </p:nvPr>
        </p:nvSpPr>
        <p:spPr>
          <a:xfrm>
            <a:off x="995112" y="3214397"/>
            <a:ext cx="8761413" cy="377686"/>
          </a:xfrm>
        </p:spPr>
        <p:txBody>
          <a:bodyPr>
            <a:normAutofit fontScale="85000" lnSpcReduction="20000"/>
          </a:bodyPr>
          <a:lstStyle/>
          <a:p>
            <a:r>
              <a:rPr lang="en-US" b="1" dirty="0">
                <a:solidFill>
                  <a:schemeClr val="tx1"/>
                </a:solidFill>
                <a:latin typeface="Times New Roman" panose="02020603050405020304" pitchFamily="18" charset="0"/>
                <a:cs typeface="Times New Roman" panose="02020603050405020304" pitchFamily="18" charset="0"/>
              </a:rPr>
              <a:t>Model Loading </a:t>
            </a:r>
          </a:p>
        </p:txBody>
      </p:sp>
      <p:pic>
        <p:nvPicPr>
          <p:cNvPr id="9" name="Picture 8">
            <a:extLst>
              <a:ext uri="{FF2B5EF4-FFF2-40B4-BE49-F238E27FC236}">
                <a16:creationId xmlns:a16="http://schemas.microsoft.com/office/drawing/2014/main" id="{99F06E1E-E7C7-1B62-58A6-F8EC7A88F9C2}"/>
              </a:ext>
            </a:extLst>
          </p:cNvPr>
          <p:cNvPicPr>
            <a:picLocks noChangeAspect="1"/>
          </p:cNvPicPr>
          <p:nvPr/>
        </p:nvPicPr>
        <p:blipFill rotWithShape="1">
          <a:blip r:embed="rId4">
            <a:extLst>
              <a:ext uri="{28A0092B-C50C-407E-A947-70E740481C1C}">
                <a14:useLocalDpi xmlns:a14="http://schemas.microsoft.com/office/drawing/2010/main" val="0"/>
              </a:ext>
            </a:extLst>
          </a:blip>
          <a:srcRect l="7757" t="-4946" r="-173" b="5772"/>
          <a:stretch/>
        </p:blipFill>
        <p:spPr>
          <a:xfrm>
            <a:off x="1799303" y="3972231"/>
            <a:ext cx="8625632" cy="21010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3CCD7424-CB60-7E42-B125-5B8D0D1714EB}"/>
              </a:ext>
            </a:extLst>
          </p:cNvPr>
          <p:cNvPicPr>
            <a:picLocks noChangeAspect="1"/>
          </p:cNvPicPr>
          <p:nvPr/>
        </p:nvPicPr>
        <p:blipFill>
          <a:blip r:embed="rId5"/>
          <a:stretch>
            <a:fillRect/>
          </a:stretch>
        </p:blipFill>
        <p:spPr>
          <a:xfrm>
            <a:off x="3507506" y="1752294"/>
            <a:ext cx="4879410" cy="10819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93C246DB-D27A-47F3-B509-54142AB96653}"/>
              </a:ext>
            </a:extLst>
          </p:cNvPr>
          <p:cNvSpPr txBox="1"/>
          <p:nvPr/>
        </p:nvSpPr>
        <p:spPr>
          <a:xfrm>
            <a:off x="1548580" y="506593"/>
            <a:ext cx="8386917" cy="769441"/>
          </a:xfrm>
          <a:prstGeom prst="rect">
            <a:avLst/>
          </a:prstGeom>
          <a:noFill/>
        </p:spPr>
        <p:txBody>
          <a:bodyPr wrap="square" rtlCol="0">
            <a:spAutoFit/>
          </a:bodyPr>
          <a:lstStyle/>
          <a:p>
            <a:pPr algn="ctr"/>
            <a:r>
              <a:rPr lang="en-US" sz="4400" b="1" dirty="0">
                <a:latin typeface="Times New Roman" panose="02020603050405020304" pitchFamily="18" charset="0"/>
                <a:ea typeface="Times New Roman"/>
                <a:cs typeface="Times New Roman" panose="02020603050405020304" pitchFamily="18" charset="0"/>
                <a:sym typeface="Times New Roman"/>
              </a:rPr>
              <a:t>MODEL SAVING</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87486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3" name="arrow.wav"/>
          </p:stSnd>
        </p:sndAc>
      </p:transition>
    </mc:Choice>
    <mc:Fallback xmlns="">
      <p:transition spd="slow" advClick="0" advTm="2000">
        <p:fade/>
        <p:sndAc>
          <p:stSnd>
            <p:snd r:embed="rId8" name="arrow.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4C2EF-0720-D2A7-8A64-B25931FDC3BD}"/>
              </a:ext>
            </a:extLst>
          </p:cNvPr>
          <p:cNvSpPr>
            <a:spLocks noGrp="1"/>
          </p:cNvSpPr>
          <p:nvPr>
            <p:ph idx="1"/>
          </p:nvPr>
        </p:nvSpPr>
        <p:spPr>
          <a:xfrm>
            <a:off x="838200" y="1690688"/>
            <a:ext cx="10963594" cy="3916125"/>
          </a:xfrm>
          <a:noFill/>
        </p:spPr>
        <p:txBody>
          <a:bodyPr>
            <a:normAutofit/>
          </a:bodyPr>
          <a:lstStyle/>
          <a:p>
            <a:pPr marL="482600" lvl="0" indent="-342900" algn="just" rtl="0">
              <a:spcBef>
                <a:spcPts val="0"/>
              </a:spcBef>
              <a:spcAft>
                <a:spcPts val="0"/>
              </a:spcAft>
              <a:buClr>
                <a:schemeClr val="dk1"/>
              </a:buClr>
              <a:buSzPts val="1400"/>
              <a:buFont typeface="Wingdings" panose="05000000000000000000" pitchFamily="2" charset="2"/>
              <a:buChar char="Ø"/>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In this project report, we have used machine learning algorithms for classification for Rating Prediction .</a:t>
            </a:r>
          </a:p>
          <a:p>
            <a:pPr marL="482600" lvl="0" indent="-342900" algn="just" rtl="0">
              <a:spcBef>
                <a:spcPts val="1000"/>
              </a:spcBef>
              <a:spcAft>
                <a:spcPts val="0"/>
              </a:spcAft>
              <a:buClr>
                <a:schemeClr val="dk1"/>
              </a:buClr>
              <a:buSzPts val="1400"/>
              <a:buFont typeface="Wingdings" panose="05000000000000000000" pitchFamily="2" charset="2"/>
              <a:buChar char="Ø"/>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We have mentioned the step by step procedure to analyze of the dataset .</a:t>
            </a:r>
          </a:p>
          <a:p>
            <a:pPr marL="482600" lvl="0" indent="-342900" algn="just" rtl="0">
              <a:spcBef>
                <a:spcPts val="1000"/>
              </a:spcBef>
              <a:spcAft>
                <a:spcPts val="0"/>
              </a:spcAft>
              <a:buClr>
                <a:schemeClr val="dk1"/>
              </a:buClr>
              <a:buSzPts val="1400"/>
              <a:buFont typeface="Wingdings" panose="05000000000000000000" pitchFamily="2" charset="2"/>
              <a:buChar char="Ø"/>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We calculated the performance of each model using different performance metrics and compared them based on these metrics.</a:t>
            </a:r>
          </a:p>
          <a:p>
            <a:pPr marL="482600" lvl="0" indent="-342900" algn="just" rtl="0">
              <a:spcBef>
                <a:spcPts val="1000"/>
              </a:spcBef>
              <a:spcAft>
                <a:spcPts val="0"/>
              </a:spcAft>
              <a:buClr>
                <a:schemeClr val="dk1"/>
              </a:buClr>
              <a:buSzPts val="1400"/>
              <a:buFont typeface="Wingdings" panose="05000000000000000000" pitchFamily="2" charset="2"/>
              <a:buChar char="Ø"/>
            </a:pPr>
            <a:endPar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82600" lvl="0" indent="-342900" algn="just" rtl="0">
              <a:spcBef>
                <a:spcPts val="0"/>
              </a:spcBef>
              <a:spcAft>
                <a:spcPts val="0"/>
              </a:spcAft>
              <a:buClr>
                <a:schemeClr val="dk1"/>
              </a:buClr>
              <a:buSzPts val="1400"/>
              <a:buFont typeface="Wingdings" panose="05000000000000000000" pitchFamily="2" charset="2"/>
              <a:buChar char="Ø"/>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There were two feature present in our dataset, I analyzed the data and dropped all the necessary features.</a:t>
            </a:r>
          </a:p>
          <a:p>
            <a:pPr marL="482600" lvl="0" indent="-342900" algn="just" rtl="0">
              <a:spcBef>
                <a:spcPts val="0"/>
              </a:spcBef>
              <a:spcAft>
                <a:spcPts val="0"/>
              </a:spcAft>
              <a:buClr>
                <a:schemeClr val="dk1"/>
              </a:buClr>
              <a:buSzPts val="1400"/>
              <a:buFont typeface="Wingdings" panose="05000000000000000000" pitchFamily="2" charset="2"/>
              <a:buChar char="Ø"/>
            </a:pPr>
            <a:endPar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82600" lvl="0" indent="-342900" algn="just" rtl="0">
              <a:spcBef>
                <a:spcPts val="0"/>
              </a:spcBef>
              <a:spcAft>
                <a:spcPts val="0"/>
              </a:spcAft>
              <a:buClr>
                <a:schemeClr val="dk1"/>
              </a:buClr>
              <a:buSzPts val="1400"/>
              <a:buFont typeface="Wingdings" panose="05000000000000000000" pitchFamily="2" charset="2"/>
              <a:buChar char="Ø"/>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From overall analysis and visualization I come into conclusion :</a:t>
            </a:r>
          </a:p>
          <a:p>
            <a:pPr marL="482600" lvl="0" indent="-342900" algn="just" rtl="0">
              <a:spcBef>
                <a:spcPts val="0"/>
              </a:spcBef>
              <a:spcAft>
                <a:spcPts val="0"/>
              </a:spcAft>
              <a:buClr>
                <a:schemeClr val="dk1"/>
              </a:buClr>
              <a:buSzPts val="1400"/>
              <a:buFont typeface="Wingdings" panose="05000000000000000000" pitchFamily="2" charset="2"/>
              <a:buChar char="Ø"/>
            </a:pPr>
            <a:endPar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82600" lvl="0" indent="-342900" algn="just" rtl="0">
              <a:spcBef>
                <a:spcPts val="0"/>
              </a:spcBef>
              <a:spcAft>
                <a:spcPts val="0"/>
              </a:spcAft>
              <a:buClr>
                <a:schemeClr val="dk1"/>
              </a:buClr>
              <a:buSzPts val="1400"/>
              <a:buFont typeface="Wingdings" panose="05000000000000000000" pitchFamily="2" charset="2"/>
              <a:buChar char="Ø"/>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Review and Rating is the main columns in prediction</a:t>
            </a:r>
          </a:p>
          <a:p>
            <a:pPr marL="457200" lvl="0" indent="0" algn="just" rtl="0">
              <a:spcBef>
                <a:spcPts val="0"/>
              </a:spcBef>
              <a:spcAft>
                <a:spcPts val="0"/>
              </a:spcAft>
              <a:buNone/>
            </a:pPr>
            <a:endParaRPr lang="en-US" sz="1800" b="1" dirty="0">
              <a:solidFill>
                <a:schemeClr val="tx1"/>
              </a:solidFill>
              <a:latin typeface="+mj-lt"/>
              <a:ea typeface="Times New Roman"/>
              <a:cs typeface="Times New Roman"/>
              <a:sym typeface="Times New Roman"/>
            </a:endParaRPr>
          </a:p>
        </p:txBody>
      </p:sp>
      <p:sp>
        <p:nvSpPr>
          <p:cNvPr id="6" name="Title 5">
            <a:extLst>
              <a:ext uri="{FF2B5EF4-FFF2-40B4-BE49-F238E27FC236}">
                <a16:creationId xmlns:a16="http://schemas.microsoft.com/office/drawing/2014/main" id="{3035FA39-ADA0-0AA5-F09F-685BE4FB7AC4}"/>
              </a:ext>
            </a:extLst>
          </p:cNvPr>
          <p:cNvSpPr>
            <a:spLocks noGrp="1"/>
          </p:cNvSpPr>
          <p:nvPr>
            <p:ph type="title"/>
          </p:nvPr>
        </p:nvSpPr>
        <p:spPr/>
        <p:txBody>
          <a:bodyPr/>
          <a:lstStyle/>
          <a:p>
            <a:pPr algn="ctr"/>
            <a:r>
              <a:rPr lang="en-US" sz="4400" b="1" dirty="0">
                <a:solidFill>
                  <a:schemeClr val="tx1"/>
                </a:solidFill>
                <a:latin typeface="Times New Roman" panose="02020603050405020304" pitchFamily="18" charset="0"/>
                <a:ea typeface="Times New Roman"/>
                <a:cs typeface="Times New Roman" panose="02020603050405020304" pitchFamily="18" charset="0"/>
                <a:sym typeface="Times New Roman"/>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93839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29F4A-3D94-F17B-095B-92C36DD24B81}"/>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OVER VIEW FOR PREDICTION</a:t>
            </a:r>
            <a:endParaRPr lang="en-IN" dirty="0"/>
          </a:p>
        </p:txBody>
      </p:sp>
      <p:sp>
        <p:nvSpPr>
          <p:cNvPr id="13" name="Content Placeholder 12">
            <a:extLst>
              <a:ext uri="{FF2B5EF4-FFF2-40B4-BE49-F238E27FC236}">
                <a16:creationId xmlns:a16="http://schemas.microsoft.com/office/drawing/2014/main" id="{B804AF1F-0CFB-7A51-548D-48BD59EA3E7B}"/>
              </a:ext>
            </a:extLst>
          </p:cNvPr>
          <p:cNvSpPr>
            <a:spLocks noGrp="1"/>
          </p:cNvSpPr>
          <p:nvPr>
            <p:ph sz="half" idx="1"/>
          </p:nvPr>
        </p:nvSpPr>
        <p:spPr>
          <a:xfrm>
            <a:off x="838199" y="1825625"/>
            <a:ext cx="10183761" cy="4211381"/>
          </a:xfrm>
        </p:spPr>
        <p:txBody>
          <a:bodyPr>
            <a:normAutofit/>
          </a:bodyPr>
          <a:lstStyle/>
          <a:p>
            <a:pPr marL="0" lvl="0" indent="0" rtl="0">
              <a:spcBef>
                <a:spcPts val="0"/>
              </a:spcBef>
              <a:spcAft>
                <a:spcPts val="0"/>
              </a:spcAft>
              <a:buNone/>
            </a:pPr>
            <a:r>
              <a:rPr lang="en" dirty="0">
                <a:latin typeface="Times New Roman" panose="02020603050405020304" pitchFamily="18" charset="0"/>
                <a:cs typeface="Times New Roman" panose="02020603050405020304" pitchFamily="18" charset="0"/>
              </a:rPr>
              <a:t>In this Presentation we will be looking on the : </a:t>
            </a:r>
          </a:p>
          <a:p>
            <a:pPr marL="0" lvl="0" indent="0" rtl="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358422">
              <a:buClr>
                <a:schemeClr val="dk1"/>
              </a:buClr>
              <a:buSzPts val="1556"/>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How to analyze the dataset of Rating Prediction.</a:t>
            </a:r>
          </a:p>
          <a:p>
            <a:pPr marL="358422">
              <a:buClr>
                <a:schemeClr val="dk1"/>
              </a:buClr>
              <a:buSzPts val="1556"/>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What are the EDA steps in cleaning the dataset.</a:t>
            </a:r>
            <a:endParaRPr lang="en-US" sz="2400" dirty="0">
              <a:latin typeface="Times New Roman" panose="02020603050405020304" pitchFamily="18" charset="0"/>
              <a:cs typeface="Times New Roman" panose="02020603050405020304" pitchFamily="18" charset="0"/>
              <a:sym typeface="Times New Roman"/>
            </a:endParaRPr>
          </a:p>
          <a:p>
            <a:pPr marL="358422">
              <a:buClr>
                <a:schemeClr val="dk1"/>
              </a:buClr>
              <a:buSzPts val="1556"/>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Overall analysis on the problem.</a:t>
            </a:r>
          </a:p>
          <a:p>
            <a:pPr marL="358422">
              <a:buClr>
                <a:schemeClr val="dk1"/>
              </a:buClr>
              <a:buSzPts val="1556"/>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Model building from the train dataset.</a:t>
            </a:r>
          </a:p>
          <a:p>
            <a:pPr marL="358422">
              <a:buClr>
                <a:schemeClr val="dk1"/>
              </a:buClr>
              <a:buSzPts val="1556"/>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Rating Predicting.</a:t>
            </a:r>
          </a:p>
          <a:p>
            <a:endParaRPr lang="en-IN" dirty="0"/>
          </a:p>
        </p:txBody>
      </p:sp>
    </p:spTree>
    <p:extLst>
      <p:ext uri="{BB962C8B-B14F-4D97-AF65-F5344CB8AC3E}">
        <p14:creationId xmlns:p14="http://schemas.microsoft.com/office/powerpoint/2010/main" val="217307800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1">
            <a:extLst>
              <a:ext uri="{FF2B5EF4-FFF2-40B4-BE49-F238E27FC236}">
                <a16:creationId xmlns:a16="http://schemas.microsoft.com/office/drawing/2014/main" id="{A755EEFB-A221-2373-D4B5-3871C8BA2A4B}"/>
              </a:ext>
            </a:extLst>
          </p:cNvPr>
          <p:cNvSpPr txBox="1">
            <a:spLocks/>
          </p:cNvSpPr>
          <p:nvPr/>
        </p:nvSpPr>
        <p:spPr>
          <a:xfrm>
            <a:off x="678427" y="1622324"/>
            <a:ext cx="11031792" cy="4246770"/>
          </a:xfrm>
          <a:prstGeom prst="rect">
            <a:avLst/>
          </a:prstGeom>
          <a:solidFill>
            <a:schemeClr val="bg1"/>
          </a:solid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spcBef>
                <a:spcPts val="0"/>
              </a:spcBef>
              <a:spcAft>
                <a:spcPts val="0"/>
              </a:spcAft>
              <a:buFont typeface="Calibri" panose="020F0502020204030204" pitchFamily="34" charset="0"/>
              <a:buNone/>
            </a:pPr>
            <a:r>
              <a:rPr lang="en-US" dirty="0">
                <a:solidFill>
                  <a:schemeClr val="tx1"/>
                </a:solidFill>
                <a:latin typeface="Times New Roman" panose="02020603050405020304" pitchFamily="18" charset="0"/>
                <a:cs typeface="Times New Roman" panose="02020603050405020304" pitchFamily="18" charset="0"/>
              </a:rPr>
              <a:t>         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marL="0" indent="0" algn="just">
              <a:spcBef>
                <a:spcPts val="0"/>
              </a:spcBef>
              <a:spcAft>
                <a:spcPts val="0"/>
              </a:spcAft>
              <a:buFont typeface="Calibri" panose="020F0502020204030204" pitchFamily="34" charse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spcAft>
                <a:spcPts val="0"/>
              </a:spcAft>
              <a:buFont typeface="Calibri" panose="020F0502020204030204" pitchFamily="34" charset="0"/>
              <a:buNone/>
            </a:pPr>
            <a:r>
              <a:rPr lang="en-US" dirty="0">
                <a:solidFill>
                  <a:schemeClr val="tx1"/>
                </a:solidFill>
                <a:latin typeface="Times New Roman" panose="02020603050405020304" pitchFamily="18" charset="0"/>
                <a:cs typeface="Times New Roman" panose="02020603050405020304" pitchFamily="18" charset="0"/>
              </a:rPr>
              <a:t>So, we have to build an application which can predict the rating by seeing the review.</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0" indent="0" algn="just">
              <a:spcBef>
                <a:spcPts val="0"/>
              </a:spcBef>
              <a:spcAft>
                <a:spcPts val="0"/>
              </a:spcAf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spcAft>
                <a:spcPts val="0"/>
              </a:spcAft>
              <a:buNone/>
            </a:pPr>
            <a:r>
              <a:rPr lang="en-US" dirty="0">
                <a:solidFill>
                  <a:schemeClr val="tx1"/>
                </a:solidFill>
                <a:latin typeface="Times New Roman" panose="02020603050405020304" pitchFamily="18" charset="0"/>
                <a:cs typeface="Times New Roman" panose="02020603050405020304" pitchFamily="18" charset="0"/>
              </a:rPr>
              <a:t>THIS PROJECT CONTAINS TWO PHASE:</a:t>
            </a:r>
          </a:p>
          <a:p>
            <a:pPr marL="0" indent="0" algn="just">
              <a:spcBef>
                <a:spcPts val="0"/>
              </a:spcBef>
              <a:spcAft>
                <a:spcPts val="0"/>
              </a:spcAf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spcAft>
                <a:spcPts val="0"/>
              </a:spcAft>
              <a:buNone/>
            </a:pPr>
            <a:endParaRPr lang="en-US" dirty="0">
              <a:solidFill>
                <a:schemeClr val="tx1"/>
              </a:solidFill>
              <a:latin typeface="Times New Roman" panose="02020603050405020304" pitchFamily="18" charset="0"/>
              <a:cs typeface="Times New Roman" panose="02020603050405020304" pitchFamily="18" charset="0"/>
            </a:endParaRPr>
          </a:p>
          <a:p>
            <a:pPr algn="just">
              <a:spcBef>
                <a:spcPts val="0"/>
              </a:spcBef>
              <a:spcAft>
                <a:spcPts val="0"/>
              </a:spcAft>
              <a:buClr>
                <a:schemeClr val="tx1"/>
              </a:buClr>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   Train Data SET</a:t>
            </a:r>
          </a:p>
          <a:p>
            <a:pPr marL="0" indent="0" algn="just">
              <a:spcBef>
                <a:spcPts val="0"/>
              </a:spcBef>
              <a:spcAft>
                <a:spcPts val="0"/>
              </a:spcAft>
              <a:buNone/>
            </a:pPr>
            <a:endParaRPr lang="en-US" dirty="0">
              <a:solidFill>
                <a:schemeClr val="tx1"/>
              </a:solidFill>
              <a:latin typeface="Times New Roman" panose="02020603050405020304" pitchFamily="18" charset="0"/>
              <a:cs typeface="Times New Roman" panose="02020603050405020304" pitchFamily="18" charset="0"/>
            </a:endParaRPr>
          </a:p>
          <a:p>
            <a:pPr algn="just">
              <a:spcBef>
                <a:spcPts val="0"/>
              </a:spcBef>
              <a:spcAft>
                <a:spcPts val="0"/>
              </a:spcAft>
              <a:buClrTx/>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   Prediction is done on the same data set</a:t>
            </a:r>
          </a:p>
          <a:p>
            <a:pPr marL="0" indent="0" algn="just">
              <a:spcBef>
                <a:spcPts val="0"/>
              </a:spcBef>
              <a:spcAft>
                <a:spcPts val="0"/>
              </a:spcAft>
              <a:buFont typeface="Calibri" panose="020F0502020204030204" pitchFamily="34" charset="0"/>
              <a:buNone/>
            </a:pPr>
            <a:endParaRPr lang="en-US" sz="1800" dirty="0">
              <a:effectLs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45F3DA1-517F-2C5F-99A7-CCE6AAE4FEC2}"/>
              </a:ext>
            </a:extLst>
          </p:cNvPr>
          <p:cNvSpPr txBox="1"/>
          <p:nvPr/>
        </p:nvSpPr>
        <p:spPr>
          <a:xfrm>
            <a:off x="1986116" y="481781"/>
            <a:ext cx="7413523" cy="769441"/>
          </a:xfrm>
          <a:prstGeom prst="rect">
            <a:avLst/>
          </a:prstGeom>
          <a:noFill/>
        </p:spPr>
        <p:txBody>
          <a:bodyPr wrap="square" rtlCol="0">
            <a:spAutoFit/>
          </a:bodyPr>
          <a:lstStyle/>
          <a:p>
            <a:pPr algn="ctr"/>
            <a:r>
              <a:rPr lang="en" sz="4400" b="1" dirty="0">
                <a:solidFill>
                  <a:schemeClr val="tx1"/>
                </a:solidFill>
                <a:latin typeface="Times New Roman" panose="02020603050405020304" pitchFamily="18" charset="0"/>
                <a:cs typeface="Times New Roman" panose="02020603050405020304" pitchFamily="18" charset="0"/>
              </a:rPr>
              <a:t>PROBLEM STATEMENT</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97923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3"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5F9-A4BB-3CC8-E5D4-B6826CE47D4E}"/>
              </a:ext>
            </a:extLst>
          </p:cNvPr>
          <p:cNvSpPr>
            <a:spLocks noGrp="1"/>
          </p:cNvSpPr>
          <p:nvPr>
            <p:ph type="title"/>
          </p:nvPr>
        </p:nvSpPr>
        <p:spPr>
          <a:xfrm>
            <a:off x="979481" y="309269"/>
            <a:ext cx="10233037" cy="728480"/>
          </a:xfrm>
        </p:spPr>
        <p:txBody>
          <a:bodyPr/>
          <a:lstStyle/>
          <a:p>
            <a:pPr algn="ctr"/>
            <a:r>
              <a:rPr lang="en-US" b="1" dirty="0">
                <a:latin typeface="Times New Roman" panose="02020603050405020304" pitchFamily="18" charset="0"/>
                <a:cs typeface="Times New Roman" panose="02020603050405020304" pitchFamily="18" charset="0"/>
              </a:rPr>
              <a:t>UNDERSTANDING PROBLEM</a:t>
            </a:r>
          </a:p>
        </p:txBody>
      </p:sp>
      <p:sp>
        <p:nvSpPr>
          <p:cNvPr id="6" name="Rectangle 5">
            <a:extLst>
              <a:ext uri="{FF2B5EF4-FFF2-40B4-BE49-F238E27FC236}">
                <a16:creationId xmlns:a16="http://schemas.microsoft.com/office/drawing/2014/main" id="{75692F89-EFA9-1790-6BD7-9D4D6910409A}"/>
              </a:ext>
            </a:extLst>
          </p:cNvPr>
          <p:cNvSpPr/>
          <p:nvPr/>
        </p:nvSpPr>
        <p:spPr>
          <a:xfrm>
            <a:off x="700702" y="1253753"/>
            <a:ext cx="11110452" cy="49307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marR="0" indent="-342900" algn="just">
              <a:lnSpc>
                <a:spcPct val="107000"/>
              </a:lnSpc>
              <a:spcBef>
                <a:spcPts val="0"/>
              </a:spcBef>
              <a:spcAft>
                <a:spcPts val="80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indent="-342900" algn="just">
              <a:lnSpc>
                <a:spcPct val="107000"/>
              </a:lnSpc>
              <a:spcBef>
                <a:spcPts val="0"/>
              </a:spcBef>
              <a:spcAft>
                <a:spcPts val="80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We have scraped more than 40000 rows of data. We have scraped the reviews of different products like laptops, Phones, Headphones, smart watches, Professional Cameras, Printers, Monitors, Home theater, Router from different ecommerce websites. </a:t>
            </a:r>
          </a:p>
          <a:p>
            <a:pPr marR="0" algn="just">
              <a:lnSpc>
                <a:spcPct val="107000"/>
              </a:lnSpc>
              <a:spcBef>
                <a:spcPts val="0"/>
              </a:spcBef>
              <a:spcAft>
                <a:spcPts val="800"/>
              </a:spcAf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“Here We have used Amazon Website to scraping the data using Selenium and Beautiful Soup ”</a:t>
            </a:r>
          </a:p>
          <a:p>
            <a:pPr marL="285750" marR="0" indent="-285750" algn="just">
              <a:lnSpc>
                <a:spcPct val="107000"/>
              </a:lnSpc>
              <a:spcBef>
                <a:spcPts val="0"/>
              </a:spcBef>
              <a:spcAft>
                <a:spcPts val="800"/>
              </a:spcAft>
              <a:buFont typeface="Wingdings" panose="05000000000000000000" pitchFamily="2" charset="2"/>
              <a:buChar char="Ø"/>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Our goal is  </a:t>
            </a:r>
            <a:r>
              <a:rPr lang="en-US" sz="1800" dirty="0">
                <a:solidFill>
                  <a:schemeClr val="tx1"/>
                </a:solidFill>
                <a:latin typeface="Times New Roman" panose="02020603050405020304" pitchFamily="18" charset="0"/>
                <a:cs typeface="Times New Roman" panose="02020603050405020304" pitchFamily="18" charset="0"/>
              </a:rPr>
              <a:t>Now they want to predict ratings for the reviews which were written in the past and they don’t have a rating. So, we have to build an application which can predict the rating by seeing the review.</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62685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3"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5F9-A4BB-3CC8-E5D4-B6826CE47D4E}"/>
              </a:ext>
            </a:extLst>
          </p:cNvPr>
          <p:cNvSpPr>
            <a:spLocks noGrp="1"/>
          </p:cNvSpPr>
          <p:nvPr>
            <p:ph type="title"/>
          </p:nvPr>
        </p:nvSpPr>
        <p:spPr>
          <a:xfrm>
            <a:off x="536711" y="255637"/>
            <a:ext cx="11252166" cy="1740311"/>
          </a:xfrm>
          <a:noFill/>
        </p:spPr>
        <p:txBody>
          <a:bodyPr>
            <a:normAutofit/>
          </a:bodyPr>
          <a:lstStyle/>
          <a:p>
            <a:br>
              <a:rPr lang="en-US" sz="3200" dirty="0">
                <a:solidFill>
                  <a:schemeClr val="accent1">
                    <a:lumMod val="75000"/>
                  </a:schemeClr>
                </a:solidFill>
                <a:latin typeface="Bahnschrift SemiCondensed" panose="020B0502040204020203" pitchFamily="34" charset="0"/>
              </a:rPr>
            </a:br>
            <a:r>
              <a:rPr lang="en-US" b="1" dirty="0">
                <a:latin typeface="Times New Roman" panose="02020603050405020304" pitchFamily="18" charset="0"/>
                <a:cs typeface="Times New Roman" panose="02020603050405020304" pitchFamily="18" charset="0"/>
              </a:rPr>
              <a:t>What is the importance of Rating Prediction ? </a:t>
            </a:r>
            <a:endParaRPr lang="en-US" b="1" dirty="0">
              <a:solidFill>
                <a:schemeClr val="tx1"/>
              </a:solidFill>
              <a:latin typeface="Bahnschrift SemiBold Condensed" panose="020B0502040204020203" pitchFamily="34" charset="0"/>
            </a:endParaRPr>
          </a:p>
        </p:txBody>
      </p:sp>
      <p:sp>
        <p:nvSpPr>
          <p:cNvPr id="3" name="Content Placeholder 2">
            <a:extLst>
              <a:ext uri="{FF2B5EF4-FFF2-40B4-BE49-F238E27FC236}">
                <a16:creationId xmlns:a16="http://schemas.microsoft.com/office/drawing/2014/main" id="{22A4D9C2-7387-8CAB-B3F3-8DE4AE4AFCDD}"/>
              </a:ext>
            </a:extLst>
          </p:cNvPr>
          <p:cNvSpPr>
            <a:spLocks noGrp="1"/>
          </p:cNvSpPr>
          <p:nvPr>
            <p:ph idx="1"/>
          </p:nvPr>
        </p:nvSpPr>
        <p:spPr>
          <a:xfrm>
            <a:off x="737419" y="1995948"/>
            <a:ext cx="11120284" cy="4365523"/>
          </a:xfrm>
          <a:noFill/>
        </p:spPr>
        <p:txBody>
          <a:bodyPr>
            <a:noAutofit/>
          </a:bodyPr>
          <a:lstStyle/>
          <a:p>
            <a:pPr algn="just"/>
            <a:r>
              <a:rPr lang="en-US" sz="2000" b="0" i="0" dirty="0">
                <a:solidFill>
                  <a:srgbClr val="292929"/>
                </a:solidFill>
                <a:effectLst/>
                <a:latin typeface="Times New Roman" panose="02020603050405020304" pitchFamily="18" charset="0"/>
                <a:cs typeface="Times New Roman" panose="02020603050405020304" pitchFamily="18" charset="0"/>
              </a:rPr>
              <a:t>The rise in E — 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sz="2000" b="0" i="0" dirty="0">
                <a:solidFill>
                  <a:srgbClr val="292929"/>
                </a:solidFill>
                <a:effectLst/>
                <a:latin typeface="Times New Roman" panose="02020603050405020304" pitchFamily="18" charset="0"/>
                <a:cs typeface="Times New Roman" panose="02020603050405020304" pitchFamily="18" charset="0"/>
              </a:rPr>
              <a:t>The ability to successfully decide whether a review will be helpful to other customers and thus give the product more exposure is vital to companies that support these reviews, companies like Google, Amazon and Yelp!.</a:t>
            </a:r>
          </a:p>
          <a:p>
            <a:pPr algn="just"/>
            <a:r>
              <a:rPr lang="en-US" sz="2000" b="0" i="0" dirty="0">
                <a:solidFill>
                  <a:srgbClr val="292929"/>
                </a:solidFill>
                <a:effectLst/>
                <a:latin typeface="Times New Roman" panose="02020603050405020304" pitchFamily="18" charset="0"/>
                <a:cs typeface="Times New Roman" panose="02020603050405020304"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neighbors analysis are all part of this method. This method ignores any information from the review text content analysis.</a:t>
            </a:r>
          </a:p>
        </p:txBody>
      </p:sp>
    </p:spTree>
    <p:extLst>
      <p:ext uri="{BB962C8B-B14F-4D97-AF65-F5344CB8AC3E}">
        <p14:creationId xmlns:p14="http://schemas.microsoft.com/office/powerpoint/2010/main" val="386073714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2B-C799-EEB4-924D-B5567B39032A}"/>
              </a:ext>
            </a:extLst>
          </p:cNvPr>
          <p:cNvSpPr>
            <a:spLocks noGrp="1"/>
          </p:cNvSpPr>
          <p:nvPr>
            <p:ph type="title"/>
          </p:nvPr>
        </p:nvSpPr>
        <p:spPr>
          <a:xfrm>
            <a:off x="1449822" y="269532"/>
            <a:ext cx="9522978" cy="664532"/>
          </a:xfrm>
        </p:spPr>
        <p:txBody>
          <a:bodyPr>
            <a:noAutofit/>
          </a:bodyPr>
          <a:lstStyle/>
          <a:p>
            <a:pPr algn="ctr"/>
            <a:r>
              <a:rPr lang="en" b="1" dirty="0">
                <a:latin typeface="Times New Roman" panose="02020603050405020304" pitchFamily="18" charset="0"/>
                <a:cs typeface="Times New Roman" panose="02020603050405020304" pitchFamily="18" charset="0"/>
              </a:rPr>
              <a:t>EXPLORATORY DATA ANALYSIS :</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B4DF3-629D-8D7A-D02A-737AA90DCB4F}"/>
              </a:ext>
            </a:extLst>
          </p:cNvPr>
          <p:cNvSpPr/>
          <p:nvPr/>
        </p:nvSpPr>
        <p:spPr>
          <a:xfrm>
            <a:off x="556592" y="1451113"/>
            <a:ext cx="11163460" cy="47333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495300" lvl="0" indent="-342900" algn="just" rtl="0">
              <a:spcBef>
                <a:spcPts val="0"/>
              </a:spcBef>
              <a:spcAft>
                <a:spcPts val="0"/>
              </a:spcAft>
              <a:buSzPts val="1200"/>
              <a:buFont typeface="Wingdings" panose="05000000000000000000" pitchFamily="2" charset="2"/>
              <a:buChar char="Ø"/>
            </a:pPr>
            <a:r>
              <a:rPr lang="en-US" sz="2000"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As a first step I have imported required  basic libraries along with natural language processing libraries,  and  the train data set which were in csv format. </a:t>
            </a:r>
          </a:p>
          <a:p>
            <a:pPr marL="495300" lvl="0" indent="-342900" algn="just" rtl="0">
              <a:spcBef>
                <a:spcPts val="1600"/>
              </a:spcBef>
              <a:spcAft>
                <a:spcPts val="0"/>
              </a:spcAft>
              <a:buSzPts val="1200"/>
              <a:buFont typeface="Wingdings" panose="05000000000000000000" pitchFamily="2" charset="2"/>
              <a:buChar char="Ø"/>
            </a:pPr>
            <a:r>
              <a:rPr lang="en-US" sz="2000"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Then I did all the  statistical analysis of both the data set and  checked shape, n uniqueness (unique value) each column contains, data types, value counts ,size .</a:t>
            </a:r>
          </a:p>
          <a:p>
            <a:pPr marL="495300" lvl="0" indent="-342900" algn="just" rtl="0">
              <a:spcBef>
                <a:spcPts val="1600"/>
              </a:spcBef>
              <a:spcAft>
                <a:spcPts val="0"/>
              </a:spcAft>
              <a:buSzPts val="1200"/>
              <a:buFont typeface="Wingdings" panose="05000000000000000000" pitchFamily="2" charset="2"/>
              <a:buChar char="Ø"/>
            </a:pPr>
            <a:r>
              <a:rPr lang="en-US" sz="2000"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While checking the info of the datasets I found some null value from review columns \. Hence dropped those columns  with their rows and it won’t add much to target variable.</a:t>
            </a:r>
          </a:p>
          <a:p>
            <a:pPr marL="495300" lvl="0" indent="-342900" algn="just" rtl="0">
              <a:spcBef>
                <a:spcPts val="1600"/>
              </a:spcBef>
              <a:spcAft>
                <a:spcPts val="0"/>
              </a:spcAft>
              <a:buSzPts val="1200"/>
              <a:buFont typeface="Wingdings" panose="05000000000000000000" pitchFamily="2" charset="2"/>
              <a:buChar char="Ø"/>
            </a:pPr>
            <a:r>
              <a:rPr lang="en-US" sz="2000"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Then while looking into the value counts I found some columns will null duplicated rows(in both the data set).</a:t>
            </a:r>
          </a:p>
          <a:p>
            <a:pPr marL="495300" lvl="0" indent="-342900" algn="just" rtl="0">
              <a:spcBef>
                <a:spcPts val="1600"/>
              </a:spcBef>
              <a:spcAft>
                <a:spcPts val="0"/>
              </a:spcAft>
              <a:buSzPts val="1200"/>
              <a:buFont typeface="Wingdings" panose="05000000000000000000" pitchFamily="2" charset="2"/>
              <a:buChar char="Ø"/>
            </a:pPr>
            <a:r>
              <a:rPr lang="en-US" sz="2000"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Again Null values were re-checked and found no null values, Hence missing percentage visualization were performed on null values.</a:t>
            </a:r>
          </a:p>
          <a:p>
            <a:pPr algn="ctr"/>
            <a:endParaRPr lang="en-US" dirty="0">
              <a:latin typeface="Bahnschrift Light Condensed" panose="020B0502040204020203" pitchFamily="34"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526083332"/>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2B-C799-EEB4-924D-B5567B39032A}"/>
              </a:ext>
            </a:extLst>
          </p:cNvPr>
          <p:cNvSpPr>
            <a:spLocks noGrp="1"/>
          </p:cNvSpPr>
          <p:nvPr>
            <p:ph type="title"/>
          </p:nvPr>
        </p:nvSpPr>
        <p:spPr>
          <a:xfrm>
            <a:off x="556593" y="377686"/>
            <a:ext cx="10838994" cy="1185643"/>
          </a:xfrm>
        </p:spPr>
        <p:txBody>
          <a:bodyPr>
            <a:normAutofit/>
          </a:bodyPr>
          <a:lstStyle/>
          <a:p>
            <a:pPr algn="ctr"/>
            <a:r>
              <a:rPr lang="en" b="1" dirty="0">
                <a:latin typeface="Times New Roman" panose="02020603050405020304" pitchFamily="18" charset="0"/>
                <a:cs typeface="Times New Roman" panose="02020603050405020304" pitchFamily="18" charset="0"/>
              </a:rPr>
              <a:t>EXPLORATORY DATA ANALYSIS :</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B4DF3-629D-8D7A-D02A-737AA90DCB4F}"/>
              </a:ext>
            </a:extLst>
          </p:cNvPr>
          <p:cNvSpPr/>
          <p:nvPr/>
        </p:nvSpPr>
        <p:spPr>
          <a:xfrm>
            <a:off x="556592" y="1451113"/>
            <a:ext cx="11183124" cy="4890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495300" lvl="0" indent="-342900" algn="l" rtl="0">
              <a:spcBef>
                <a:spcPts val="0"/>
              </a:spcBef>
              <a:spcAft>
                <a:spcPts val="0"/>
              </a:spcAft>
              <a:buSzPts val="120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495300" indent="-342900">
              <a:buSzPts val="12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Data Cleansing was performed,  text data were converted  to lower for similar identity and un-wanted symbols  were removed from data set.</a:t>
            </a:r>
          </a:p>
          <a:p>
            <a:pPr marL="495300" lvl="0" indent="-342900" algn="l" rtl="0">
              <a:spcBef>
                <a:spcPts val="0"/>
              </a:spcBef>
              <a:spcAft>
                <a:spcPts val="0"/>
              </a:spcAft>
              <a:buSzPts val="120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495300" lvl="0" indent="-342900" algn="l" rtl="0">
              <a:spcBef>
                <a:spcPts val="0"/>
              </a:spcBef>
              <a:spcAft>
                <a:spcPts val="0"/>
              </a:spcAft>
              <a:buSzPts val="12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Pie graph was drawn to find the contents followed by others.</a:t>
            </a:r>
          </a:p>
          <a:p>
            <a:pPr marL="495300" lvl="0" indent="-342900" algn="l" rtl="0">
              <a:spcBef>
                <a:spcPts val="0"/>
              </a:spcBef>
              <a:spcAft>
                <a:spcPts val="0"/>
              </a:spcAft>
              <a:buSzPts val="120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495300" lvl="0" indent="-342900" algn="l" rtl="0">
              <a:spcBef>
                <a:spcPts val="0"/>
              </a:spcBef>
              <a:spcAft>
                <a:spcPts val="0"/>
              </a:spcAft>
              <a:buSzPts val="12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Stop words was being used with additional  words were added to stop words for easy classification.</a:t>
            </a:r>
          </a:p>
          <a:p>
            <a:pPr marL="495300" lvl="0" indent="-342900" algn="l" rtl="0">
              <a:spcBef>
                <a:spcPts val="0"/>
              </a:spcBef>
              <a:spcAft>
                <a:spcPts val="0"/>
              </a:spcAft>
              <a:buSzPts val="120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495300" lvl="0" indent="-342900" algn="l" rtl="0">
              <a:spcBef>
                <a:spcPts val="0"/>
              </a:spcBef>
              <a:spcAft>
                <a:spcPts val="0"/>
              </a:spcAft>
              <a:buSzPts val="12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Lemmatization  was applied on both the train and test dataset data set.</a:t>
            </a:r>
          </a:p>
          <a:p>
            <a:pPr marL="495300" lvl="0" indent="-342900" algn="l" rtl="0">
              <a:spcBef>
                <a:spcPts val="0"/>
              </a:spcBef>
              <a:spcAft>
                <a:spcPts val="0"/>
              </a:spcAft>
              <a:buSzPts val="120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495300" lvl="0" indent="-342900" algn="l" rtl="0">
              <a:spcBef>
                <a:spcPts val="0"/>
              </a:spcBef>
              <a:spcAft>
                <a:spcPts val="0"/>
              </a:spcAft>
              <a:buSzPts val="12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Scaling Technique was performed using TF (Term Frequency)-IDF(Inverse  Document Frequency) was used to bring the data under a single scale.</a:t>
            </a:r>
          </a:p>
          <a:p>
            <a:pPr marL="457200" lvl="0" indent="-304800" algn="l" rtl="0">
              <a:spcBef>
                <a:spcPts val="0"/>
              </a:spcBef>
              <a:spcAft>
                <a:spcPts val="0"/>
              </a:spcAft>
              <a:buSzPts val="1200"/>
              <a:buChar char="➔"/>
            </a:pPr>
            <a:endParaRPr lang="en-US" sz="1600" dirty="0">
              <a:solidFill>
                <a:schemeClr val="tx1"/>
              </a:solidFill>
            </a:endParaRPr>
          </a:p>
          <a:p>
            <a:pPr marL="457200" lvl="0" indent="-304800" algn="l" rtl="0">
              <a:spcBef>
                <a:spcPts val="0"/>
              </a:spcBef>
              <a:spcAft>
                <a:spcPts val="0"/>
              </a:spcAft>
              <a:buSzPts val="1200"/>
              <a:buChar char="➔"/>
            </a:pPr>
            <a:endParaRPr lang="en-US" sz="1600" dirty="0">
              <a:solidFill>
                <a:schemeClr val="tx1"/>
              </a:solidFill>
            </a:endParaRPr>
          </a:p>
          <a:p>
            <a:pPr marL="457200" lvl="0" indent="-304800" algn="l" rtl="0">
              <a:spcBef>
                <a:spcPts val="0"/>
              </a:spcBef>
              <a:spcAft>
                <a:spcPts val="0"/>
              </a:spcAft>
              <a:buSzPts val="1200"/>
              <a:buChar char="➔"/>
            </a:pPr>
            <a:endParaRPr lang="en-US" sz="1600" dirty="0">
              <a:solidFill>
                <a:schemeClr val="tx1"/>
              </a:solidFill>
            </a:endParaRPr>
          </a:p>
          <a:p>
            <a:pPr marL="152400" lvl="0" algn="l" rtl="0">
              <a:spcBef>
                <a:spcPts val="0"/>
              </a:spcBef>
              <a:spcAft>
                <a:spcPts val="0"/>
              </a:spcAft>
              <a:buSzPts val="1200"/>
            </a:pPr>
            <a:endParaRPr lang="en-US" sz="1600" dirty="0">
              <a:solidFill>
                <a:schemeClr val="tx1"/>
              </a:solidFill>
            </a:endParaRPr>
          </a:p>
          <a:p>
            <a:pPr marL="152400" lvl="0" algn="l" rtl="0">
              <a:spcBef>
                <a:spcPts val="0"/>
              </a:spcBef>
              <a:spcAft>
                <a:spcPts val="0"/>
              </a:spcAft>
              <a:buSzPts val="1200"/>
            </a:pPr>
            <a:endParaRPr lang="en-US" sz="1600" dirty="0"/>
          </a:p>
        </p:txBody>
      </p:sp>
    </p:spTree>
    <p:extLst>
      <p:ext uri="{BB962C8B-B14F-4D97-AF65-F5344CB8AC3E}">
        <p14:creationId xmlns:p14="http://schemas.microsoft.com/office/powerpoint/2010/main" val="266107690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2EC1-7499-4775-42E5-F6A5B5B80445}"/>
              </a:ext>
            </a:extLst>
          </p:cNvPr>
          <p:cNvSpPr>
            <a:spLocks noGrp="1"/>
          </p:cNvSpPr>
          <p:nvPr>
            <p:ph type="title"/>
          </p:nvPr>
        </p:nvSpPr>
        <p:spPr>
          <a:xfrm>
            <a:off x="1115197" y="210297"/>
            <a:ext cx="10374437" cy="615612"/>
          </a:xfrm>
        </p:spPr>
        <p:txBody>
          <a:bodyPr>
            <a:noAutofit/>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VISUALIZATION </a:t>
            </a:r>
          </a:p>
        </p:txBody>
      </p:sp>
      <p:pic>
        <p:nvPicPr>
          <p:cNvPr id="5" name="Picture 4">
            <a:extLst>
              <a:ext uri="{FF2B5EF4-FFF2-40B4-BE49-F238E27FC236}">
                <a16:creationId xmlns:a16="http://schemas.microsoft.com/office/drawing/2014/main" id="{08A45FA5-9C15-B529-A783-2D115E9E5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271" y="1386903"/>
            <a:ext cx="4527794" cy="5129648"/>
          </a:xfrm>
          <a:prstGeom prst="rect">
            <a:avLst/>
          </a:prstGeom>
          <a:ln>
            <a:noFill/>
          </a:ln>
          <a:effectLst>
            <a:softEdge rad="112500"/>
          </a:effectLst>
        </p:spPr>
      </p:pic>
      <p:pic>
        <p:nvPicPr>
          <p:cNvPr id="8" name="Picture 7">
            <a:extLst>
              <a:ext uri="{FF2B5EF4-FFF2-40B4-BE49-F238E27FC236}">
                <a16:creationId xmlns:a16="http://schemas.microsoft.com/office/drawing/2014/main" id="{93BB9D57-63EC-D4A7-D335-352ECBA48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2453" y="3132595"/>
            <a:ext cx="3673158" cy="198899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76532512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874</TotalTime>
  <Words>1257</Words>
  <Application>Microsoft Office PowerPoint</Application>
  <PresentationFormat>Widescreen</PresentationFormat>
  <Paragraphs>103</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Bahnschrift Condensed</vt:lpstr>
      <vt:lpstr>Bahnschrift Light Condensed</vt:lpstr>
      <vt:lpstr>Bahnschrift SemiBold Condensed</vt:lpstr>
      <vt:lpstr>Bahnschrift SemiCondensed</vt:lpstr>
      <vt:lpstr>Calibri</vt:lpstr>
      <vt:lpstr>Calibri Light</vt:lpstr>
      <vt:lpstr>Times New Roman</vt:lpstr>
      <vt:lpstr>Wingdings</vt:lpstr>
      <vt:lpstr>Office Theme</vt:lpstr>
      <vt:lpstr>RATING PREDICTION</vt:lpstr>
      <vt:lpstr>INDEX</vt:lpstr>
      <vt:lpstr>OVER VIEW FOR PREDICTION</vt:lpstr>
      <vt:lpstr>PowerPoint Presentation</vt:lpstr>
      <vt:lpstr>UNDERSTANDING PROBLEM</vt:lpstr>
      <vt:lpstr> What is the importance of Rating Prediction ? </vt:lpstr>
      <vt:lpstr>EXPLORATORY DATA ANALYSIS :</vt:lpstr>
      <vt:lpstr>EXPLORATORY DATA ANALYSIS :</vt:lpstr>
      <vt:lpstr> VISUALIZATION </vt:lpstr>
      <vt:lpstr>VISUALIZATION</vt:lpstr>
      <vt:lpstr> VISUALIZATION</vt:lpstr>
      <vt:lpstr>Observation</vt:lpstr>
      <vt:lpstr>DATA ANALYSIS</vt:lpstr>
      <vt:lpstr>STEPS INVOLVED</vt:lpstr>
      <vt:lpstr>DIFFERENT MODELS WITH THEIR PERFORMANCE:</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Abhijit Sarkar</dc:creator>
  <cp:lastModifiedBy>Rutuja Patil</cp:lastModifiedBy>
  <cp:revision>4</cp:revision>
  <dcterms:created xsi:type="dcterms:W3CDTF">2022-11-04T05:46:18Z</dcterms:created>
  <dcterms:modified xsi:type="dcterms:W3CDTF">2022-12-07T12:27:43Z</dcterms:modified>
</cp:coreProperties>
</file>